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xlsx" ContentType="application/vnd.openxmlformats-officedocument.spreadsheetml.sheet"/>
  <Default Extension="tiff" ContentType="image/tiff"/>
  <Default Extension="png" ContentType="image/png"/>
  <Default Extension="emf" ContentType="image/x-emf"/>
  <Default Extension="wdp" ContentType="image/vnd.ms-photo"/>
  <Default Extension="rels" ContentType="application/vnd.openxmlformats-package.relationships+xml"/>
  <Override PartName="/customXml/itemProps962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3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0" r:id="rId3"/>
  </p:sldMasterIdLst>
  <p:notesMasterIdLst>
    <p:notesMasterId r:id="rId5"/>
  </p:notesMasterIdLst>
  <p:handoutMasterIdLst>
    <p:handoutMasterId r:id="rId42"/>
  </p:handoutMasterIdLst>
  <p:sldIdLst>
    <p:sldId id="578" r:id="rId4"/>
    <p:sldId id="583" r:id="rId6"/>
    <p:sldId id="677" r:id="rId7"/>
    <p:sldId id="1088" r:id="rId8"/>
    <p:sldId id="1081" r:id="rId9"/>
    <p:sldId id="760" r:id="rId10"/>
    <p:sldId id="682" r:id="rId11"/>
    <p:sldId id="762" r:id="rId12"/>
    <p:sldId id="758" r:id="rId13"/>
    <p:sldId id="885" r:id="rId14"/>
    <p:sldId id="840" r:id="rId15"/>
    <p:sldId id="884" r:id="rId16"/>
    <p:sldId id="985" r:id="rId17"/>
    <p:sldId id="986" r:id="rId18"/>
    <p:sldId id="987" r:id="rId19"/>
    <p:sldId id="988" r:id="rId20"/>
    <p:sldId id="1000" r:id="rId21"/>
    <p:sldId id="989" r:id="rId22"/>
    <p:sldId id="990" r:id="rId23"/>
    <p:sldId id="991" r:id="rId24"/>
    <p:sldId id="992" r:id="rId25"/>
    <p:sldId id="993" r:id="rId26"/>
    <p:sldId id="1054" r:id="rId27"/>
    <p:sldId id="994" r:id="rId28"/>
    <p:sldId id="995" r:id="rId29"/>
    <p:sldId id="1001" r:id="rId30"/>
    <p:sldId id="999" r:id="rId31"/>
    <p:sldId id="996" r:id="rId32"/>
    <p:sldId id="998" r:id="rId33"/>
    <p:sldId id="997" r:id="rId34"/>
    <p:sldId id="1087" r:id="rId35"/>
    <p:sldId id="1149" r:id="rId36"/>
    <p:sldId id="1150" r:id="rId37"/>
    <p:sldId id="1151" r:id="rId38"/>
    <p:sldId id="1152" r:id="rId39"/>
    <p:sldId id="1072" r:id="rId40"/>
    <p:sldId id="928" r:id="rId41"/>
  </p:sldIdLst>
  <p:sldSz cx="9144000" cy="5143500" type="screen16x9"/>
  <p:notesSz cx="6858000" cy="9144000"/>
  <p:custDataLst>
    <p:tags r:id="rId4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1529" userDrawn="1">
          <p15:clr>
            <a:srgbClr val="A4A3A4"/>
          </p15:clr>
        </p15:guide>
        <p15:guide id="6" pos="28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6FC6"/>
    <a:srgbClr val="104FEA"/>
    <a:srgbClr val="2AB7FC"/>
    <a:srgbClr val="175BBE"/>
    <a:srgbClr val="1D8FE7"/>
    <a:srgbClr val="0B66BF"/>
    <a:srgbClr val="0B66BE"/>
    <a:srgbClr val="0B62B8"/>
    <a:srgbClr val="1E57A8"/>
    <a:srgbClr val="1E57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2" autoAdjust="0"/>
    <p:restoredTop sz="94125" autoAdjust="0"/>
  </p:normalViewPr>
  <p:slideViewPr>
    <p:cSldViewPr showGuides="1">
      <p:cViewPr varScale="1">
        <p:scale>
          <a:sx n="104" d="100"/>
          <a:sy n="104" d="100"/>
        </p:scale>
        <p:origin x="774" y="54"/>
      </p:cViewPr>
      <p:guideLst>
        <p:guide orient="horz" pos="1529"/>
        <p:guide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167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8" Type="http://schemas.openxmlformats.org/officeDocument/2006/relationships/tags" Target="tags/tag963.xml"/><Relationship Id="rId47" Type="http://schemas.openxmlformats.org/officeDocument/2006/relationships/customXml" Target="../customXml/item1.xml"/><Relationship Id="rId46" Type="http://schemas.openxmlformats.org/officeDocument/2006/relationships/customXmlProps" Target="../customXml/itemProps962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handoutMaster" Target="handoutMasters/handoutMaster1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oleObject" Target="&#24037;&#20316;&#31807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546"/>
          <c:y val="0.088"/>
          <c:w val="0.94154"/>
          <c:h val="0.769253333333333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rgbClr val="0F6FC6"/>
                </a:gs>
                <a:gs pos="50000">
                  <a:schemeClr val="accent1"/>
                </a:gs>
                <a:gs pos="100000">
                  <a:schemeClr val="accent1">
                    <a:lumMod val="99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/>
          </c:spPr>
          <c:invertIfNegative val="0"/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标准粗黑" panose="02000503000000000000" charset="-122"/>
                    <a:ea typeface="标准粗黑" panose="02000503000000000000" charset="-122"/>
                    <a:cs typeface="标准粗黑" panose="02000503000000000000" charset="-122"/>
                    <a:sym typeface="标准粗黑" panose="02000503000000000000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Sheet1!$A$1:$A$11</c:f>
              <c:strCache>
                <c:ptCount val="11"/>
                <c:pt idx="0">
                  <c:v>2013年</c:v>
                </c:pt>
                <c:pt idx="1">
                  <c:v>2014年</c:v>
                </c:pt>
                <c:pt idx="2">
                  <c:v>2015年</c:v>
                </c:pt>
                <c:pt idx="3">
                  <c:v>2016年</c:v>
                </c:pt>
                <c:pt idx="4">
                  <c:v>2017年</c:v>
                </c:pt>
                <c:pt idx="5">
                  <c:v>2018年</c:v>
                </c:pt>
                <c:pt idx="6">
                  <c:v>2019年</c:v>
                </c:pt>
                <c:pt idx="7">
                  <c:v>2020年</c:v>
                </c:pt>
                <c:pt idx="8">
                  <c:v>2021年</c:v>
                </c:pt>
                <c:pt idx="9">
                  <c:v>2022年</c:v>
                </c:pt>
                <c:pt idx="10">
                  <c:v>2023年</c:v>
                </c:pt>
              </c:strCache>
            </c:strRef>
          </c:cat>
          <c:val>
            <c:numRef>
              <c:f>Sheet1!$B$1:$B$11</c:f>
              <c:numCache>
                <c:formatCode>General</c:formatCode>
                <c:ptCount val="11"/>
                <c:pt idx="0">
                  <c:v>15000</c:v>
                </c:pt>
                <c:pt idx="1">
                  <c:v>33000</c:v>
                </c:pt>
                <c:pt idx="2">
                  <c:v>52000</c:v>
                </c:pt>
                <c:pt idx="3">
                  <c:v>54000</c:v>
                </c:pt>
                <c:pt idx="4">
                  <c:v>75000</c:v>
                </c:pt>
                <c:pt idx="5">
                  <c:v>91000</c:v>
                </c:pt>
                <c:pt idx="6">
                  <c:v>108000</c:v>
                </c:pt>
                <c:pt idx="7">
                  <c:v>113000</c:v>
                </c:pt>
                <c:pt idx="8">
                  <c:v>127000</c:v>
                </c:pt>
                <c:pt idx="9">
                  <c:v>129000</c:v>
                </c:pt>
                <c:pt idx="10">
                  <c:v>135000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1441273"/>
        <c:axId val="70185178"/>
      </c:barChart>
      <c:catAx>
        <c:axId val="651441273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0185178"/>
        <c:crosses val="autoZero"/>
        <c:auto val="1"/>
        <c:lblAlgn val="ctr"/>
        <c:lblOffset val="100"/>
        <c:noMultiLvlLbl val="0"/>
      </c:catAx>
      <c:valAx>
        <c:axId val="7018517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5144127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69cd0aa2-cbc6-4fc5-9f50-49eab3e57366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40"/>
      <c:rotY val="0"/>
      <c:depthPercent val="10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852939639404233"/>
          <c:y val="0.195188533627343"/>
          <c:w val="0.829412072119153"/>
          <c:h val="0.689446527012128"/>
        </c:manualLayout>
      </c:layout>
      <c:pie3DChart>
        <c:varyColors val="1"/>
        <c:ser>
          <c:idx val="0"/>
          <c:order val="0"/>
          <c:spPr>
            <a:ln w="19050"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 contourW="19050"/>
          </c:spPr>
          <c:explosion val="0"/>
          <c:dPt>
            <c:idx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19050"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19050"/>
            </c:spPr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 contourW="19050"/>
            </c:spPr>
          </c:dPt>
          <c:dPt>
            <c:idx val="3"/>
            <c:bubble3D val="0"/>
            <c:spPr>
              <a:ln w="19050"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 contourW="19050"/>
            </c:spPr>
          </c:dPt>
          <c:dLbls>
            <c:dLbl>
              <c:idx val="0"/>
              <c:layout/>
              <c:numFmt formatCode="General" sourceLinked="1"/>
              <c:spPr>
                <a:solidFill>
                  <a:srgbClr val="FFFFFF"/>
                </a:solidFill>
                <a:ln w="12700">
                  <a:solidFill>
                    <a:schemeClr val="accent3"/>
                  </a:solidFill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 forceAA="0"/>
                <a:lstStyle/>
                <a:p>
                  <a:pPr>
                    <a:defRPr lang="zh-CN" sz="900" b="0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numFmt formatCode="General" sourceLinked="1"/>
              <c:spPr>
                <a:solidFill>
                  <a:srgbClr val="FFFFFF"/>
                </a:solidFill>
                <a:ln w="12700">
                  <a:solidFill>
                    <a:schemeClr val="accent2"/>
                  </a:solidFill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 forceAA="0"/>
                <a:lstStyle/>
                <a:p>
                  <a:pPr>
                    <a:defRPr lang="zh-CN" sz="900" b="0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numFmt formatCode="General" sourceLinked="1"/>
              <c:spPr>
                <a:solidFill>
                  <a:srgbClr val="FFFFFF"/>
                </a:solidFill>
                <a:ln w="12700">
                  <a:solidFill>
                    <a:schemeClr val="accent1">
                      <a:lumMod val="75000"/>
                    </a:schemeClr>
                  </a:solidFill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 forceAA="0"/>
                <a:lstStyle/>
                <a:p>
                  <a:pPr>
                    <a:defRPr lang="zh-CN" sz="900" b="0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40555779299235"/>
                  <c:y val="-0.0277387640449438"/>
                </c:manualLayout>
              </c:layout>
              <c:numFmt formatCode="General" sourceLinked="1"/>
              <c:spPr>
                <a:solidFill>
                  <a:srgbClr val="FFFFFF"/>
                </a:solidFill>
                <a:ln w="12700" cmpd="sng">
                  <a:solidFill>
                    <a:srgbClr val="1D8FE7"/>
                  </a:solidFill>
                  <a:prstDash val="solid"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General" sourceLinked="1"/>
            <c:spPr>
              <a:solidFill>
                <a:srgbClr val="FFFFFF"/>
              </a:solidFill>
              <a:ln w="12700">
                <a:solidFill>
                  <a:srgbClr val="000000">
                    <a:lumMod val="65000"/>
                    <a:lumOff val="35000"/>
                  </a:srgbClr>
                </a:solidFill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[工作簿1]Sheet2!$H$7:$K$7</c:f>
              <c:strCache>
                <c:ptCount val="4"/>
                <c:pt idx="0">
                  <c:v>汽车行业</c:v>
                </c:pt>
                <c:pt idx="1">
                  <c:v>电子行业</c:v>
                </c:pt>
                <c:pt idx="2">
                  <c:v>电动车行业</c:v>
                </c:pt>
                <c:pt idx="3">
                  <c:v>其他行业</c:v>
                </c:pt>
              </c:strCache>
            </c:strRef>
          </c:cat>
          <c:val>
            <c:numRef>
              <c:f>[工作簿1]Sheet2!$H$8:$K$8</c:f>
              <c:numCache>
                <c:formatCode>0%</c:formatCode>
                <c:ptCount val="4"/>
                <c:pt idx="0">
                  <c:v>0.5</c:v>
                </c:pt>
                <c:pt idx="1">
                  <c:v>0.2</c:v>
                </c:pt>
                <c:pt idx="2">
                  <c:v>0.2</c:v>
                </c:pt>
                <c:pt idx="3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ddb0294-41e4-4d4f-a0e7-5c8c93ca34e7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prstDash val="solid"/>
      <a:round/>
    </a:ln>
    <a:effectLst>
      <a:outerShdw blurRad="63500" dist="37357" dir="2700000" sx="0" sy="0" rotWithShape="0">
        <a:scrgbClr r="0" g="0" b="0"/>
      </a:outerShd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6FED8D-93CA-4E01-9EFD-9A89C695E82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19483-53E6-4C95-BD1C-81696DFB88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D7575A-4DCA-4395-B7B1-2BD2E7876C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8A528-269B-4E92-8039-0ED76B3403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DDAD9AB-7BC7-4DA9-9854-DD6CF369026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4EE0B30-C635-4C7C-98E8-12E41BE490B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11FC198-2D83-4DFC-8CDD-7D23AF44D4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CD8A528-269B-4E92-8039-0ED76B3403E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image" Target="../media/image1.tiff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82391"/>
            <a:ext cx="9144000" cy="312896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>
            <a:noAutofit/>
          </a:bodyPr>
          <a:p>
            <a:pPr eaLnBrk="1" hangingPunct="1"/>
            <a:endParaRPr lang="zh-CN" altLang="en-US" sz="13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" name="直接连接符 1"/>
          <p:cNvCxnSpPr/>
          <p:nvPr userDrawn="1">
            <p:custDataLst>
              <p:tags r:id="rId2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 userDrawn="1"/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sp>
        <p:nvSpPr>
          <p:cNvPr id="11" name="平行四边形 10"/>
          <p:cNvSpPr/>
          <p:nvPr userDrawn="1">
            <p:custDataLst>
              <p:tags r:id="rId3"/>
            </p:custDataLst>
          </p:nvPr>
        </p:nvSpPr>
        <p:spPr>
          <a:xfrm>
            <a:off x="7527388" y="0"/>
            <a:ext cx="1127174" cy="477679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3" name="图片 2" descr="佰盟科技曲.tif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86114" y="82391"/>
            <a:ext cx="410308" cy="3205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椭圆 118"/>
          <p:cNvSpPr/>
          <p:nvPr userDrawn="1"/>
        </p:nvSpPr>
        <p:spPr>
          <a:xfrm>
            <a:off x="2555776" y="206769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0" name="椭圆 119"/>
          <p:cNvSpPr/>
          <p:nvPr userDrawn="1"/>
        </p:nvSpPr>
        <p:spPr>
          <a:xfrm>
            <a:off x="3779912" y="307580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1" name="椭圆 120"/>
          <p:cNvSpPr/>
          <p:nvPr userDrawn="1"/>
        </p:nvSpPr>
        <p:spPr>
          <a:xfrm>
            <a:off x="4860032" y="1563638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2" name="椭圆 121"/>
          <p:cNvSpPr/>
          <p:nvPr userDrawn="1"/>
        </p:nvSpPr>
        <p:spPr>
          <a:xfrm>
            <a:off x="2771800" y="393990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3" name="椭圆 122"/>
          <p:cNvSpPr/>
          <p:nvPr userDrawn="1"/>
        </p:nvSpPr>
        <p:spPr>
          <a:xfrm>
            <a:off x="7164288" y="98757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4" name="椭圆 123"/>
          <p:cNvSpPr/>
          <p:nvPr userDrawn="1"/>
        </p:nvSpPr>
        <p:spPr>
          <a:xfrm>
            <a:off x="6732240" y="303980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5" name="椭圆 124"/>
          <p:cNvSpPr/>
          <p:nvPr userDrawn="1"/>
        </p:nvSpPr>
        <p:spPr>
          <a:xfrm>
            <a:off x="4880033" y="257175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6" name="椭圆 125"/>
          <p:cNvSpPr/>
          <p:nvPr userDrawn="1"/>
        </p:nvSpPr>
        <p:spPr>
          <a:xfrm>
            <a:off x="3059832" y="843557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7" name="椭圆 126"/>
          <p:cNvSpPr/>
          <p:nvPr userDrawn="1"/>
        </p:nvSpPr>
        <p:spPr>
          <a:xfrm>
            <a:off x="1835696" y="2610338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8" name="椭圆 127"/>
          <p:cNvSpPr/>
          <p:nvPr userDrawn="1"/>
        </p:nvSpPr>
        <p:spPr>
          <a:xfrm>
            <a:off x="3995936" y="211035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9" name="椭圆 128"/>
          <p:cNvSpPr/>
          <p:nvPr userDrawn="1"/>
        </p:nvSpPr>
        <p:spPr>
          <a:xfrm>
            <a:off x="6084168" y="1419621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0" name="椭圆 129"/>
          <p:cNvSpPr/>
          <p:nvPr userDrawn="1"/>
        </p:nvSpPr>
        <p:spPr>
          <a:xfrm>
            <a:off x="1547664" y="185167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1" name="椭圆 130"/>
          <p:cNvSpPr/>
          <p:nvPr userDrawn="1"/>
        </p:nvSpPr>
        <p:spPr>
          <a:xfrm>
            <a:off x="5724128" y="2628338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2" name="椭圆 131"/>
          <p:cNvSpPr/>
          <p:nvPr userDrawn="1"/>
        </p:nvSpPr>
        <p:spPr>
          <a:xfrm>
            <a:off x="6372200" y="55552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3" name="椭圆 132"/>
          <p:cNvSpPr/>
          <p:nvPr userDrawn="1"/>
        </p:nvSpPr>
        <p:spPr>
          <a:xfrm>
            <a:off x="4916033" y="422793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4" name="椭圆 133"/>
          <p:cNvSpPr/>
          <p:nvPr userDrawn="1"/>
        </p:nvSpPr>
        <p:spPr>
          <a:xfrm>
            <a:off x="4037054" y="26749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5" name="椭圆 134"/>
          <p:cNvSpPr/>
          <p:nvPr userDrawn="1"/>
        </p:nvSpPr>
        <p:spPr>
          <a:xfrm>
            <a:off x="6876256" y="3795887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6" name="椭圆 135"/>
          <p:cNvSpPr/>
          <p:nvPr userDrawn="1"/>
        </p:nvSpPr>
        <p:spPr>
          <a:xfrm>
            <a:off x="7884368" y="204969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7" name="椭圆 136"/>
          <p:cNvSpPr/>
          <p:nvPr userDrawn="1"/>
        </p:nvSpPr>
        <p:spPr>
          <a:xfrm>
            <a:off x="1331640" y="3759887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8" name="椭圆 137"/>
          <p:cNvSpPr/>
          <p:nvPr userDrawn="1"/>
        </p:nvSpPr>
        <p:spPr>
          <a:xfrm>
            <a:off x="1913864" y="266587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9" name="椭圆 138"/>
          <p:cNvSpPr/>
          <p:nvPr userDrawn="1"/>
        </p:nvSpPr>
        <p:spPr>
          <a:xfrm>
            <a:off x="3563888" y="144973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0" name="椭圆 139"/>
          <p:cNvSpPr/>
          <p:nvPr userDrawn="1"/>
        </p:nvSpPr>
        <p:spPr>
          <a:xfrm>
            <a:off x="948192" y="1192931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1" name="椭圆 140"/>
          <p:cNvSpPr/>
          <p:nvPr userDrawn="1"/>
        </p:nvSpPr>
        <p:spPr>
          <a:xfrm>
            <a:off x="1691680" y="57392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2" name="椭圆 141"/>
          <p:cNvSpPr/>
          <p:nvPr userDrawn="1"/>
        </p:nvSpPr>
        <p:spPr>
          <a:xfrm>
            <a:off x="3562631" y="415592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3" name="椭圆 142"/>
          <p:cNvSpPr/>
          <p:nvPr userDrawn="1"/>
        </p:nvSpPr>
        <p:spPr>
          <a:xfrm>
            <a:off x="611560" y="357986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4" name="椭圆 143"/>
          <p:cNvSpPr/>
          <p:nvPr userDrawn="1"/>
        </p:nvSpPr>
        <p:spPr>
          <a:xfrm>
            <a:off x="8244408" y="146773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5" name="椭圆 144"/>
          <p:cNvSpPr/>
          <p:nvPr userDrawn="1"/>
        </p:nvSpPr>
        <p:spPr>
          <a:xfrm>
            <a:off x="7740352" y="610319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6" name="椭圆 145"/>
          <p:cNvSpPr/>
          <p:nvPr userDrawn="1"/>
        </p:nvSpPr>
        <p:spPr>
          <a:xfrm>
            <a:off x="2051720" y="4803999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7" name="椭圆 146"/>
          <p:cNvSpPr/>
          <p:nvPr userDrawn="1"/>
        </p:nvSpPr>
        <p:spPr>
          <a:xfrm>
            <a:off x="179512" y="253575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8" name="椭圆 147"/>
          <p:cNvSpPr/>
          <p:nvPr userDrawn="1"/>
        </p:nvSpPr>
        <p:spPr>
          <a:xfrm>
            <a:off x="6320011" y="1470959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9" name="椭圆 148"/>
          <p:cNvSpPr/>
          <p:nvPr userDrawn="1"/>
        </p:nvSpPr>
        <p:spPr>
          <a:xfrm>
            <a:off x="7913125" y="412146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0" name="椭圆 149"/>
          <p:cNvSpPr/>
          <p:nvPr userDrawn="1"/>
        </p:nvSpPr>
        <p:spPr>
          <a:xfrm>
            <a:off x="5076056" y="354041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1" name="椭圆 150"/>
          <p:cNvSpPr/>
          <p:nvPr userDrawn="1"/>
        </p:nvSpPr>
        <p:spPr>
          <a:xfrm>
            <a:off x="7200288" y="265176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2" name="椭圆 151"/>
          <p:cNvSpPr/>
          <p:nvPr userDrawn="1"/>
        </p:nvSpPr>
        <p:spPr>
          <a:xfrm>
            <a:off x="4952033" y="242773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3" name="椭圆 152"/>
          <p:cNvSpPr/>
          <p:nvPr userDrawn="1"/>
        </p:nvSpPr>
        <p:spPr>
          <a:xfrm>
            <a:off x="6588224" y="181567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4" name="椭圆 153"/>
          <p:cNvSpPr/>
          <p:nvPr userDrawn="1"/>
        </p:nvSpPr>
        <p:spPr>
          <a:xfrm>
            <a:off x="2411760" y="239173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5" name="椭圆 154"/>
          <p:cNvSpPr/>
          <p:nvPr userDrawn="1"/>
        </p:nvSpPr>
        <p:spPr>
          <a:xfrm>
            <a:off x="5104433" y="258013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6" name="椭圆 155"/>
          <p:cNvSpPr/>
          <p:nvPr userDrawn="1"/>
        </p:nvSpPr>
        <p:spPr>
          <a:xfrm>
            <a:off x="4572000" y="150373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7" name="椭圆 156"/>
          <p:cNvSpPr/>
          <p:nvPr userDrawn="1"/>
        </p:nvSpPr>
        <p:spPr>
          <a:xfrm>
            <a:off x="2771883" y="311180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8" name="椭圆 157"/>
          <p:cNvSpPr/>
          <p:nvPr userDrawn="1"/>
        </p:nvSpPr>
        <p:spPr>
          <a:xfrm>
            <a:off x="7197221" y="170765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9" name="椭圆 158"/>
          <p:cNvSpPr/>
          <p:nvPr userDrawn="1"/>
        </p:nvSpPr>
        <p:spPr>
          <a:xfrm>
            <a:off x="2555776" y="1210931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0" name="椭圆 159"/>
          <p:cNvSpPr/>
          <p:nvPr userDrawn="1"/>
        </p:nvSpPr>
        <p:spPr>
          <a:xfrm>
            <a:off x="467544" y="413946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1" name="椭圆 160"/>
          <p:cNvSpPr/>
          <p:nvPr userDrawn="1"/>
        </p:nvSpPr>
        <p:spPr>
          <a:xfrm>
            <a:off x="2087720" y="807557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2" name="椭圆 161"/>
          <p:cNvSpPr/>
          <p:nvPr userDrawn="1"/>
        </p:nvSpPr>
        <p:spPr>
          <a:xfrm>
            <a:off x="4355976" y="390390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3" name="椭圆 162"/>
          <p:cNvSpPr/>
          <p:nvPr userDrawn="1"/>
        </p:nvSpPr>
        <p:spPr>
          <a:xfrm>
            <a:off x="4000087" y="329183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4" name="椭圆 163"/>
          <p:cNvSpPr/>
          <p:nvPr userDrawn="1"/>
        </p:nvSpPr>
        <p:spPr>
          <a:xfrm>
            <a:off x="3347863" y="237373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5" name="椭圆 164"/>
          <p:cNvSpPr/>
          <p:nvPr userDrawn="1"/>
        </p:nvSpPr>
        <p:spPr>
          <a:xfrm>
            <a:off x="5038039" y="59152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6" name="椭圆 165"/>
          <p:cNvSpPr/>
          <p:nvPr userDrawn="1"/>
        </p:nvSpPr>
        <p:spPr>
          <a:xfrm>
            <a:off x="7282946" y="244573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7" name="椭圆 166"/>
          <p:cNvSpPr/>
          <p:nvPr userDrawn="1"/>
        </p:nvSpPr>
        <p:spPr>
          <a:xfrm>
            <a:off x="6035576" y="458797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8" name="椭圆 167"/>
          <p:cNvSpPr/>
          <p:nvPr userDrawn="1"/>
        </p:nvSpPr>
        <p:spPr>
          <a:xfrm>
            <a:off x="7783860" y="358614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9" name="椭圆 168"/>
          <p:cNvSpPr/>
          <p:nvPr userDrawn="1"/>
        </p:nvSpPr>
        <p:spPr>
          <a:xfrm>
            <a:off x="6866119" y="455197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0" name="椭圆 169"/>
          <p:cNvSpPr/>
          <p:nvPr userDrawn="1"/>
        </p:nvSpPr>
        <p:spPr>
          <a:xfrm>
            <a:off x="8388424" y="234049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1" name="椭圆 170"/>
          <p:cNvSpPr/>
          <p:nvPr userDrawn="1"/>
        </p:nvSpPr>
        <p:spPr>
          <a:xfrm>
            <a:off x="4211960" y="457123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2" name="椭圆 171"/>
          <p:cNvSpPr/>
          <p:nvPr userDrawn="1"/>
        </p:nvSpPr>
        <p:spPr>
          <a:xfrm>
            <a:off x="647560" y="483517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3" name="椭圆 172"/>
          <p:cNvSpPr/>
          <p:nvPr userDrawn="1"/>
        </p:nvSpPr>
        <p:spPr>
          <a:xfrm>
            <a:off x="665560" y="180740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4" name="椭圆 173"/>
          <p:cNvSpPr/>
          <p:nvPr userDrawn="1"/>
        </p:nvSpPr>
        <p:spPr>
          <a:xfrm>
            <a:off x="2392917" y="23149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5" name="椭圆 174"/>
          <p:cNvSpPr/>
          <p:nvPr userDrawn="1"/>
        </p:nvSpPr>
        <p:spPr>
          <a:xfrm>
            <a:off x="4177217" y="4844398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6" name="椭圆 175"/>
          <p:cNvSpPr/>
          <p:nvPr userDrawn="1"/>
        </p:nvSpPr>
        <p:spPr>
          <a:xfrm>
            <a:off x="7330778" y="465998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7" name="椭圆 176"/>
          <p:cNvSpPr/>
          <p:nvPr userDrawn="1"/>
        </p:nvSpPr>
        <p:spPr>
          <a:xfrm>
            <a:off x="5094056" y="28549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8" name="椭圆 177"/>
          <p:cNvSpPr/>
          <p:nvPr userDrawn="1"/>
        </p:nvSpPr>
        <p:spPr>
          <a:xfrm>
            <a:off x="5436096" y="1131597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9" name="椭圆 178"/>
          <p:cNvSpPr/>
          <p:nvPr userDrawn="1"/>
        </p:nvSpPr>
        <p:spPr>
          <a:xfrm>
            <a:off x="1043608" y="463140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0" name="椭圆 179"/>
          <p:cNvSpPr/>
          <p:nvPr userDrawn="1"/>
        </p:nvSpPr>
        <p:spPr>
          <a:xfrm>
            <a:off x="624914" y="453523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1" name="椭圆 180"/>
          <p:cNvSpPr/>
          <p:nvPr userDrawn="1"/>
        </p:nvSpPr>
        <p:spPr>
          <a:xfrm>
            <a:off x="1939504" y="391009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2" name="椭圆 181"/>
          <p:cNvSpPr/>
          <p:nvPr userDrawn="1"/>
        </p:nvSpPr>
        <p:spPr>
          <a:xfrm>
            <a:off x="3995936" y="100557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3" name="椭圆 182"/>
          <p:cNvSpPr/>
          <p:nvPr userDrawn="1"/>
        </p:nvSpPr>
        <p:spPr>
          <a:xfrm>
            <a:off x="1547664" y="111447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4" name="椭圆 183"/>
          <p:cNvSpPr/>
          <p:nvPr userDrawn="1"/>
        </p:nvSpPr>
        <p:spPr>
          <a:xfrm>
            <a:off x="2921047" y="4560577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5" name="椭圆 184"/>
          <p:cNvSpPr/>
          <p:nvPr userDrawn="1"/>
        </p:nvSpPr>
        <p:spPr>
          <a:xfrm>
            <a:off x="1187624" y="293179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6" name="椭圆 185"/>
          <p:cNvSpPr/>
          <p:nvPr userDrawn="1"/>
        </p:nvSpPr>
        <p:spPr>
          <a:xfrm>
            <a:off x="431544" y="1203597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7" name="椭圆 186"/>
          <p:cNvSpPr/>
          <p:nvPr userDrawn="1"/>
        </p:nvSpPr>
        <p:spPr>
          <a:xfrm>
            <a:off x="4355976" y="269137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8" name="椭圆 187"/>
          <p:cNvSpPr/>
          <p:nvPr userDrawn="1"/>
        </p:nvSpPr>
        <p:spPr>
          <a:xfrm>
            <a:off x="3203848" y="208569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9" name="椭圆 188"/>
          <p:cNvSpPr/>
          <p:nvPr userDrawn="1"/>
        </p:nvSpPr>
        <p:spPr>
          <a:xfrm>
            <a:off x="5940152" y="3615938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0" name="椭圆 189"/>
          <p:cNvSpPr/>
          <p:nvPr userDrawn="1"/>
        </p:nvSpPr>
        <p:spPr>
          <a:xfrm>
            <a:off x="6137572" y="201435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1" name="椭圆 190"/>
          <p:cNvSpPr/>
          <p:nvPr userDrawn="1"/>
        </p:nvSpPr>
        <p:spPr>
          <a:xfrm>
            <a:off x="5492336" y="197522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2" name="椭圆 191"/>
          <p:cNvSpPr/>
          <p:nvPr userDrawn="1"/>
        </p:nvSpPr>
        <p:spPr>
          <a:xfrm>
            <a:off x="8352424" y="80250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3" name="椭圆 192"/>
          <p:cNvSpPr/>
          <p:nvPr userDrawn="1"/>
        </p:nvSpPr>
        <p:spPr>
          <a:xfrm>
            <a:off x="8424424" y="395790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4" name="椭圆 193"/>
          <p:cNvSpPr/>
          <p:nvPr userDrawn="1"/>
        </p:nvSpPr>
        <p:spPr>
          <a:xfrm>
            <a:off x="8203623" y="3122239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5" name="椭圆 194"/>
          <p:cNvSpPr/>
          <p:nvPr userDrawn="1"/>
        </p:nvSpPr>
        <p:spPr>
          <a:xfrm>
            <a:off x="5492336" y="478424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6" name="椭圆 195"/>
          <p:cNvSpPr/>
          <p:nvPr userDrawn="1"/>
        </p:nvSpPr>
        <p:spPr>
          <a:xfrm>
            <a:off x="6390200" y="5075409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7" name="椭圆 196"/>
          <p:cNvSpPr/>
          <p:nvPr userDrawn="1"/>
        </p:nvSpPr>
        <p:spPr>
          <a:xfrm>
            <a:off x="3077832" y="4881304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8" name="椭圆 197"/>
          <p:cNvSpPr/>
          <p:nvPr userDrawn="1"/>
        </p:nvSpPr>
        <p:spPr>
          <a:xfrm>
            <a:off x="3524652" y="357260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9" name="椭圆 198"/>
          <p:cNvSpPr/>
          <p:nvPr userDrawn="1"/>
        </p:nvSpPr>
        <p:spPr>
          <a:xfrm>
            <a:off x="8460424" y="22126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0" name="椭圆 199"/>
          <p:cNvSpPr/>
          <p:nvPr userDrawn="1"/>
        </p:nvSpPr>
        <p:spPr>
          <a:xfrm>
            <a:off x="8892480" y="3165779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1" name="椭圆 200"/>
          <p:cNvSpPr/>
          <p:nvPr userDrawn="1"/>
        </p:nvSpPr>
        <p:spPr>
          <a:xfrm>
            <a:off x="8496424" y="4820240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2" name="椭圆 201"/>
          <p:cNvSpPr/>
          <p:nvPr userDrawn="1"/>
        </p:nvSpPr>
        <p:spPr>
          <a:xfrm>
            <a:off x="8928172" y="104934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3" name="椭圆 202"/>
          <p:cNvSpPr/>
          <p:nvPr userDrawn="1"/>
        </p:nvSpPr>
        <p:spPr>
          <a:xfrm>
            <a:off x="7979615" y="309119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4" name="椭圆 203"/>
          <p:cNvSpPr/>
          <p:nvPr userDrawn="1"/>
        </p:nvSpPr>
        <p:spPr>
          <a:xfrm>
            <a:off x="1700064" y="2004070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5" name="椭圆 204"/>
          <p:cNvSpPr/>
          <p:nvPr userDrawn="1"/>
        </p:nvSpPr>
        <p:spPr>
          <a:xfrm>
            <a:off x="5292079" y="1871519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6" name="椭圆 205"/>
          <p:cNvSpPr/>
          <p:nvPr userDrawn="1"/>
        </p:nvSpPr>
        <p:spPr>
          <a:xfrm>
            <a:off x="1859096" y="4227935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7" name="椭圆 206"/>
          <p:cNvSpPr/>
          <p:nvPr userDrawn="1"/>
        </p:nvSpPr>
        <p:spPr>
          <a:xfrm>
            <a:off x="702415" y="462256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8" name="椭圆 207"/>
          <p:cNvSpPr/>
          <p:nvPr userDrawn="1"/>
        </p:nvSpPr>
        <p:spPr>
          <a:xfrm>
            <a:off x="217274" y="180273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9" name="椭圆 208"/>
          <p:cNvSpPr/>
          <p:nvPr userDrawn="1"/>
        </p:nvSpPr>
        <p:spPr>
          <a:xfrm>
            <a:off x="6426200" y="2510550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0" name="椭圆 209"/>
          <p:cNvSpPr/>
          <p:nvPr userDrawn="1"/>
        </p:nvSpPr>
        <p:spPr>
          <a:xfrm>
            <a:off x="7202621" y="254893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1" name="椭圆 210"/>
          <p:cNvSpPr/>
          <p:nvPr userDrawn="1"/>
        </p:nvSpPr>
        <p:spPr>
          <a:xfrm>
            <a:off x="5914952" y="167673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2" name="椭圆 211"/>
          <p:cNvSpPr/>
          <p:nvPr userDrawn="1"/>
        </p:nvSpPr>
        <p:spPr>
          <a:xfrm>
            <a:off x="6707040" y="962373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3" name="椭圆 212"/>
          <p:cNvSpPr/>
          <p:nvPr userDrawn="1"/>
        </p:nvSpPr>
        <p:spPr>
          <a:xfrm>
            <a:off x="6173572" y="3302630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4" name="椭圆 213"/>
          <p:cNvSpPr/>
          <p:nvPr userDrawn="1"/>
        </p:nvSpPr>
        <p:spPr>
          <a:xfrm>
            <a:off x="3116475" y="87961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5" name="椭圆 214"/>
          <p:cNvSpPr/>
          <p:nvPr userDrawn="1"/>
        </p:nvSpPr>
        <p:spPr>
          <a:xfrm>
            <a:off x="7373674" y="323733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6" name="椭圆 215"/>
          <p:cNvSpPr/>
          <p:nvPr userDrawn="1"/>
        </p:nvSpPr>
        <p:spPr>
          <a:xfrm>
            <a:off x="8533091" y="156964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7" name="椭圆 216"/>
          <p:cNvSpPr/>
          <p:nvPr userDrawn="1"/>
        </p:nvSpPr>
        <p:spPr>
          <a:xfrm>
            <a:off x="7715152" y="1604708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8" name="椭圆 217"/>
          <p:cNvSpPr/>
          <p:nvPr userDrawn="1"/>
        </p:nvSpPr>
        <p:spPr>
          <a:xfrm>
            <a:off x="7758352" y="1538438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9" name="椭圆 218"/>
          <p:cNvSpPr/>
          <p:nvPr userDrawn="1"/>
        </p:nvSpPr>
        <p:spPr>
          <a:xfrm>
            <a:off x="8569468" y="2523150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0" name="椭圆 219"/>
          <p:cNvSpPr/>
          <p:nvPr userDrawn="1"/>
        </p:nvSpPr>
        <p:spPr>
          <a:xfrm>
            <a:off x="8700912" y="4371951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1" name="椭圆 220"/>
          <p:cNvSpPr/>
          <p:nvPr userDrawn="1"/>
        </p:nvSpPr>
        <p:spPr>
          <a:xfrm>
            <a:off x="8015615" y="4798939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2" name="椭圆 221"/>
          <p:cNvSpPr/>
          <p:nvPr userDrawn="1"/>
        </p:nvSpPr>
        <p:spPr>
          <a:xfrm>
            <a:off x="8870882" y="4510032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3" name="椭圆 222"/>
          <p:cNvSpPr/>
          <p:nvPr userDrawn="1"/>
        </p:nvSpPr>
        <p:spPr>
          <a:xfrm>
            <a:off x="2133401" y="3344339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4" name="椭圆 223"/>
          <p:cNvSpPr/>
          <p:nvPr userDrawn="1"/>
        </p:nvSpPr>
        <p:spPr>
          <a:xfrm>
            <a:off x="3754712" y="3122606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5" name="椭圆 224"/>
          <p:cNvSpPr/>
          <p:nvPr userDrawn="1"/>
        </p:nvSpPr>
        <p:spPr>
          <a:xfrm>
            <a:off x="8853312" y="4524351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6" name="椭圆 225"/>
          <p:cNvSpPr/>
          <p:nvPr userDrawn="1"/>
        </p:nvSpPr>
        <p:spPr>
          <a:xfrm>
            <a:off x="4942423" y="3003806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7" name="椭圆 226"/>
          <p:cNvSpPr/>
          <p:nvPr userDrawn="1"/>
        </p:nvSpPr>
        <p:spPr>
          <a:xfrm>
            <a:off x="3555431" y="2546550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8" name="椭圆 227"/>
          <p:cNvSpPr/>
          <p:nvPr userDrawn="1"/>
        </p:nvSpPr>
        <p:spPr>
          <a:xfrm>
            <a:off x="2398317" y="1160397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9" name="椭圆 228"/>
          <p:cNvSpPr/>
          <p:nvPr userDrawn="1"/>
        </p:nvSpPr>
        <p:spPr>
          <a:xfrm>
            <a:off x="922992" y="2730422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0" name="椭圆 229"/>
          <p:cNvSpPr/>
          <p:nvPr userDrawn="1"/>
        </p:nvSpPr>
        <p:spPr>
          <a:xfrm>
            <a:off x="5701495" y="4085465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1" name="椭圆 230"/>
          <p:cNvSpPr/>
          <p:nvPr userDrawn="1"/>
        </p:nvSpPr>
        <p:spPr>
          <a:xfrm>
            <a:off x="5559740" y="3957902"/>
            <a:ext cx="36000" cy="360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2" name="椭圆 231"/>
          <p:cNvSpPr/>
          <p:nvPr userDrawn="1"/>
        </p:nvSpPr>
        <p:spPr>
          <a:xfrm>
            <a:off x="7596336" y="2978606"/>
            <a:ext cx="25200" cy="25200"/>
          </a:xfrm>
          <a:prstGeom prst="ellipse">
            <a:avLst/>
          </a:prstGeom>
          <a:solidFill>
            <a:srgbClr val="175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233" name="图片 81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318237" y="3401718"/>
            <a:ext cx="297935" cy="32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图片 81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59273" y="1832960"/>
            <a:ext cx="297935" cy="32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图片 81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29037" y="2847300"/>
            <a:ext cx="297935" cy="32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图片 81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29037" y="1824389"/>
            <a:ext cx="297935" cy="323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图片 81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52825" y="1091179"/>
            <a:ext cx="297935" cy="323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3" presetID="10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4"/>
                                            </p:cond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7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7"/>
                                            </p:cond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0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0"/>
                                            </p:cond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3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3"/>
                                            </p:cond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6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6"/>
                                            </p:cond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9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9"/>
                                            </p:cond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2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2"/>
                                            </p:cond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5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5"/>
                                            </p:cond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0"/>
                                            </p:cond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9"/>
                                            </p:cond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0"/>
                                            </p:cond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2"/>
                                            </p:cond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2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99" presetID="10" presetClass="entr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0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10" presetClass="entr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4"/>
                                            </p:cond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4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0" presetID="10" presetClass="entr" presetSubtype="0" repeatCount="indefinite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0"/>
                                            </p:cond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6" presetID="10" presetClass="entr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8"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6"/>
                                            </p:cond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1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5CD33-A414-4AA9-9CE8-FCFB2560B1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A0780-7302-4F94-A3FC-EFC6D9E08A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flip dir="r"/>
      </p:transition>
    </mc:Choice>
    <mc:Fallback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末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9" name="Picture 2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3423047"/>
            <a:ext cx="9144000" cy="172045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4" name="直接连接符 3"/>
          <p:cNvCxnSpPr/>
          <p:nvPr userDrawn="1">
            <p:custDataLst>
              <p:tags r:id="rId3"/>
            </p:custDataLst>
          </p:nvPr>
        </p:nvCxnSpPr>
        <p:spPr>
          <a:xfrm>
            <a:off x="328246" y="592931"/>
            <a:ext cx="8572500" cy="0"/>
          </a:xfrm>
          <a:prstGeom prst="line">
            <a:avLst/>
          </a:prstGeom>
          <a:ln w="22225">
            <a:gradFill>
              <a:gsLst>
                <a:gs pos="0">
                  <a:srgbClr val="003366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 userDrawn="1"/>
        </p:nvSpPr>
        <p:spPr>
          <a:xfrm>
            <a:off x="1974166" y="1466374"/>
            <a:ext cx="5280074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7200"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华文彩云" panose="02010800040101010101" charset="-122"/>
                <a:ea typeface="华文彩云" panose="02010800040101010101" charset="-122"/>
              </a:rPr>
              <a:t>感谢聆听</a:t>
            </a:r>
            <a:endParaRPr lang="zh-CN" altLang="en-US" sz="7200"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华文彩云" panose="02010800040101010101" charset="-122"/>
              <a:ea typeface="华文彩云" panose="02010800040101010101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3" Type="http://schemas.openxmlformats.org/officeDocument/2006/relationships/theme" Target="../theme/theme2.xml"/><Relationship Id="rId12" Type="http://schemas.openxmlformats.org/officeDocument/2006/relationships/tags" Target="../tags/tag8.xml"/><Relationship Id="rId11" Type="http://schemas.openxmlformats.org/officeDocument/2006/relationships/tags" Target="../tags/tag7.xml"/><Relationship Id="rId10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0A547-E129-46B6-8736-C3E0AC44E3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84842-55AF-4AB7-8FF9-329484D2FE2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0">
            <a:off x="0" y="84455"/>
            <a:ext cx="9144000" cy="339725"/>
            <a:chOff x="0" y="81"/>
            <a:chExt cx="14400" cy="535"/>
          </a:xfrm>
        </p:grpSpPr>
        <p:sp>
          <p:nvSpPr>
            <p:cNvPr id="5" name="任意多边形 4"/>
            <p:cNvSpPr/>
            <p:nvPr>
              <p:custDataLst>
                <p:tags r:id="rId8"/>
              </p:custDataLst>
            </p:nvPr>
          </p:nvSpPr>
          <p:spPr>
            <a:xfrm>
              <a:off x="0" y="81"/>
              <a:ext cx="14400" cy="535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4400" h="535">
                  <a:moveTo>
                    <a:pt x="13673" y="0"/>
                  </a:moveTo>
                  <a:lnTo>
                    <a:pt x="14400" y="0"/>
                  </a:lnTo>
                  <a:lnTo>
                    <a:pt x="14400" y="535"/>
                  </a:lnTo>
                  <a:lnTo>
                    <a:pt x="13345" y="535"/>
                  </a:lnTo>
                  <a:lnTo>
                    <a:pt x="13673" y="0"/>
                  </a:lnTo>
                  <a:close/>
                  <a:moveTo>
                    <a:pt x="0" y="0"/>
                  </a:moveTo>
                  <a:lnTo>
                    <a:pt x="12281" y="0"/>
                  </a:lnTo>
                  <a:lnTo>
                    <a:pt x="11953" y="535"/>
                  </a:lnTo>
                  <a:lnTo>
                    <a:pt x="0" y="53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pic>
          <p:nvPicPr>
            <p:cNvPr id="6" name="图片 5" descr="佰盟科技曲.tif"/>
            <p:cNvPicPr>
              <a:picLocks noChangeAspect="1"/>
            </p:cNvPicPr>
            <p:nvPr userDrawn="1">
              <p:custDataLst>
                <p:tags r:id="rId9"/>
              </p:custDataLst>
            </p:nvPr>
          </p:nvPicPr>
          <p:blipFill>
            <a:blip r:embed="rId10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529" y="81"/>
              <a:ext cx="556" cy="535"/>
            </a:xfrm>
            <a:prstGeom prst="rect">
              <a:avLst/>
            </a:prstGeom>
          </p:spPr>
        </p:pic>
      </p:grpSp>
      <p:cxnSp>
        <p:nvCxnSpPr>
          <p:cNvPr id="3" name="直接连接符 2"/>
          <p:cNvCxnSpPr/>
          <p:nvPr userDrawn="1">
            <p:custDataLst>
              <p:tags r:id="rId1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1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3" Type="http://schemas.openxmlformats.org/officeDocument/2006/relationships/tags" Target="../tags/tag9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4.xml"/><Relationship Id="rId6" Type="http://schemas.openxmlformats.org/officeDocument/2006/relationships/themeOverride" Target="../theme/themeOverride1.xml"/><Relationship Id="rId5" Type="http://schemas.openxmlformats.org/officeDocument/2006/relationships/tags" Target="../tags/tag13.xml"/><Relationship Id="rId4" Type="http://schemas.openxmlformats.org/officeDocument/2006/relationships/image" Target="../media/image7.png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2" Type="http://schemas.openxmlformats.org/officeDocument/2006/relationships/notesSlide" Target="../notesSlides/notesSlide3.xml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9.png"/><Relationship Id="rId2" Type="http://schemas.openxmlformats.org/officeDocument/2006/relationships/tags" Target="../tags/tag15.xml"/><Relationship Id="rId19" Type="http://schemas.openxmlformats.org/officeDocument/2006/relationships/image" Target="../media/image8.png"/><Relationship Id="rId18" Type="http://schemas.openxmlformats.org/officeDocument/2006/relationships/tags" Target="../tags/tag31.xml"/><Relationship Id="rId17" Type="http://schemas.openxmlformats.org/officeDocument/2006/relationships/tags" Target="../tags/tag30.xml"/><Relationship Id="rId16" Type="http://schemas.openxmlformats.org/officeDocument/2006/relationships/tags" Target="../tags/tag29.xml"/><Relationship Id="rId15" Type="http://schemas.openxmlformats.org/officeDocument/2006/relationships/tags" Target="../tags/tag28.xml"/><Relationship Id="rId14" Type="http://schemas.openxmlformats.org/officeDocument/2006/relationships/tags" Target="../tags/tag27.xml"/><Relationship Id="rId13" Type="http://schemas.openxmlformats.org/officeDocument/2006/relationships/tags" Target="../tags/tag2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tags" Target="../tags/tag14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5.xml.rels><?xml version="1.0" encoding="UTF-8" standalone="yes"?>
<Relationships xmlns="http://schemas.openxmlformats.org/package/2006/relationships"><Relationship Id="rId99" Type="http://schemas.openxmlformats.org/officeDocument/2006/relationships/tags" Target="../tags/tag133.xml"/><Relationship Id="rId98" Type="http://schemas.openxmlformats.org/officeDocument/2006/relationships/tags" Target="../tags/tag132.xml"/><Relationship Id="rId97" Type="http://schemas.openxmlformats.org/officeDocument/2006/relationships/tags" Target="../tags/tag131.xml"/><Relationship Id="rId96" Type="http://schemas.openxmlformats.org/officeDocument/2006/relationships/tags" Target="../tags/tag130.xml"/><Relationship Id="rId95" Type="http://schemas.openxmlformats.org/officeDocument/2006/relationships/tags" Target="../tags/tag129.xml"/><Relationship Id="rId94" Type="http://schemas.openxmlformats.org/officeDocument/2006/relationships/tags" Target="../tags/tag128.xml"/><Relationship Id="rId93" Type="http://schemas.openxmlformats.org/officeDocument/2006/relationships/tags" Target="../tags/tag127.xml"/><Relationship Id="rId92" Type="http://schemas.openxmlformats.org/officeDocument/2006/relationships/tags" Target="../tags/tag126.xml"/><Relationship Id="rId91" Type="http://schemas.openxmlformats.org/officeDocument/2006/relationships/tags" Target="../tags/tag125.xml"/><Relationship Id="rId90" Type="http://schemas.openxmlformats.org/officeDocument/2006/relationships/tags" Target="../tags/tag124.xml"/><Relationship Id="rId9" Type="http://schemas.openxmlformats.org/officeDocument/2006/relationships/tags" Target="../tags/tag43.xml"/><Relationship Id="rId89" Type="http://schemas.openxmlformats.org/officeDocument/2006/relationships/tags" Target="../tags/tag123.xml"/><Relationship Id="rId88" Type="http://schemas.openxmlformats.org/officeDocument/2006/relationships/tags" Target="../tags/tag122.xml"/><Relationship Id="rId87" Type="http://schemas.openxmlformats.org/officeDocument/2006/relationships/tags" Target="../tags/tag121.xml"/><Relationship Id="rId86" Type="http://schemas.openxmlformats.org/officeDocument/2006/relationships/tags" Target="../tags/tag120.xml"/><Relationship Id="rId85" Type="http://schemas.openxmlformats.org/officeDocument/2006/relationships/tags" Target="../tags/tag119.xml"/><Relationship Id="rId84" Type="http://schemas.openxmlformats.org/officeDocument/2006/relationships/tags" Target="../tags/tag118.xml"/><Relationship Id="rId83" Type="http://schemas.openxmlformats.org/officeDocument/2006/relationships/tags" Target="../tags/tag117.xml"/><Relationship Id="rId82" Type="http://schemas.openxmlformats.org/officeDocument/2006/relationships/tags" Target="../tags/tag116.xml"/><Relationship Id="rId81" Type="http://schemas.openxmlformats.org/officeDocument/2006/relationships/tags" Target="../tags/tag115.xml"/><Relationship Id="rId80" Type="http://schemas.openxmlformats.org/officeDocument/2006/relationships/tags" Target="../tags/tag114.xml"/><Relationship Id="rId8" Type="http://schemas.openxmlformats.org/officeDocument/2006/relationships/tags" Target="../tags/tag42.xml"/><Relationship Id="rId79" Type="http://schemas.openxmlformats.org/officeDocument/2006/relationships/tags" Target="../tags/tag113.xml"/><Relationship Id="rId78" Type="http://schemas.openxmlformats.org/officeDocument/2006/relationships/tags" Target="../tags/tag112.xml"/><Relationship Id="rId77" Type="http://schemas.openxmlformats.org/officeDocument/2006/relationships/tags" Target="../tags/tag111.xml"/><Relationship Id="rId76" Type="http://schemas.openxmlformats.org/officeDocument/2006/relationships/tags" Target="../tags/tag110.xml"/><Relationship Id="rId75" Type="http://schemas.openxmlformats.org/officeDocument/2006/relationships/tags" Target="../tags/tag109.xml"/><Relationship Id="rId74" Type="http://schemas.openxmlformats.org/officeDocument/2006/relationships/tags" Target="../tags/tag108.xml"/><Relationship Id="rId73" Type="http://schemas.openxmlformats.org/officeDocument/2006/relationships/tags" Target="../tags/tag107.xml"/><Relationship Id="rId72" Type="http://schemas.openxmlformats.org/officeDocument/2006/relationships/tags" Target="../tags/tag106.xml"/><Relationship Id="rId71" Type="http://schemas.openxmlformats.org/officeDocument/2006/relationships/tags" Target="../tags/tag105.xml"/><Relationship Id="rId70" Type="http://schemas.openxmlformats.org/officeDocument/2006/relationships/tags" Target="../tags/tag104.xml"/><Relationship Id="rId7" Type="http://schemas.openxmlformats.org/officeDocument/2006/relationships/tags" Target="../tags/tag41.xml"/><Relationship Id="rId69" Type="http://schemas.openxmlformats.org/officeDocument/2006/relationships/tags" Target="../tags/tag103.xml"/><Relationship Id="rId68" Type="http://schemas.openxmlformats.org/officeDocument/2006/relationships/tags" Target="../tags/tag102.xml"/><Relationship Id="rId67" Type="http://schemas.openxmlformats.org/officeDocument/2006/relationships/tags" Target="../tags/tag101.xml"/><Relationship Id="rId66" Type="http://schemas.openxmlformats.org/officeDocument/2006/relationships/tags" Target="../tags/tag100.xml"/><Relationship Id="rId65" Type="http://schemas.openxmlformats.org/officeDocument/2006/relationships/tags" Target="../tags/tag99.xml"/><Relationship Id="rId64" Type="http://schemas.openxmlformats.org/officeDocument/2006/relationships/tags" Target="../tags/tag98.xml"/><Relationship Id="rId63" Type="http://schemas.openxmlformats.org/officeDocument/2006/relationships/tags" Target="../tags/tag97.xml"/><Relationship Id="rId62" Type="http://schemas.openxmlformats.org/officeDocument/2006/relationships/tags" Target="../tags/tag96.xml"/><Relationship Id="rId61" Type="http://schemas.openxmlformats.org/officeDocument/2006/relationships/tags" Target="../tags/tag95.xml"/><Relationship Id="rId60" Type="http://schemas.openxmlformats.org/officeDocument/2006/relationships/tags" Target="../tags/tag94.xml"/><Relationship Id="rId6" Type="http://schemas.openxmlformats.org/officeDocument/2006/relationships/tags" Target="../tags/tag40.xml"/><Relationship Id="rId59" Type="http://schemas.openxmlformats.org/officeDocument/2006/relationships/tags" Target="../tags/tag93.xml"/><Relationship Id="rId58" Type="http://schemas.openxmlformats.org/officeDocument/2006/relationships/tags" Target="../tags/tag92.xml"/><Relationship Id="rId57" Type="http://schemas.openxmlformats.org/officeDocument/2006/relationships/tags" Target="../tags/tag91.xml"/><Relationship Id="rId56" Type="http://schemas.openxmlformats.org/officeDocument/2006/relationships/tags" Target="../tags/tag90.xml"/><Relationship Id="rId55" Type="http://schemas.openxmlformats.org/officeDocument/2006/relationships/tags" Target="../tags/tag89.xml"/><Relationship Id="rId54" Type="http://schemas.openxmlformats.org/officeDocument/2006/relationships/tags" Target="../tags/tag88.xml"/><Relationship Id="rId53" Type="http://schemas.openxmlformats.org/officeDocument/2006/relationships/tags" Target="../tags/tag87.xml"/><Relationship Id="rId52" Type="http://schemas.openxmlformats.org/officeDocument/2006/relationships/tags" Target="../tags/tag86.xml"/><Relationship Id="rId51" Type="http://schemas.openxmlformats.org/officeDocument/2006/relationships/tags" Target="../tags/tag85.xml"/><Relationship Id="rId50" Type="http://schemas.openxmlformats.org/officeDocument/2006/relationships/tags" Target="../tags/tag84.xml"/><Relationship Id="rId5" Type="http://schemas.openxmlformats.org/officeDocument/2006/relationships/tags" Target="../tags/tag39.xml"/><Relationship Id="rId49" Type="http://schemas.openxmlformats.org/officeDocument/2006/relationships/tags" Target="../tags/tag83.xml"/><Relationship Id="rId48" Type="http://schemas.openxmlformats.org/officeDocument/2006/relationships/tags" Target="../tags/tag82.xml"/><Relationship Id="rId47" Type="http://schemas.openxmlformats.org/officeDocument/2006/relationships/tags" Target="../tags/tag81.xml"/><Relationship Id="rId46" Type="http://schemas.openxmlformats.org/officeDocument/2006/relationships/tags" Target="../tags/tag80.xml"/><Relationship Id="rId45" Type="http://schemas.openxmlformats.org/officeDocument/2006/relationships/tags" Target="../tags/tag79.xml"/><Relationship Id="rId44" Type="http://schemas.openxmlformats.org/officeDocument/2006/relationships/tags" Target="../tags/tag78.xml"/><Relationship Id="rId43" Type="http://schemas.openxmlformats.org/officeDocument/2006/relationships/tags" Target="../tags/tag77.xml"/><Relationship Id="rId42" Type="http://schemas.openxmlformats.org/officeDocument/2006/relationships/tags" Target="../tags/tag76.xml"/><Relationship Id="rId41" Type="http://schemas.openxmlformats.org/officeDocument/2006/relationships/tags" Target="../tags/tag75.xml"/><Relationship Id="rId40" Type="http://schemas.openxmlformats.org/officeDocument/2006/relationships/tags" Target="../tags/tag74.xml"/><Relationship Id="rId4" Type="http://schemas.openxmlformats.org/officeDocument/2006/relationships/tags" Target="../tags/tag38.xml"/><Relationship Id="rId39" Type="http://schemas.openxmlformats.org/officeDocument/2006/relationships/tags" Target="../tags/tag73.xml"/><Relationship Id="rId38" Type="http://schemas.openxmlformats.org/officeDocument/2006/relationships/tags" Target="../tags/tag72.xml"/><Relationship Id="rId37" Type="http://schemas.openxmlformats.org/officeDocument/2006/relationships/tags" Target="../tags/tag71.xml"/><Relationship Id="rId36" Type="http://schemas.openxmlformats.org/officeDocument/2006/relationships/tags" Target="../tags/tag70.xml"/><Relationship Id="rId35" Type="http://schemas.openxmlformats.org/officeDocument/2006/relationships/tags" Target="../tags/tag69.xml"/><Relationship Id="rId34" Type="http://schemas.openxmlformats.org/officeDocument/2006/relationships/tags" Target="../tags/tag68.xml"/><Relationship Id="rId33" Type="http://schemas.openxmlformats.org/officeDocument/2006/relationships/tags" Target="../tags/tag67.xml"/><Relationship Id="rId32" Type="http://schemas.openxmlformats.org/officeDocument/2006/relationships/tags" Target="../tags/tag66.xml"/><Relationship Id="rId31" Type="http://schemas.openxmlformats.org/officeDocument/2006/relationships/tags" Target="../tags/tag65.xml"/><Relationship Id="rId30" Type="http://schemas.openxmlformats.org/officeDocument/2006/relationships/tags" Target="../tags/tag64.xml"/><Relationship Id="rId3" Type="http://schemas.openxmlformats.org/officeDocument/2006/relationships/tags" Target="../tags/tag37.xml"/><Relationship Id="rId29" Type="http://schemas.openxmlformats.org/officeDocument/2006/relationships/tags" Target="../tags/tag63.xml"/><Relationship Id="rId28" Type="http://schemas.openxmlformats.org/officeDocument/2006/relationships/tags" Target="../tags/tag62.xml"/><Relationship Id="rId27" Type="http://schemas.openxmlformats.org/officeDocument/2006/relationships/tags" Target="../tags/tag61.xml"/><Relationship Id="rId26" Type="http://schemas.openxmlformats.org/officeDocument/2006/relationships/tags" Target="../tags/tag60.xml"/><Relationship Id="rId25" Type="http://schemas.openxmlformats.org/officeDocument/2006/relationships/tags" Target="../tags/tag59.xml"/><Relationship Id="rId24" Type="http://schemas.openxmlformats.org/officeDocument/2006/relationships/tags" Target="../tags/tag58.xml"/><Relationship Id="rId23" Type="http://schemas.openxmlformats.org/officeDocument/2006/relationships/tags" Target="../tags/tag57.xml"/><Relationship Id="rId22" Type="http://schemas.openxmlformats.org/officeDocument/2006/relationships/tags" Target="../tags/tag56.xml"/><Relationship Id="rId21" Type="http://schemas.openxmlformats.org/officeDocument/2006/relationships/tags" Target="../tags/tag55.xml"/><Relationship Id="rId20" Type="http://schemas.openxmlformats.org/officeDocument/2006/relationships/tags" Target="../tags/tag54.xml"/><Relationship Id="rId2" Type="http://schemas.openxmlformats.org/officeDocument/2006/relationships/tags" Target="../tags/tag36.xml"/><Relationship Id="rId19" Type="http://schemas.openxmlformats.org/officeDocument/2006/relationships/tags" Target="../tags/tag53.xml"/><Relationship Id="rId18" Type="http://schemas.openxmlformats.org/officeDocument/2006/relationships/tags" Target="../tags/tag52.xml"/><Relationship Id="rId17" Type="http://schemas.openxmlformats.org/officeDocument/2006/relationships/tags" Target="../tags/tag51.xml"/><Relationship Id="rId16" Type="http://schemas.openxmlformats.org/officeDocument/2006/relationships/tags" Target="../tags/tag50.xml"/><Relationship Id="rId15" Type="http://schemas.openxmlformats.org/officeDocument/2006/relationships/tags" Target="../tags/tag49.xml"/><Relationship Id="rId14" Type="http://schemas.openxmlformats.org/officeDocument/2006/relationships/tags" Target="../tags/tag48.xml"/><Relationship Id="rId139" Type="http://schemas.openxmlformats.org/officeDocument/2006/relationships/notesSlide" Target="../notesSlides/notesSlide5.xml"/><Relationship Id="rId138" Type="http://schemas.openxmlformats.org/officeDocument/2006/relationships/slideLayout" Target="../slideLayouts/slideLayout2.xml"/><Relationship Id="rId137" Type="http://schemas.openxmlformats.org/officeDocument/2006/relationships/tags" Target="../tags/tag171.xml"/><Relationship Id="rId136" Type="http://schemas.openxmlformats.org/officeDocument/2006/relationships/tags" Target="../tags/tag170.xml"/><Relationship Id="rId135" Type="http://schemas.openxmlformats.org/officeDocument/2006/relationships/tags" Target="../tags/tag169.xml"/><Relationship Id="rId134" Type="http://schemas.openxmlformats.org/officeDocument/2006/relationships/tags" Target="../tags/tag168.xml"/><Relationship Id="rId133" Type="http://schemas.openxmlformats.org/officeDocument/2006/relationships/tags" Target="../tags/tag167.xml"/><Relationship Id="rId132" Type="http://schemas.openxmlformats.org/officeDocument/2006/relationships/tags" Target="../tags/tag166.xml"/><Relationship Id="rId131" Type="http://schemas.openxmlformats.org/officeDocument/2006/relationships/tags" Target="../tags/tag165.xml"/><Relationship Id="rId130" Type="http://schemas.openxmlformats.org/officeDocument/2006/relationships/tags" Target="../tags/tag164.xml"/><Relationship Id="rId13" Type="http://schemas.openxmlformats.org/officeDocument/2006/relationships/tags" Target="../tags/tag47.xml"/><Relationship Id="rId129" Type="http://schemas.openxmlformats.org/officeDocument/2006/relationships/tags" Target="../tags/tag163.xml"/><Relationship Id="rId128" Type="http://schemas.openxmlformats.org/officeDocument/2006/relationships/tags" Target="../tags/tag162.xml"/><Relationship Id="rId127" Type="http://schemas.openxmlformats.org/officeDocument/2006/relationships/tags" Target="../tags/tag161.xml"/><Relationship Id="rId126" Type="http://schemas.openxmlformats.org/officeDocument/2006/relationships/tags" Target="../tags/tag160.xml"/><Relationship Id="rId125" Type="http://schemas.openxmlformats.org/officeDocument/2006/relationships/tags" Target="../tags/tag159.xml"/><Relationship Id="rId124" Type="http://schemas.openxmlformats.org/officeDocument/2006/relationships/tags" Target="../tags/tag158.xml"/><Relationship Id="rId123" Type="http://schemas.openxmlformats.org/officeDocument/2006/relationships/tags" Target="../tags/tag157.xml"/><Relationship Id="rId122" Type="http://schemas.openxmlformats.org/officeDocument/2006/relationships/tags" Target="../tags/tag156.xml"/><Relationship Id="rId121" Type="http://schemas.openxmlformats.org/officeDocument/2006/relationships/tags" Target="../tags/tag155.xml"/><Relationship Id="rId120" Type="http://schemas.openxmlformats.org/officeDocument/2006/relationships/tags" Target="../tags/tag154.xml"/><Relationship Id="rId12" Type="http://schemas.openxmlformats.org/officeDocument/2006/relationships/tags" Target="../tags/tag46.xml"/><Relationship Id="rId119" Type="http://schemas.openxmlformats.org/officeDocument/2006/relationships/tags" Target="../tags/tag153.xml"/><Relationship Id="rId118" Type="http://schemas.openxmlformats.org/officeDocument/2006/relationships/tags" Target="../tags/tag152.xml"/><Relationship Id="rId117" Type="http://schemas.openxmlformats.org/officeDocument/2006/relationships/tags" Target="../tags/tag151.xml"/><Relationship Id="rId116" Type="http://schemas.openxmlformats.org/officeDocument/2006/relationships/tags" Target="../tags/tag150.xml"/><Relationship Id="rId115" Type="http://schemas.openxmlformats.org/officeDocument/2006/relationships/tags" Target="../tags/tag149.xml"/><Relationship Id="rId114" Type="http://schemas.openxmlformats.org/officeDocument/2006/relationships/tags" Target="../tags/tag148.xml"/><Relationship Id="rId113" Type="http://schemas.openxmlformats.org/officeDocument/2006/relationships/tags" Target="../tags/tag147.xml"/><Relationship Id="rId112" Type="http://schemas.openxmlformats.org/officeDocument/2006/relationships/tags" Target="../tags/tag146.xml"/><Relationship Id="rId111" Type="http://schemas.openxmlformats.org/officeDocument/2006/relationships/tags" Target="../tags/tag145.xml"/><Relationship Id="rId110" Type="http://schemas.openxmlformats.org/officeDocument/2006/relationships/tags" Target="../tags/tag144.xml"/><Relationship Id="rId11" Type="http://schemas.openxmlformats.org/officeDocument/2006/relationships/tags" Target="../tags/tag45.xml"/><Relationship Id="rId109" Type="http://schemas.openxmlformats.org/officeDocument/2006/relationships/tags" Target="../tags/tag143.xml"/><Relationship Id="rId108" Type="http://schemas.openxmlformats.org/officeDocument/2006/relationships/tags" Target="../tags/tag142.xml"/><Relationship Id="rId107" Type="http://schemas.openxmlformats.org/officeDocument/2006/relationships/tags" Target="../tags/tag141.xml"/><Relationship Id="rId106" Type="http://schemas.openxmlformats.org/officeDocument/2006/relationships/tags" Target="../tags/tag140.xml"/><Relationship Id="rId105" Type="http://schemas.openxmlformats.org/officeDocument/2006/relationships/tags" Target="../tags/tag139.xml"/><Relationship Id="rId104" Type="http://schemas.openxmlformats.org/officeDocument/2006/relationships/tags" Target="../tags/tag138.xml"/><Relationship Id="rId103" Type="http://schemas.openxmlformats.org/officeDocument/2006/relationships/tags" Target="../tags/tag137.xml"/><Relationship Id="rId102" Type="http://schemas.openxmlformats.org/officeDocument/2006/relationships/tags" Target="../tags/tag136.xml"/><Relationship Id="rId101" Type="http://schemas.openxmlformats.org/officeDocument/2006/relationships/tags" Target="../tags/tag135.xml"/><Relationship Id="rId100" Type="http://schemas.openxmlformats.org/officeDocument/2006/relationships/tags" Target="../tags/tag134.xml"/><Relationship Id="rId10" Type="http://schemas.openxmlformats.org/officeDocument/2006/relationships/tags" Target="../tags/tag44.xml"/><Relationship Id="rId1" Type="http://schemas.openxmlformats.org/officeDocument/2006/relationships/tags" Target="../tags/tag3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75.xml"/><Relationship Id="rId8" Type="http://schemas.openxmlformats.org/officeDocument/2006/relationships/tags" Target="../tags/tag174.xml"/><Relationship Id="rId7" Type="http://schemas.openxmlformats.org/officeDocument/2006/relationships/tags" Target="../tags/tag173.xml"/><Relationship Id="rId6" Type="http://schemas.openxmlformats.org/officeDocument/2006/relationships/image" Target="../media/image15.png"/><Relationship Id="rId5" Type="http://schemas.openxmlformats.org/officeDocument/2006/relationships/tags" Target="../tags/tag172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0" Type="http://schemas.openxmlformats.org/officeDocument/2006/relationships/notesSlide" Target="../notesSlides/notesSlide6.xml"/><Relationship Id="rId2" Type="http://schemas.openxmlformats.org/officeDocument/2006/relationships/image" Target="../media/image12.png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184.xml"/><Relationship Id="rId17" Type="http://schemas.openxmlformats.org/officeDocument/2006/relationships/tags" Target="../tags/tag183.xml"/><Relationship Id="rId16" Type="http://schemas.openxmlformats.org/officeDocument/2006/relationships/tags" Target="../tags/tag182.xml"/><Relationship Id="rId15" Type="http://schemas.openxmlformats.org/officeDocument/2006/relationships/tags" Target="../tags/tag181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tags" Target="../tags/tag176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99" Type="http://schemas.openxmlformats.org/officeDocument/2006/relationships/tags" Target="../tags/tag282.xml"/><Relationship Id="rId98" Type="http://schemas.openxmlformats.org/officeDocument/2006/relationships/tags" Target="../tags/tag281.xml"/><Relationship Id="rId97" Type="http://schemas.openxmlformats.org/officeDocument/2006/relationships/tags" Target="../tags/tag280.xml"/><Relationship Id="rId96" Type="http://schemas.openxmlformats.org/officeDocument/2006/relationships/tags" Target="../tags/tag279.xml"/><Relationship Id="rId95" Type="http://schemas.openxmlformats.org/officeDocument/2006/relationships/tags" Target="../tags/tag278.xml"/><Relationship Id="rId94" Type="http://schemas.openxmlformats.org/officeDocument/2006/relationships/tags" Target="../tags/tag277.xml"/><Relationship Id="rId93" Type="http://schemas.openxmlformats.org/officeDocument/2006/relationships/tags" Target="../tags/tag276.xml"/><Relationship Id="rId92" Type="http://schemas.openxmlformats.org/officeDocument/2006/relationships/tags" Target="../tags/tag275.xml"/><Relationship Id="rId91" Type="http://schemas.openxmlformats.org/officeDocument/2006/relationships/tags" Target="../tags/tag274.xml"/><Relationship Id="rId90" Type="http://schemas.openxmlformats.org/officeDocument/2006/relationships/tags" Target="../tags/tag273.xml"/><Relationship Id="rId9" Type="http://schemas.openxmlformats.org/officeDocument/2006/relationships/tags" Target="../tags/tag193.xml"/><Relationship Id="rId89" Type="http://schemas.openxmlformats.org/officeDocument/2006/relationships/tags" Target="../tags/tag272.xml"/><Relationship Id="rId88" Type="http://schemas.openxmlformats.org/officeDocument/2006/relationships/tags" Target="../tags/tag271.xml"/><Relationship Id="rId87" Type="http://schemas.openxmlformats.org/officeDocument/2006/relationships/tags" Target="../tags/tag270.xml"/><Relationship Id="rId86" Type="http://schemas.openxmlformats.org/officeDocument/2006/relationships/tags" Target="../tags/tag269.xml"/><Relationship Id="rId85" Type="http://schemas.openxmlformats.org/officeDocument/2006/relationships/tags" Target="../tags/tag268.xml"/><Relationship Id="rId84" Type="http://schemas.openxmlformats.org/officeDocument/2006/relationships/tags" Target="../tags/tag267.xml"/><Relationship Id="rId83" Type="http://schemas.openxmlformats.org/officeDocument/2006/relationships/tags" Target="../tags/tag266.xml"/><Relationship Id="rId82" Type="http://schemas.openxmlformats.org/officeDocument/2006/relationships/tags" Target="../tags/tag265.xml"/><Relationship Id="rId81" Type="http://schemas.openxmlformats.org/officeDocument/2006/relationships/tags" Target="../tags/tag264.xml"/><Relationship Id="rId80" Type="http://schemas.openxmlformats.org/officeDocument/2006/relationships/tags" Target="../tags/tag263.xml"/><Relationship Id="rId8" Type="http://schemas.openxmlformats.org/officeDocument/2006/relationships/tags" Target="../tags/tag192.xml"/><Relationship Id="rId79" Type="http://schemas.openxmlformats.org/officeDocument/2006/relationships/tags" Target="../tags/tag262.xml"/><Relationship Id="rId78" Type="http://schemas.openxmlformats.org/officeDocument/2006/relationships/tags" Target="../tags/tag261.xml"/><Relationship Id="rId77" Type="http://schemas.openxmlformats.org/officeDocument/2006/relationships/tags" Target="../tags/tag260.xml"/><Relationship Id="rId76" Type="http://schemas.openxmlformats.org/officeDocument/2006/relationships/tags" Target="../tags/tag259.xml"/><Relationship Id="rId75" Type="http://schemas.openxmlformats.org/officeDocument/2006/relationships/tags" Target="../tags/tag258.xml"/><Relationship Id="rId74" Type="http://schemas.openxmlformats.org/officeDocument/2006/relationships/tags" Target="../tags/tag257.xml"/><Relationship Id="rId73" Type="http://schemas.openxmlformats.org/officeDocument/2006/relationships/tags" Target="../tags/tag256.xml"/><Relationship Id="rId72" Type="http://schemas.openxmlformats.org/officeDocument/2006/relationships/tags" Target="../tags/tag255.xml"/><Relationship Id="rId71" Type="http://schemas.openxmlformats.org/officeDocument/2006/relationships/tags" Target="../tags/tag254.xml"/><Relationship Id="rId70" Type="http://schemas.openxmlformats.org/officeDocument/2006/relationships/tags" Target="../tags/tag253.xml"/><Relationship Id="rId7" Type="http://schemas.openxmlformats.org/officeDocument/2006/relationships/tags" Target="../tags/tag191.xml"/><Relationship Id="rId69" Type="http://schemas.openxmlformats.org/officeDocument/2006/relationships/tags" Target="../tags/tag252.xml"/><Relationship Id="rId68" Type="http://schemas.openxmlformats.org/officeDocument/2006/relationships/tags" Target="../tags/tag251.xml"/><Relationship Id="rId67" Type="http://schemas.openxmlformats.org/officeDocument/2006/relationships/tags" Target="../tags/tag250.xml"/><Relationship Id="rId66" Type="http://schemas.openxmlformats.org/officeDocument/2006/relationships/tags" Target="../tags/tag249.xml"/><Relationship Id="rId65" Type="http://schemas.openxmlformats.org/officeDocument/2006/relationships/tags" Target="../tags/tag248.xml"/><Relationship Id="rId64" Type="http://schemas.openxmlformats.org/officeDocument/2006/relationships/tags" Target="../tags/tag247.xml"/><Relationship Id="rId63" Type="http://schemas.openxmlformats.org/officeDocument/2006/relationships/tags" Target="../tags/tag246.xml"/><Relationship Id="rId62" Type="http://schemas.openxmlformats.org/officeDocument/2006/relationships/tags" Target="../tags/tag245.xml"/><Relationship Id="rId61" Type="http://schemas.openxmlformats.org/officeDocument/2006/relationships/tags" Target="../tags/tag244.xml"/><Relationship Id="rId60" Type="http://schemas.openxmlformats.org/officeDocument/2006/relationships/tags" Target="../tags/tag243.xml"/><Relationship Id="rId6" Type="http://schemas.openxmlformats.org/officeDocument/2006/relationships/tags" Target="../tags/tag190.xml"/><Relationship Id="rId59" Type="http://schemas.openxmlformats.org/officeDocument/2006/relationships/tags" Target="../tags/tag242.xml"/><Relationship Id="rId58" Type="http://schemas.openxmlformats.org/officeDocument/2006/relationships/tags" Target="../tags/tag241.xml"/><Relationship Id="rId57" Type="http://schemas.openxmlformats.org/officeDocument/2006/relationships/tags" Target="../tags/tag240.xml"/><Relationship Id="rId56" Type="http://schemas.openxmlformats.org/officeDocument/2006/relationships/tags" Target="../tags/tag239.xml"/><Relationship Id="rId55" Type="http://schemas.openxmlformats.org/officeDocument/2006/relationships/tags" Target="../tags/tag238.xml"/><Relationship Id="rId54" Type="http://schemas.openxmlformats.org/officeDocument/2006/relationships/tags" Target="../tags/tag237.xml"/><Relationship Id="rId53" Type="http://schemas.openxmlformats.org/officeDocument/2006/relationships/tags" Target="../tags/tag236.xml"/><Relationship Id="rId52" Type="http://schemas.openxmlformats.org/officeDocument/2006/relationships/tags" Target="../tags/tag235.xml"/><Relationship Id="rId51" Type="http://schemas.openxmlformats.org/officeDocument/2006/relationships/tags" Target="../tags/tag234.xml"/><Relationship Id="rId50" Type="http://schemas.openxmlformats.org/officeDocument/2006/relationships/tags" Target="../tags/tag233.xml"/><Relationship Id="rId5" Type="http://schemas.openxmlformats.org/officeDocument/2006/relationships/tags" Target="../tags/tag189.xml"/><Relationship Id="rId49" Type="http://schemas.openxmlformats.org/officeDocument/2006/relationships/tags" Target="../tags/tag232.xml"/><Relationship Id="rId48" Type="http://schemas.openxmlformats.org/officeDocument/2006/relationships/tags" Target="../tags/tag231.xml"/><Relationship Id="rId47" Type="http://schemas.openxmlformats.org/officeDocument/2006/relationships/tags" Target="../tags/tag230.xml"/><Relationship Id="rId46" Type="http://schemas.openxmlformats.org/officeDocument/2006/relationships/tags" Target="../tags/tag229.xml"/><Relationship Id="rId45" Type="http://schemas.openxmlformats.org/officeDocument/2006/relationships/tags" Target="../tags/tag228.xml"/><Relationship Id="rId44" Type="http://schemas.openxmlformats.org/officeDocument/2006/relationships/tags" Target="../tags/tag227.xml"/><Relationship Id="rId43" Type="http://schemas.openxmlformats.org/officeDocument/2006/relationships/tags" Target="../tags/tag226.xml"/><Relationship Id="rId42" Type="http://schemas.openxmlformats.org/officeDocument/2006/relationships/tags" Target="../tags/tag225.xml"/><Relationship Id="rId41" Type="http://schemas.openxmlformats.org/officeDocument/2006/relationships/tags" Target="../tags/tag224.xml"/><Relationship Id="rId40" Type="http://schemas.openxmlformats.org/officeDocument/2006/relationships/tags" Target="../tags/tag223.xml"/><Relationship Id="rId4" Type="http://schemas.openxmlformats.org/officeDocument/2006/relationships/tags" Target="../tags/tag188.xml"/><Relationship Id="rId39" Type="http://schemas.openxmlformats.org/officeDocument/2006/relationships/tags" Target="../tags/tag222.xml"/><Relationship Id="rId38" Type="http://schemas.openxmlformats.org/officeDocument/2006/relationships/tags" Target="../tags/tag221.xml"/><Relationship Id="rId37" Type="http://schemas.openxmlformats.org/officeDocument/2006/relationships/tags" Target="../tags/tag220.xml"/><Relationship Id="rId36" Type="http://schemas.openxmlformats.org/officeDocument/2006/relationships/tags" Target="../tags/tag219.xml"/><Relationship Id="rId35" Type="http://schemas.openxmlformats.org/officeDocument/2006/relationships/tags" Target="../tags/tag218.xml"/><Relationship Id="rId34" Type="http://schemas.openxmlformats.org/officeDocument/2006/relationships/tags" Target="../tags/tag217.xml"/><Relationship Id="rId33" Type="http://schemas.openxmlformats.org/officeDocument/2006/relationships/tags" Target="../tags/tag216.xml"/><Relationship Id="rId32" Type="http://schemas.openxmlformats.org/officeDocument/2006/relationships/tags" Target="../tags/tag215.xml"/><Relationship Id="rId31" Type="http://schemas.openxmlformats.org/officeDocument/2006/relationships/tags" Target="../tags/tag214.xml"/><Relationship Id="rId30" Type="http://schemas.openxmlformats.org/officeDocument/2006/relationships/tags" Target="../tags/tag213.xml"/><Relationship Id="rId3" Type="http://schemas.openxmlformats.org/officeDocument/2006/relationships/tags" Target="../tags/tag187.xml"/><Relationship Id="rId29" Type="http://schemas.openxmlformats.org/officeDocument/2006/relationships/tags" Target="../tags/tag212.xml"/><Relationship Id="rId28" Type="http://schemas.openxmlformats.org/officeDocument/2006/relationships/tags" Target="../tags/tag211.xml"/><Relationship Id="rId27" Type="http://schemas.openxmlformats.org/officeDocument/2006/relationships/tags" Target="../tags/tag210.xml"/><Relationship Id="rId26" Type="http://schemas.openxmlformats.org/officeDocument/2006/relationships/tags" Target="../tags/tag209.xml"/><Relationship Id="rId25" Type="http://schemas.openxmlformats.org/officeDocument/2006/relationships/tags" Target="../tags/tag208.xml"/><Relationship Id="rId24" Type="http://schemas.openxmlformats.org/officeDocument/2006/relationships/tags" Target="../tags/tag207.xml"/><Relationship Id="rId236" Type="http://schemas.openxmlformats.org/officeDocument/2006/relationships/notesSlide" Target="../notesSlides/notesSlide7.xml"/><Relationship Id="rId235" Type="http://schemas.openxmlformats.org/officeDocument/2006/relationships/slideLayout" Target="../slideLayouts/slideLayout2.xml"/><Relationship Id="rId234" Type="http://schemas.openxmlformats.org/officeDocument/2006/relationships/tags" Target="../tags/tag412.xml"/><Relationship Id="rId233" Type="http://schemas.openxmlformats.org/officeDocument/2006/relationships/tags" Target="../tags/tag411.xml"/><Relationship Id="rId232" Type="http://schemas.openxmlformats.org/officeDocument/2006/relationships/tags" Target="../tags/tag410.xml"/><Relationship Id="rId231" Type="http://schemas.openxmlformats.org/officeDocument/2006/relationships/tags" Target="../tags/tag409.xml"/><Relationship Id="rId230" Type="http://schemas.openxmlformats.org/officeDocument/2006/relationships/tags" Target="../tags/tag408.xml"/><Relationship Id="rId23" Type="http://schemas.openxmlformats.org/officeDocument/2006/relationships/tags" Target="../tags/tag206.xml"/><Relationship Id="rId229" Type="http://schemas.openxmlformats.org/officeDocument/2006/relationships/tags" Target="../tags/tag407.xml"/><Relationship Id="rId228" Type="http://schemas.openxmlformats.org/officeDocument/2006/relationships/tags" Target="../tags/tag406.xml"/><Relationship Id="rId227" Type="http://schemas.openxmlformats.org/officeDocument/2006/relationships/tags" Target="../tags/tag405.xml"/><Relationship Id="rId226" Type="http://schemas.openxmlformats.org/officeDocument/2006/relationships/tags" Target="../tags/tag404.xml"/><Relationship Id="rId225" Type="http://schemas.openxmlformats.org/officeDocument/2006/relationships/tags" Target="../tags/tag403.xml"/><Relationship Id="rId224" Type="http://schemas.openxmlformats.org/officeDocument/2006/relationships/tags" Target="../tags/tag402.xml"/><Relationship Id="rId223" Type="http://schemas.openxmlformats.org/officeDocument/2006/relationships/tags" Target="../tags/tag401.xml"/><Relationship Id="rId222" Type="http://schemas.openxmlformats.org/officeDocument/2006/relationships/tags" Target="../tags/tag400.xml"/><Relationship Id="rId221" Type="http://schemas.openxmlformats.org/officeDocument/2006/relationships/tags" Target="../tags/tag399.xml"/><Relationship Id="rId220" Type="http://schemas.openxmlformats.org/officeDocument/2006/relationships/tags" Target="../tags/tag398.xml"/><Relationship Id="rId22" Type="http://schemas.openxmlformats.org/officeDocument/2006/relationships/tags" Target="../tags/tag205.xml"/><Relationship Id="rId219" Type="http://schemas.openxmlformats.org/officeDocument/2006/relationships/tags" Target="../tags/tag397.xml"/><Relationship Id="rId218" Type="http://schemas.openxmlformats.org/officeDocument/2006/relationships/tags" Target="../tags/tag396.xml"/><Relationship Id="rId217" Type="http://schemas.openxmlformats.org/officeDocument/2006/relationships/tags" Target="../tags/tag395.xml"/><Relationship Id="rId216" Type="http://schemas.openxmlformats.org/officeDocument/2006/relationships/tags" Target="../tags/tag394.xml"/><Relationship Id="rId215" Type="http://schemas.openxmlformats.org/officeDocument/2006/relationships/tags" Target="../tags/tag393.xml"/><Relationship Id="rId214" Type="http://schemas.openxmlformats.org/officeDocument/2006/relationships/tags" Target="../tags/tag392.xml"/><Relationship Id="rId213" Type="http://schemas.openxmlformats.org/officeDocument/2006/relationships/tags" Target="../tags/tag391.xml"/><Relationship Id="rId212" Type="http://schemas.openxmlformats.org/officeDocument/2006/relationships/tags" Target="../tags/tag390.xml"/><Relationship Id="rId211" Type="http://schemas.openxmlformats.org/officeDocument/2006/relationships/tags" Target="../tags/tag389.xml"/><Relationship Id="rId210" Type="http://schemas.openxmlformats.org/officeDocument/2006/relationships/tags" Target="../tags/tag388.xml"/><Relationship Id="rId21" Type="http://schemas.openxmlformats.org/officeDocument/2006/relationships/tags" Target="../tags/tag204.xml"/><Relationship Id="rId209" Type="http://schemas.openxmlformats.org/officeDocument/2006/relationships/tags" Target="../tags/tag387.xml"/><Relationship Id="rId208" Type="http://schemas.openxmlformats.org/officeDocument/2006/relationships/tags" Target="../tags/tag386.xml"/><Relationship Id="rId207" Type="http://schemas.openxmlformats.org/officeDocument/2006/relationships/tags" Target="../tags/tag385.xml"/><Relationship Id="rId206" Type="http://schemas.openxmlformats.org/officeDocument/2006/relationships/tags" Target="../tags/tag384.xml"/><Relationship Id="rId205" Type="http://schemas.openxmlformats.org/officeDocument/2006/relationships/tags" Target="../tags/tag383.xml"/><Relationship Id="rId204" Type="http://schemas.openxmlformats.org/officeDocument/2006/relationships/tags" Target="../tags/tag382.xml"/><Relationship Id="rId203" Type="http://schemas.openxmlformats.org/officeDocument/2006/relationships/tags" Target="../tags/tag381.xml"/><Relationship Id="rId202" Type="http://schemas.openxmlformats.org/officeDocument/2006/relationships/tags" Target="../tags/tag380.xml"/><Relationship Id="rId201" Type="http://schemas.openxmlformats.org/officeDocument/2006/relationships/tags" Target="../tags/tag379.xml"/><Relationship Id="rId200" Type="http://schemas.openxmlformats.org/officeDocument/2006/relationships/tags" Target="../tags/tag378.xml"/><Relationship Id="rId20" Type="http://schemas.openxmlformats.org/officeDocument/2006/relationships/tags" Target="../tags/tag203.xml"/><Relationship Id="rId2" Type="http://schemas.openxmlformats.org/officeDocument/2006/relationships/tags" Target="../tags/tag186.xml"/><Relationship Id="rId199" Type="http://schemas.openxmlformats.org/officeDocument/2006/relationships/tags" Target="../tags/tag377.xml"/><Relationship Id="rId198" Type="http://schemas.openxmlformats.org/officeDocument/2006/relationships/tags" Target="../tags/tag376.xml"/><Relationship Id="rId197" Type="http://schemas.openxmlformats.org/officeDocument/2006/relationships/tags" Target="../tags/tag375.xml"/><Relationship Id="rId196" Type="http://schemas.openxmlformats.org/officeDocument/2006/relationships/tags" Target="../tags/tag374.xml"/><Relationship Id="rId195" Type="http://schemas.openxmlformats.org/officeDocument/2006/relationships/tags" Target="../tags/tag373.xml"/><Relationship Id="rId194" Type="http://schemas.openxmlformats.org/officeDocument/2006/relationships/tags" Target="../tags/tag372.xml"/><Relationship Id="rId193" Type="http://schemas.openxmlformats.org/officeDocument/2006/relationships/tags" Target="../tags/tag371.xml"/><Relationship Id="rId192" Type="http://schemas.openxmlformats.org/officeDocument/2006/relationships/tags" Target="../tags/tag370.xml"/><Relationship Id="rId191" Type="http://schemas.openxmlformats.org/officeDocument/2006/relationships/tags" Target="../tags/tag369.xml"/><Relationship Id="rId190" Type="http://schemas.openxmlformats.org/officeDocument/2006/relationships/tags" Target="../tags/tag368.xml"/><Relationship Id="rId19" Type="http://schemas.openxmlformats.org/officeDocument/2006/relationships/tags" Target="../tags/tag202.xml"/><Relationship Id="rId189" Type="http://schemas.openxmlformats.org/officeDocument/2006/relationships/tags" Target="../tags/tag367.xml"/><Relationship Id="rId188" Type="http://schemas.openxmlformats.org/officeDocument/2006/relationships/tags" Target="../tags/tag366.xml"/><Relationship Id="rId187" Type="http://schemas.openxmlformats.org/officeDocument/2006/relationships/tags" Target="../tags/tag365.xml"/><Relationship Id="rId186" Type="http://schemas.openxmlformats.org/officeDocument/2006/relationships/image" Target="../media/image21.emf"/><Relationship Id="rId185" Type="http://schemas.openxmlformats.org/officeDocument/2006/relationships/tags" Target="../tags/tag364.xml"/><Relationship Id="rId184" Type="http://schemas.openxmlformats.org/officeDocument/2006/relationships/image" Target="../media/image20.png"/><Relationship Id="rId183" Type="http://schemas.openxmlformats.org/officeDocument/2006/relationships/tags" Target="../tags/tag363.xml"/><Relationship Id="rId182" Type="http://schemas.openxmlformats.org/officeDocument/2006/relationships/image" Target="../media/image19.png"/><Relationship Id="rId181" Type="http://schemas.openxmlformats.org/officeDocument/2006/relationships/tags" Target="../tags/tag362.xml"/><Relationship Id="rId180" Type="http://schemas.openxmlformats.org/officeDocument/2006/relationships/image" Target="../media/image18.png"/><Relationship Id="rId18" Type="http://schemas.openxmlformats.org/officeDocument/2006/relationships/tags" Target="../tags/tag201.xml"/><Relationship Id="rId179" Type="http://schemas.openxmlformats.org/officeDocument/2006/relationships/tags" Target="../tags/tag361.xml"/><Relationship Id="rId178" Type="http://schemas.openxmlformats.org/officeDocument/2006/relationships/tags" Target="../tags/tag360.xml"/><Relationship Id="rId177" Type="http://schemas.openxmlformats.org/officeDocument/2006/relationships/tags" Target="../tags/tag359.xml"/><Relationship Id="rId176" Type="http://schemas.openxmlformats.org/officeDocument/2006/relationships/tags" Target="../tags/tag358.xml"/><Relationship Id="rId175" Type="http://schemas.openxmlformats.org/officeDocument/2006/relationships/tags" Target="../tags/tag357.xml"/><Relationship Id="rId174" Type="http://schemas.openxmlformats.org/officeDocument/2006/relationships/tags" Target="../tags/tag356.xml"/><Relationship Id="rId173" Type="http://schemas.openxmlformats.org/officeDocument/2006/relationships/tags" Target="../tags/tag355.xml"/><Relationship Id="rId172" Type="http://schemas.openxmlformats.org/officeDocument/2006/relationships/tags" Target="../tags/tag354.xml"/><Relationship Id="rId171" Type="http://schemas.openxmlformats.org/officeDocument/2006/relationships/tags" Target="../tags/tag353.xml"/><Relationship Id="rId170" Type="http://schemas.openxmlformats.org/officeDocument/2006/relationships/tags" Target="../tags/tag352.xml"/><Relationship Id="rId17" Type="http://schemas.openxmlformats.org/officeDocument/2006/relationships/tags" Target="../tags/tag200.xml"/><Relationship Id="rId169" Type="http://schemas.openxmlformats.org/officeDocument/2006/relationships/tags" Target="../tags/tag351.xml"/><Relationship Id="rId168" Type="http://schemas.openxmlformats.org/officeDocument/2006/relationships/tags" Target="../tags/tag350.xml"/><Relationship Id="rId167" Type="http://schemas.openxmlformats.org/officeDocument/2006/relationships/tags" Target="../tags/tag349.xml"/><Relationship Id="rId166" Type="http://schemas.openxmlformats.org/officeDocument/2006/relationships/tags" Target="../tags/tag348.xml"/><Relationship Id="rId165" Type="http://schemas.openxmlformats.org/officeDocument/2006/relationships/tags" Target="../tags/tag347.xml"/><Relationship Id="rId164" Type="http://schemas.openxmlformats.org/officeDocument/2006/relationships/tags" Target="../tags/tag346.xml"/><Relationship Id="rId163" Type="http://schemas.openxmlformats.org/officeDocument/2006/relationships/tags" Target="../tags/tag345.xml"/><Relationship Id="rId162" Type="http://schemas.openxmlformats.org/officeDocument/2006/relationships/tags" Target="../tags/tag344.xml"/><Relationship Id="rId161" Type="http://schemas.openxmlformats.org/officeDocument/2006/relationships/tags" Target="../tags/tag343.xml"/><Relationship Id="rId160" Type="http://schemas.openxmlformats.org/officeDocument/2006/relationships/tags" Target="../tags/tag342.xml"/><Relationship Id="rId16" Type="http://schemas.openxmlformats.org/officeDocument/2006/relationships/tags" Target="../tags/tag199.xml"/><Relationship Id="rId159" Type="http://schemas.openxmlformats.org/officeDocument/2006/relationships/tags" Target="../tags/tag341.xml"/><Relationship Id="rId158" Type="http://schemas.openxmlformats.org/officeDocument/2006/relationships/tags" Target="../tags/tag340.xml"/><Relationship Id="rId157" Type="http://schemas.openxmlformats.org/officeDocument/2006/relationships/tags" Target="../tags/tag339.xml"/><Relationship Id="rId156" Type="http://schemas.openxmlformats.org/officeDocument/2006/relationships/tags" Target="../tags/tag338.xml"/><Relationship Id="rId155" Type="http://schemas.openxmlformats.org/officeDocument/2006/relationships/tags" Target="../tags/tag337.xml"/><Relationship Id="rId154" Type="http://schemas.openxmlformats.org/officeDocument/2006/relationships/tags" Target="../tags/tag336.xml"/><Relationship Id="rId153" Type="http://schemas.openxmlformats.org/officeDocument/2006/relationships/tags" Target="../tags/tag335.xml"/><Relationship Id="rId152" Type="http://schemas.openxmlformats.org/officeDocument/2006/relationships/image" Target="../media/image17.jpeg"/><Relationship Id="rId151" Type="http://schemas.openxmlformats.org/officeDocument/2006/relationships/tags" Target="../tags/tag334.xml"/><Relationship Id="rId150" Type="http://schemas.openxmlformats.org/officeDocument/2006/relationships/tags" Target="../tags/tag333.xml"/><Relationship Id="rId15" Type="http://schemas.openxmlformats.org/officeDocument/2006/relationships/tags" Target="../tags/tag198.xml"/><Relationship Id="rId149" Type="http://schemas.openxmlformats.org/officeDocument/2006/relationships/tags" Target="../tags/tag332.xml"/><Relationship Id="rId148" Type="http://schemas.openxmlformats.org/officeDocument/2006/relationships/tags" Target="../tags/tag331.xml"/><Relationship Id="rId147" Type="http://schemas.openxmlformats.org/officeDocument/2006/relationships/tags" Target="../tags/tag330.xml"/><Relationship Id="rId146" Type="http://schemas.openxmlformats.org/officeDocument/2006/relationships/tags" Target="../tags/tag329.xml"/><Relationship Id="rId145" Type="http://schemas.openxmlformats.org/officeDocument/2006/relationships/tags" Target="../tags/tag328.xml"/><Relationship Id="rId144" Type="http://schemas.openxmlformats.org/officeDocument/2006/relationships/tags" Target="../tags/tag327.xml"/><Relationship Id="rId143" Type="http://schemas.openxmlformats.org/officeDocument/2006/relationships/tags" Target="../tags/tag326.xml"/><Relationship Id="rId142" Type="http://schemas.openxmlformats.org/officeDocument/2006/relationships/tags" Target="../tags/tag325.xml"/><Relationship Id="rId141" Type="http://schemas.openxmlformats.org/officeDocument/2006/relationships/tags" Target="../tags/tag324.xml"/><Relationship Id="rId140" Type="http://schemas.openxmlformats.org/officeDocument/2006/relationships/tags" Target="../tags/tag323.xml"/><Relationship Id="rId14" Type="http://schemas.openxmlformats.org/officeDocument/2006/relationships/tags" Target="../tags/tag197.xml"/><Relationship Id="rId139" Type="http://schemas.openxmlformats.org/officeDocument/2006/relationships/tags" Target="../tags/tag322.xml"/><Relationship Id="rId138" Type="http://schemas.openxmlformats.org/officeDocument/2006/relationships/tags" Target="../tags/tag321.xml"/><Relationship Id="rId137" Type="http://schemas.openxmlformats.org/officeDocument/2006/relationships/tags" Target="../tags/tag320.xml"/><Relationship Id="rId136" Type="http://schemas.openxmlformats.org/officeDocument/2006/relationships/tags" Target="../tags/tag319.xml"/><Relationship Id="rId135" Type="http://schemas.openxmlformats.org/officeDocument/2006/relationships/tags" Target="../tags/tag318.xml"/><Relationship Id="rId134" Type="http://schemas.openxmlformats.org/officeDocument/2006/relationships/tags" Target="../tags/tag317.xml"/><Relationship Id="rId133" Type="http://schemas.openxmlformats.org/officeDocument/2006/relationships/tags" Target="../tags/tag316.xml"/><Relationship Id="rId132" Type="http://schemas.openxmlformats.org/officeDocument/2006/relationships/tags" Target="../tags/tag315.xml"/><Relationship Id="rId131" Type="http://schemas.openxmlformats.org/officeDocument/2006/relationships/tags" Target="../tags/tag314.xml"/><Relationship Id="rId130" Type="http://schemas.openxmlformats.org/officeDocument/2006/relationships/tags" Target="../tags/tag313.xml"/><Relationship Id="rId13" Type="http://schemas.openxmlformats.org/officeDocument/2006/relationships/image" Target="../media/image16.jpeg"/><Relationship Id="rId129" Type="http://schemas.openxmlformats.org/officeDocument/2006/relationships/tags" Target="../tags/tag312.xml"/><Relationship Id="rId128" Type="http://schemas.openxmlformats.org/officeDocument/2006/relationships/tags" Target="../tags/tag311.xml"/><Relationship Id="rId127" Type="http://schemas.openxmlformats.org/officeDocument/2006/relationships/tags" Target="../tags/tag310.xml"/><Relationship Id="rId126" Type="http://schemas.openxmlformats.org/officeDocument/2006/relationships/tags" Target="../tags/tag309.xml"/><Relationship Id="rId125" Type="http://schemas.openxmlformats.org/officeDocument/2006/relationships/tags" Target="../tags/tag308.xml"/><Relationship Id="rId124" Type="http://schemas.openxmlformats.org/officeDocument/2006/relationships/tags" Target="../tags/tag307.xml"/><Relationship Id="rId123" Type="http://schemas.openxmlformats.org/officeDocument/2006/relationships/tags" Target="../tags/tag306.xml"/><Relationship Id="rId122" Type="http://schemas.openxmlformats.org/officeDocument/2006/relationships/tags" Target="../tags/tag305.xml"/><Relationship Id="rId121" Type="http://schemas.openxmlformats.org/officeDocument/2006/relationships/tags" Target="../tags/tag304.xml"/><Relationship Id="rId120" Type="http://schemas.openxmlformats.org/officeDocument/2006/relationships/tags" Target="../tags/tag303.xml"/><Relationship Id="rId12" Type="http://schemas.openxmlformats.org/officeDocument/2006/relationships/tags" Target="../tags/tag196.xml"/><Relationship Id="rId119" Type="http://schemas.openxmlformats.org/officeDocument/2006/relationships/tags" Target="../tags/tag302.xml"/><Relationship Id="rId118" Type="http://schemas.openxmlformats.org/officeDocument/2006/relationships/tags" Target="../tags/tag301.xml"/><Relationship Id="rId117" Type="http://schemas.openxmlformats.org/officeDocument/2006/relationships/tags" Target="../tags/tag300.xml"/><Relationship Id="rId116" Type="http://schemas.openxmlformats.org/officeDocument/2006/relationships/tags" Target="../tags/tag299.xml"/><Relationship Id="rId115" Type="http://schemas.openxmlformats.org/officeDocument/2006/relationships/tags" Target="../tags/tag298.xml"/><Relationship Id="rId114" Type="http://schemas.openxmlformats.org/officeDocument/2006/relationships/tags" Target="../tags/tag297.xml"/><Relationship Id="rId113" Type="http://schemas.openxmlformats.org/officeDocument/2006/relationships/tags" Target="../tags/tag296.xml"/><Relationship Id="rId112" Type="http://schemas.openxmlformats.org/officeDocument/2006/relationships/tags" Target="../tags/tag295.xml"/><Relationship Id="rId111" Type="http://schemas.openxmlformats.org/officeDocument/2006/relationships/tags" Target="../tags/tag294.xml"/><Relationship Id="rId110" Type="http://schemas.openxmlformats.org/officeDocument/2006/relationships/tags" Target="../tags/tag293.xml"/><Relationship Id="rId11" Type="http://schemas.openxmlformats.org/officeDocument/2006/relationships/tags" Target="../tags/tag195.xml"/><Relationship Id="rId109" Type="http://schemas.openxmlformats.org/officeDocument/2006/relationships/tags" Target="../tags/tag292.xml"/><Relationship Id="rId108" Type="http://schemas.openxmlformats.org/officeDocument/2006/relationships/tags" Target="../tags/tag291.xml"/><Relationship Id="rId107" Type="http://schemas.openxmlformats.org/officeDocument/2006/relationships/tags" Target="../tags/tag290.xml"/><Relationship Id="rId106" Type="http://schemas.openxmlformats.org/officeDocument/2006/relationships/tags" Target="../tags/tag289.xml"/><Relationship Id="rId105" Type="http://schemas.openxmlformats.org/officeDocument/2006/relationships/tags" Target="../tags/tag288.xml"/><Relationship Id="rId104" Type="http://schemas.openxmlformats.org/officeDocument/2006/relationships/tags" Target="../tags/tag287.xml"/><Relationship Id="rId103" Type="http://schemas.openxmlformats.org/officeDocument/2006/relationships/tags" Target="../tags/tag286.xml"/><Relationship Id="rId102" Type="http://schemas.openxmlformats.org/officeDocument/2006/relationships/tags" Target="../tags/tag285.xml"/><Relationship Id="rId101" Type="http://schemas.openxmlformats.org/officeDocument/2006/relationships/tags" Target="../tags/tag284.xml"/><Relationship Id="rId100" Type="http://schemas.openxmlformats.org/officeDocument/2006/relationships/tags" Target="../tags/tag283.xml"/><Relationship Id="rId10" Type="http://schemas.openxmlformats.org/officeDocument/2006/relationships/tags" Target="../tags/tag194.xml"/><Relationship Id="rId1" Type="http://schemas.openxmlformats.org/officeDocument/2006/relationships/tags" Target="../tags/tag18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416.xml"/><Relationship Id="rId5" Type="http://schemas.openxmlformats.org/officeDocument/2006/relationships/tags" Target="../tags/tag415.xml"/><Relationship Id="rId4" Type="http://schemas.openxmlformats.org/officeDocument/2006/relationships/tags" Target="../tags/tag414.xml"/><Relationship Id="rId3" Type="http://schemas.openxmlformats.org/officeDocument/2006/relationships/tags" Target="../tags/tag41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423.xml"/><Relationship Id="rId8" Type="http://schemas.openxmlformats.org/officeDocument/2006/relationships/tags" Target="../tags/tag422.xml"/><Relationship Id="rId7" Type="http://schemas.openxmlformats.org/officeDocument/2006/relationships/image" Target="../media/image1.tiff"/><Relationship Id="rId6" Type="http://schemas.openxmlformats.org/officeDocument/2006/relationships/tags" Target="../tags/tag421.xml"/><Relationship Id="rId5" Type="http://schemas.openxmlformats.org/officeDocument/2006/relationships/tags" Target="../tags/tag420.xml"/><Relationship Id="rId4" Type="http://schemas.openxmlformats.org/officeDocument/2006/relationships/image" Target="../media/image7.png"/><Relationship Id="rId3" Type="http://schemas.openxmlformats.org/officeDocument/2006/relationships/tags" Target="../tags/tag419.xml"/><Relationship Id="rId2" Type="http://schemas.openxmlformats.org/officeDocument/2006/relationships/tags" Target="../tags/tag418.xml"/><Relationship Id="rId12" Type="http://schemas.openxmlformats.org/officeDocument/2006/relationships/notesSlide" Target="../notesSlides/notesSlide9.xml"/><Relationship Id="rId11" Type="http://schemas.openxmlformats.org/officeDocument/2006/relationships/slideLayout" Target="../slideLayouts/slideLayout4.xml"/><Relationship Id="rId10" Type="http://schemas.openxmlformats.org/officeDocument/2006/relationships/themeOverride" Target="../theme/themeOverride3.xml"/><Relationship Id="rId1" Type="http://schemas.openxmlformats.org/officeDocument/2006/relationships/tags" Target="../tags/tag41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31.xml"/><Relationship Id="rId8" Type="http://schemas.openxmlformats.org/officeDocument/2006/relationships/tags" Target="../tags/tag430.xml"/><Relationship Id="rId7" Type="http://schemas.openxmlformats.org/officeDocument/2006/relationships/tags" Target="../tags/tag429.xml"/><Relationship Id="rId6" Type="http://schemas.openxmlformats.org/officeDocument/2006/relationships/tags" Target="../tags/tag428.xml"/><Relationship Id="rId5" Type="http://schemas.openxmlformats.org/officeDocument/2006/relationships/tags" Target="../tags/tag427.xml"/><Relationship Id="rId4" Type="http://schemas.openxmlformats.org/officeDocument/2006/relationships/tags" Target="../tags/tag426.xml"/><Relationship Id="rId37" Type="http://schemas.openxmlformats.org/officeDocument/2006/relationships/notesSlide" Target="../notesSlides/notesSlide10.xml"/><Relationship Id="rId36" Type="http://schemas.openxmlformats.org/officeDocument/2006/relationships/slideLayout" Target="../slideLayouts/slideLayout4.xml"/><Relationship Id="rId35" Type="http://schemas.openxmlformats.org/officeDocument/2006/relationships/themeOverride" Target="../theme/themeOverride4.xml"/><Relationship Id="rId34" Type="http://schemas.openxmlformats.org/officeDocument/2006/relationships/tags" Target="../tags/tag446.xml"/><Relationship Id="rId33" Type="http://schemas.openxmlformats.org/officeDocument/2006/relationships/image" Target="../media/image32.png"/><Relationship Id="rId32" Type="http://schemas.openxmlformats.org/officeDocument/2006/relationships/tags" Target="../tags/tag445.xml"/><Relationship Id="rId31" Type="http://schemas.openxmlformats.org/officeDocument/2006/relationships/tags" Target="../tags/tag444.xml"/><Relationship Id="rId30" Type="http://schemas.openxmlformats.org/officeDocument/2006/relationships/image" Target="../media/image31.png"/><Relationship Id="rId3" Type="http://schemas.openxmlformats.org/officeDocument/2006/relationships/tags" Target="../tags/tag425.xml"/><Relationship Id="rId29" Type="http://schemas.openxmlformats.org/officeDocument/2006/relationships/tags" Target="../tags/tag443.xml"/><Relationship Id="rId28" Type="http://schemas.openxmlformats.org/officeDocument/2006/relationships/tags" Target="../tags/tag442.xml"/><Relationship Id="rId27" Type="http://schemas.openxmlformats.org/officeDocument/2006/relationships/image" Target="../media/image30.png"/><Relationship Id="rId26" Type="http://schemas.openxmlformats.org/officeDocument/2006/relationships/tags" Target="../tags/tag441.xml"/><Relationship Id="rId25" Type="http://schemas.openxmlformats.org/officeDocument/2006/relationships/tags" Target="../tags/tag440.xml"/><Relationship Id="rId24" Type="http://schemas.openxmlformats.org/officeDocument/2006/relationships/tags" Target="../tags/tag439.xml"/><Relationship Id="rId23" Type="http://schemas.openxmlformats.org/officeDocument/2006/relationships/tags" Target="../tags/tag438.xml"/><Relationship Id="rId22" Type="http://schemas.openxmlformats.org/officeDocument/2006/relationships/tags" Target="../tags/tag437.xml"/><Relationship Id="rId21" Type="http://schemas.openxmlformats.org/officeDocument/2006/relationships/tags" Target="../tags/tag436.xml"/><Relationship Id="rId20" Type="http://schemas.openxmlformats.org/officeDocument/2006/relationships/tags" Target="../tags/tag435.xml"/><Relationship Id="rId2" Type="http://schemas.openxmlformats.org/officeDocument/2006/relationships/image" Target="../media/image22.png"/><Relationship Id="rId19" Type="http://schemas.openxmlformats.org/officeDocument/2006/relationships/tags" Target="../tags/tag434.xml"/><Relationship Id="rId18" Type="http://schemas.openxmlformats.org/officeDocument/2006/relationships/image" Target="../media/image29.png"/><Relationship Id="rId17" Type="http://schemas.openxmlformats.org/officeDocument/2006/relationships/image" Target="../media/image28.png"/><Relationship Id="rId16" Type="http://schemas.openxmlformats.org/officeDocument/2006/relationships/image" Target="../media/image27.png"/><Relationship Id="rId15" Type="http://schemas.openxmlformats.org/officeDocument/2006/relationships/image" Target="../media/image26.png"/><Relationship Id="rId14" Type="http://schemas.openxmlformats.org/officeDocument/2006/relationships/image" Target="../media/image25.png"/><Relationship Id="rId13" Type="http://schemas.openxmlformats.org/officeDocument/2006/relationships/tags" Target="../tags/tag433.xml"/><Relationship Id="rId12" Type="http://schemas.openxmlformats.org/officeDocument/2006/relationships/image" Target="../media/image24.png"/><Relationship Id="rId11" Type="http://schemas.openxmlformats.org/officeDocument/2006/relationships/tags" Target="../tags/tag432.xml"/><Relationship Id="rId10" Type="http://schemas.openxmlformats.org/officeDocument/2006/relationships/image" Target="../media/image23.png"/><Relationship Id="rId1" Type="http://schemas.openxmlformats.org/officeDocument/2006/relationships/tags" Target="../tags/tag424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png"/><Relationship Id="rId8" Type="http://schemas.openxmlformats.org/officeDocument/2006/relationships/tags" Target="../tags/tag453.xml"/><Relationship Id="rId7" Type="http://schemas.openxmlformats.org/officeDocument/2006/relationships/tags" Target="../tags/tag452.xml"/><Relationship Id="rId6" Type="http://schemas.openxmlformats.org/officeDocument/2006/relationships/tags" Target="../tags/tag451.xml"/><Relationship Id="rId5" Type="http://schemas.openxmlformats.org/officeDocument/2006/relationships/tags" Target="../tags/tag450.xml"/><Relationship Id="rId4" Type="http://schemas.openxmlformats.org/officeDocument/2006/relationships/image" Target="../media/image1.tiff"/><Relationship Id="rId36" Type="http://schemas.openxmlformats.org/officeDocument/2006/relationships/notesSlide" Target="../notesSlides/notesSlide11.xml"/><Relationship Id="rId35" Type="http://schemas.openxmlformats.org/officeDocument/2006/relationships/slideLayout" Target="../slideLayouts/slideLayout4.xml"/><Relationship Id="rId34" Type="http://schemas.openxmlformats.org/officeDocument/2006/relationships/themeOverride" Target="../theme/themeOverride5.xml"/><Relationship Id="rId33" Type="http://schemas.openxmlformats.org/officeDocument/2006/relationships/tags" Target="../tags/tag468.xml"/><Relationship Id="rId32" Type="http://schemas.openxmlformats.org/officeDocument/2006/relationships/image" Target="../media/image42.png"/><Relationship Id="rId31" Type="http://schemas.openxmlformats.org/officeDocument/2006/relationships/tags" Target="../tags/tag467.xml"/><Relationship Id="rId30" Type="http://schemas.openxmlformats.org/officeDocument/2006/relationships/tags" Target="../tags/tag466.xml"/><Relationship Id="rId3" Type="http://schemas.openxmlformats.org/officeDocument/2006/relationships/tags" Target="../tags/tag449.xml"/><Relationship Id="rId29" Type="http://schemas.openxmlformats.org/officeDocument/2006/relationships/tags" Target="../tags/tag465.xml"/><Relationship Id="rId28" Type="http://schemas.openxmlformats.org/officeDocument/2006/relationships/tags" Target="../tags/tag464.xml"/><Relationship Id="rId27" Type="http://schemas.openxmlformats.org/officeDocument/2006/relationships/tags" Target="../tags/tag463.xml"/><Relationship Id="rId26" Type="http://schemas.openxmlformats.org/officeDocument/2006/relationships/tags" Target="../tags/tag462.xml"/><Relationship Id="rId25" Type="http://schemas.openxmlformats.org/officeDocument/2006/relationships/tags" Target="../tags/tag461.xml"/><Relationship Id="rId24" Type="http://schemas.openxmlformats.org/officeDocument/2006/relationships/tags" Target="../tags/tag460.xml"/><Relationship Id="rId23" Type="http://schemas.openxmlformats.org/officeDocument/2006/relationships/tags" Target="../tags/tag459.xml"/><Relationship Id="rId22" Type="http://schemas.openxmlformats.org/officeDocument/2006/relationships/image" Target="../media/image41.png"/><Relationship Id="rId21" Type="http://schemas.openxmlformats.org/officeDocument/2006/relationships/tags" Target="../tags/tag458.xml"/><Relationship Id="rId20" Type="http://schemas.openxmlformats.org/officeDocument/2006/relationships/image" Target="../media/image40.png"/><Relationship Id="rId2" Type="http://schemas.openxmlformats.org/officeDocument/2006/relationships/tags" Target="../tags/tag448.xml"/><Relationship Id="rId19" Type="http://schemas.openxmlformats.org/officeDocument/2006/relationships/image" Target="../media/image39.png"/><Relationship Id="rId18" Type="http://schemas.openxmlformats.org/officeDocument/2006/relationships/image" Target="../media/image38.png"/><Relationship Id="rId17" Type="http://schemas.openxmlformats.org/officeDocument/2006/relationships/tags" Target="../tags/tag457.xml"/><Relationship Id="rId16" Type="http://schemas.openxmlformats.org/officeDocument/2006/relationships/image" Target="../media/image37.png"/><Relationship Id="rId15" Type="http://schemas.openxmlformats.org/officeDocument/2006/relationships/tags" Target="../tags/tag456.xml"/><Relationship Id="rId14" Type="http://schemas.openxmlformats.org/officeDocument/2006/relationships/image" Target="../media/image36.png"/><Relationship Id="rId13" Type="http://schemas.openxmlformats.org/officeDocument/2006/relationships/tags" Target="../tags/tag455.xml"/><Relationship Id="rId12" Type="http://schemas.openxmlformats.org/officeDocument/2006/relationships/image" Target="../media/image35.png"/><Relationship Id="rId11" Type="http://schemas.openxmlformats.org/officeDocument/2006/relationships/tags" Target="../tags/tag454.xml"/><Relationship Id="rId10" Type="http://schemas.openxmlformats.org/officeDocument/2006/relationships/image" Target="../media/image34.png"/><Relationship Id="rId1" Type="http://schemas.openxmlformats.org/officeDocument/2006/relationships/tags" Target="../tags/tag44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475.xml"/><Relationship Id="rId8" Type="http://schemas.openxmlformats.org/officeDocument/2006/relationships/tags" Target="../tags/tag474.xml"/><Relationship Id="rId7" Type="http://schemas.openxmlformats.org/officeDocument/2006/relationships/tags" Target="../tags/tag473.xml"/><Relationship Id="rId6" Type="http://schemas.openxmlformats.org/officeDocument/2006/relationships/image" Target="../media/image43.png"/><Relationship Id="rId5" Type="http://schemas.openxmlformats.org/officeDocument/2006/relationships/tags" Target="../tags/tag472.xml"/><Relationship Id="rId41" Type="http://schemas.openxmlformats.org/officeDocument/2006/relationships/notesSlide" Target="../notesSlides/notesSlide12.xml"/><Relationship Id="rId40" Type="http://schemas.openxmlformats.org/officeDocument/2006/relationships/slideLayout" Target="../slideLayouts/slideLayout4.xml"/><Relationship Id="rId4" Type="http://schemas.openxmlformats.org/officeDocument/2006/relationships/image" Target="../media/image1.tiff"/><Relationship Id="rId39" Type="http://schemas.openxmlformats.org/officeDocument/2006/relationships/themeOverride" Target="../theme/themeOverride6.xml"/><Relationship Id="rId38" Type="http://schemas.openxmlformats.org/officeDocument/2006/relationships/tags" Target="../tags/tag494.xml"/><Relationship Id="rId37" Type="http://schemas.openxmlformats.org/officeDocument/2006/relationships/image" Target="../media/image53.png"/><Relationship Id="rId36" Type="http://schemas.openxmlformats.org/officeDocument/2006/relationships/tags" Target="../tags/tag493.xml"/><Relationship Id="rId35" Type="http://schemas.openxmlformats.org/officeDocument/2006/relationships/tags" Target="../tags/tag492.xml"/><Relationship Id="rId34" Type="http://schemas.openxmlformats.org/officeDocument/2006/relationships/tags" Target="../tags/tag491.xml"/><Relationship Id="rId33" Type="http://schemas.openxmlformats.org/officeDocument/2006/relationships/tags" Target="../tags/tag490.xml"/><Relationship Id="rId32" Type="http://schemas.openxmlformats.org/officeDocument/2006/relationships/tags" Target="../tags/tag489.xml"/><Relationship Id="rId31" Type="http://schemas.openxmlformats.org/officeDocument/2006/relationships/tags" Target="../tags/tag488.xml"/><Relationship Id="rId30" Type="http://schemas.openxmlformats.org/officeDocument/2006/relationships/tags" Target="../tags/tag487.xml"/><Relationship Id="rId3" Type="http://schemas.openxmlformats.org/officeDocument/2006/relationships/tags" Target="../tags/tag471.xml"/><Relationship Id="rId29" Type="http://schemas.openxmlformats.org/officeDocument/2006/relationships/tags" Target="../tags/tag486.xml"/><Relationship Id="rId28" Type="http://schemas.openxmlformats.org/officeDocument/2006/relationships/tags" Target="../tags/tag485.xml"/><Relationship Id="rId27" Type="http://schemas.openxmlformats.org/officeDocument/2006/relationships/tags" Target="../tags/tag484.xml"/><Relationship Id="rId26" Type="http://schemas.openxmlformats.org/officeDocument/2006/relationships/image" Target="../media/image52.png"/><Relationship Id="rId25" Type="http://schemas.openxmlformats.org/officeDocument/2006/relationships/tags" Target="../tags/tag483.xml"/><Relationship Id="rId24" Type="http://schemas.openxmlformats.org/officeDocument/2006/relationships/image" Target="../media/image51.png"/><Relationship Id="rId23" Type="http://schemas.openxmlformats.org/officeDocument/2006/relationships/tags" Target="../tags/tag482.xml"/><Relationship Id="rId22" Type="http://schemas.openxmlformats.org/officeDocument/2006/relationships/image" Target="../media/image50.png"/><Relationship Id="rId21" Type="http://schemas.openxmlformats.org/officeDocument/2006/relationships/tags" Target="../tags/tag481.xml"/><Relationship Id="rId20" Type="http://schemas.openxmlformats.org/officeDocument/2006/relationships/image" Target="../media/image49.png"/><Relationship Id="rId2" Type="http://schemas.openxmlformats.org/officeDocument/2006/relationships/tags" Target="../tags/tag470.xml"/><Relationship Id="rId19" Type="http://schemas.openxmlformats.org/officeDocument/2006/relationships/tags" Target="../tags/tag480.xml"/><Relationship Id="rId18" Type="http://schemas.openxmlformats.org/officeDocument/2006/relationships/image" Target="../media/image48.png"/><Relationship Id="rId17" Type="http://schemas.openxmlformats.org/officeDocument/2006/relationships/tags" Target="../tags/tag479.xml"/><Relationship Id="rId16" Type="http://schemas.openxmlformats.org/officeDocument/2006/relationships/image" Target="../media/image47.png"/><Relationship Id="rId15" Type="http://schemas.openxmlformats.org/officeDocument/2006/relationships/tags" Target="../tags/tag478.xml"/><Relationship Id="rId14" Type="http://schemas.openxmlformats.org/officeDocument/2006/relationships/image" Target="../media/image46.png"/><Relationship Id="rId13" Type="http://schemas.openxmlformats.org/officeDocument/2006/relationships/tags" Target="../tags/tag477.xml"/><Relationship Id="rId12" Type="http://schemas.openxmlformats.org/officeDocument/2006/relationships/image" Target="../media/image45.png"/><Relationship Id="rId11" Type="http://schemas.openxmlformats.org/officeDocument/2006/relationships/tags" Target="../tags/tag476.xml"/><Relationship Id="rId10" Type="http://schemas.openxmlformats.org/officeDocument/2006/relationships/image" Target="../media/image44.png"/><Relationship Id="rId1" Type="http://schemas.openxmlformats.org/officeDocument/2006/relationships/tags" Target="../tags/tag469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502.xml"/><Relationship Id="rId8" Type="http://schemas.openxmlformats.org/officeDocument/2006/relationships/tags" Target="../tags/tag501.xml"/><Relationship Id="rId7" Type="http://schemas.openxmlformats.org/officeDocument/2006/relationships/tags" Target="../tags/tag500.xml"/><Relationship Id="rId6" Type="http://schemas.openxmlformats.org/officeDocument/2006/relationships/tags" Target="../tags/tag499.xml"/><Relationship Id="rId5" Type="http://schemas.openxmlformats.org/officeDocument/2006/relationships/tags" Target="../tags/tag498.xml"/><Relationship Id="rId4" Type="http://schemas.openxmlformats.org/officeDocument/2006/relationships/image" Target="../media/image1.tiff"/><Relationship Id="rId3" Type="http://schemas.openxmlformats.org/officeDocument/2006/relationships/tags" Target="../tags/tag497.xml"/><Relationship Id="rId27" Type="http://schemas.openxmlformats.org/officeDocument/2006/relationships/notesSlide" Target="../notesSlides/notesSlide13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7.xml"/><Relationship Id="rId24" Type="http://schemas.openxmlformats.org/officeDocument/2006/relationships/tags" Target="../tags/tag514.xml"/><Relationship Id="rId23" Type="http://schemas.openxmlformats.org/officeDocument/2006/relationships/tags" Target="../tags/tag513.xml"/><Relationship Id="rId22" Type="http://schemas.openxmlformats.org/officeDocument/2006/relationships/tags" Target="../tags/tag512.xml"/><Relationship Id="rId21" Type="http://schemas.openxmlformats.org/officeDocument/2006/relationships/tags" Target="../tags/tag511.xml"/><Relationship Id="rId20" Type="http://schemas.openxmlformats.org/officeDocument/2006/relationships/tags" Target="../tags/tag510.xml"/><Relationship Id="rId2" Type="http://schemas.openxmlformats.org/officeDocument/2006/relationships/tags" Target="../tags/tag496.xml"/><Relationship Id="rId19" Type="http://schemas.openxmlformats.org/officeDocument/2006/relationships/tags" Target="../tags/tag509.xml"/><Relationship Id="rId18" Type="http://schemas.openxmlformats.org/officeDocument/2006/relationships/tags" Target="../tags/tag508.xml"/><Relationship Id="rId17" Type="http://schemas.openxmlformats.org/officeDocument/2006/relationships/tags" Target="../tags/tag507.xml"/><Relationship Id="rId16" Type="http://schemas.microsoft.com/office/2007/relationships/hdphoto" Target="../media/image56.wdp"/><Relationship Id="rId15" Type="http://schemas.openxmlformats.org/officeDocument/2006/relationships/image" Target="../media/image55.png"/><Relationship Id="rId14" Type="http://schemas.openxmlformats.org/officeDocument/2006/relationships/tags" Target="../tags/tag506.xml"/><Relationship Id="rId13" Type="http://schemas.openxmlformats.org/officeDocument/2006/relationships/tags" Target="../tags/tag505.xml"/><Relationship Id="rId12" Type="http://schemas.openxmlformats.org/officeDocument/2006/relationships/image" Target="../media/image54.png"/><Relationship Id="rId11" Type="http://schemas.openxmlformats.org/officeDocument/2006/relationships/tags" Target="../tags/tag504.xml"/><Relationship Id="rId10" Type="http://schemas.openxmlformats.org/officeDocument/2006/relationships/tags" Target="../tags/tag503.xml"/><Relationship Id="rId1" Type="http://schemas.openxmlformats.org/officeDocument/2006/relationships/tags" Target="../tags/tag495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522.xml"/><Relationship Id="rId8" Type="http://schemas.openxmlformats.org/officeDocument/2006/relationships/tags" Target="../tags/tag521.xml"/><Relationship Id="rId7" Type="http://schemas.openxmlformats.org/officeDocument/2006/relationships/tags" Target="../tags/tag520.xml"/><Relationship Id="rId6" Type="http://schemas.openxmlformats.org/officeDocument/2006/relationships/tags" Target="../tags/tag519.xml"/><Relationship Id="rId5" Type="http://schemas.openxmlformats.org/officeDocument/2006/relationships/tags" Target="../tags/tag518.xml"/><Relationship Id="rId4" Type="http://schemas.openxmlformats.org/officeDocument/2006/relationships/image" Target="../media/image1.tiff"/><Relationship Id="rId3" Type="http://schemas.openxmlformats.org/officeDocument/2006/relationships/tags" Target="../tags/tag517.xml"/><Relationship Id="rId27" Type="http://schemas.openxmlformats.org/officeDocument/2006/relationships/notesSlide" Target="../notesSlides/notesSlide14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8.xml"/><Relationship Id="rId24" Type="http://schemas.openxmlformats.org/officeDocument/2006/relationships/image" Target="../media/image52.png"/><Relationship Id="rId23" Type="http://schemas.openxmlformats.org/officeDocument/2006/relationships/tags" Target="../tags/tag534.xml"/><Relationship Id="rId22" Type="http://schemas.openxmlformats.org/officeDocument/2006/relationships/tags" Target="../tags/tag533.xml"/><Relationship Id="rId21" Type="http://schemas.openxmlformats.org/officeDocument/2006/relationships/tags" Target="../tags/tag532.xml"/><Relationship Id="rId20" Type="http://schemas.openxmlformats.org/officeDocument/2006/relationships/tags" Target="../tags/tag531.xml"/><Relationship Id="rId2" Type="http://schemas.openxmlformats.org/officeDocument/2006/relationships/tags" Target="../tags/tag516.xml"/><Relationship Id="rId19" Type="http://schemas.openxmlformats.org/officeDocument/2006/relationships/tags" Target="../tags/tag530.xml"/><Relationship Id="rId18" Type="http://schemas.openxmlformats.org/officeDocument/2006/relationships/tags" Target="../tags/tag529.xml"/><Relationship Id="rId17" Type="http://schemas.openxmlformats.org/officeDocument/2006/relationships/tags" Target="../tags/tag528.xml"/><Relationship Id="rId16" Type="http://schemas.openxmlformats.org/officeDocument/2006/relationships/tags" Target="../tags/tag527.xml"/><Relationship Id="rId15" Type="http://schemas.openxmlformats.org/officeDocument/2006/relationships/tags" Target="../tags/tag526.xml"/><Relationship Id="rId14" Type="http://schemas.openxmlformats.org/officeDocument/2006/relationships/tags" Target="../tags/tag525.xml"/><Relationship Id="rId13" Type="http://schemas.openxmlformats.org/officeDocument/2006/relationships/tags" Target="../tags/tag524.xml"/><Relationship Id="rId12" Type="http://schemas.openxmlformats.org/officeDocument/2006/relationships/tags" Target="../tags/tag523.xml"/><Relationship Id="rId11" Type="http://schemas.microsoft.com/office/2007/relationships/hdphoto" Target="../media/image56.wdp"/><Relationship Id="rId10" Type="http://schemas.openxmlformats.org/officeDocument/2006/relationships/image" Target="../media/image55.png"/><Relationship Id="rId1" Type="http://schemas.openxmlformats.org/officeDocument/2006/relationships/tags" Target="../tags/tag515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542.xml"/><Relationship Id="rId8" Type="http://schemas.openxmlformats.org/officeDocument/2006/relationships/tags" Target="../tags/tag541.xml"/><Relationship Id="rId7" Type="http://schemas.openxmlformats.org/officeDocument/2006/relationships/tags" Target="../tags/tag540.xml"/><Relationship Id="rId6" Type="http://schemas.openxmlformats.org/officeDocument/2006/relationships/tags" Target="../tags/tag539.xml"/><Relationship Id="rId5" Type="http://schemas.openxmlformats.org/officeDocument/2006/relationships/tags" Target="../tags/tag538.xml"/><Relationship Id="rId4" Type="http://schemas.openxmlformats.org/officeDocument/2006/relationships/image" Target="../media/image1.tiff"/><Relationship Id="rId3" Type="http://schemas.openxmlformats.org/officeDocument/2006/relationships/tags" Target="../tags/tag537.xml"/><Relationship Id="rId27" Type="http://schemas.openxmlformats.org/officeDocument/2006/relationships/notesSlide" Target="../notesSlides/notesSlide15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9.xml"/><Relationship Id="rId24" Type="http://schemas.openxmlformats.org/officeDocument/2006/relationships/image" Target="../media/image57.png"/><Relationship Id="rId23" Type="http://schemas.openxmlformats.org/officeDocument/2006/relationships/tags" Target="../tags/tag554.xml"/><Relationship Id="rId22" Type="http://schemas.openxmlformats.org/officeDocument/2006/relationships/tags" Target="../tags/tag553.xml"/><Relationship Id="rId21" Type="http://schemas.openxmlformats.org/officeDocument/2006/relationships/tags" Target="../tags/tag552.xml"/><Relationship Id="rId20" Type="http://schemas.openxmlformats.org/officeDocument/2006/relationships/tags" Target="../tags/tag551.xml"/><Relationship Id="rId2" Type="http://schemas.openxmlformats.org/officeDocument/2006/relationships/tags" Target="../tags/tag536.xml"/><Relationship Id="rId19" Type="http://schemas.openxmlformats.org/officeDocument/2006/relationships/tags" Target="../tags/tag550.xml"/><Relationship Id="rId18" Type="http://schemas.openxmlformats.org/officeDocument/2006/relationships/tags" Target="../tags/tag549.xml"/><Relationship Id="rId17" Type="http://schemas.openxmlformats.org/officeDocument/2006/relationships/tags" Target="../tags/tag548.xml"/><Relationship Id="rId16" Type="http://schemas.openxmlformats.org/officeDocument/2006/relationships/tags" Target="../tags/tag547.xml"/><Relationship Id="rId15" Type="http://schemas.openxmlformats.org/officeDocument/2006/relationships/tags" Target="../tags/tag546.xml"/><Relationship Id="rId14" Type="http://schemas.openxmlformats.org/officeDocument/2006/relationships/tags" Target="../tags/tag545.xml"/><Relationship Id="rId13" Type="http://schemas.openxmlformats.org/officeDocument/2006/relationships/tags" Target="../tags/tag544.xml"/><Relationship Id="rId12" Type="http://schemas.openxmlformats.org/officeDocument/2006/relationships/tags" Target="../tags/tag543.xml"/><Relationship Id="rId11" Type="http://schemas.microsoft.com/office/2007/relationships/hdphoto" Target="../media/image56.wdp"/><Relationship Id="rId10" Type="http://schemas.openxmlformats.org/officeDocument/2006/relationships/image" Target="../media/image55.png"/><Relationship Id="rId1" Type="http://schemas.openxmlformats.org/officeDocument/2006/relationships/tags" Target="../tags/tag53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562.xml"/><Relationship Id="rId8" Type="http://schemas.openxmlformats.org/officeDocument/2006/relationships/tags" Target="../tags/tag561.xml"/><Relationship Id="rId7" Type="http://schemas.openxmlformats.org/officeDocument/2006/relationships/tags" Target="../tags/tag560.xml"/><Relationship Id="rId6" Type="http://schemas.openxmlformats.org/officeDocument/2006/relationships/tags" Target="../tags/tag559.xml"/><Relationship Id="rId5" Type="http://schemas.openxmlformats.org/officeDocument/2006/relationships/tags" Target="../tags/tag558.xml"/><Relationship Id="rId4" Type="http://schemas.openxmlformats.org/officeDocument/2006/relationships/image" Target="../media/image1.tiff"/><Relationship Id="rId3" Type="http://schemas.openxmlformats.org/officeDocument/2006/relationships/tags" Target="../tags/tag557.xml"/><Relationship Id="rId27" Type="http://schemas.openxmlformats.org/officeDocument/2006/relationships/notesSlide" Target="../notesSlides/notesSlide16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10.xml"/><Relationship Id="rId24" Type="http://schemas.openxmlformats.org/officeDocument/2006/relationships/image" Target="../media/image47.png"/><Relationship Id="rId23" Type="http://schemas.openxmlformats.org/officeDocument/2006/relationships/tags" Target="../tags/tag574.xml"/><Relationship Id="rId22" Type="http://schemas.openxmlformats.org/officeDocument/2006/relationships/tags" Target="../tags/tag573.xml"/><Relationship Id="rId21" Type="http://schemas.openxmlformats.org/officeDocument/2006/relationships/tags" Target="../tags/tag572.xml"/><Relationship Id="rId20" Type="http://schemas.openxmlformats.org/officeDocument/2006/relationships/tags" Target="../tags/tag571.xml"/><Relationship Id="rId2" Type="http://schemas.openxmlformats.org/officeDocument/2006/relationships/tags" Target="../tags/tag556.xml"/><Relationship Id="rId19" Type="http://schemas.openxmlformats.org/officeDocument/2006/relationships/tags" Target="../tags/tag570.xml"/><Relationship Id="rId18" Type="http://schemas.openxmlformats.org/officeDocument/2006/relationships/tags" Target="../tags/tag569.xml"/><Relationship Id="rId17" Type="http://schemas.openxmlformats.org/officeDocument/2006/relationships/tags" Target="../tags/tag568.xml"/><Relationship Id="rId16" Type="http://schemas.openxmlformats.org/officeDocument/2006/relationships/tags" Target="../tags/tag567.xml"/><Relationship Id="rId15" Type="http://schemas.openxmlformats.org/officeDocument/2006/relationships/tags" Target="../tags/tag566.xml"/><Relationship Id="rId14" Type="http://schemas.openxmlformats.org/officeDocument/2006/relationships/tags" Target="../tags/tag565.xml"/><Relationship Id="rId13" Type="http://schemas.openxmlformats.org/officeDocument/2006/relationships/tags" Target="../tags/tag564.xml"/><Relationship Id="rId12" Type="http://schemas.openxmlformats.org/officeDocument/2006/relationships/tags" Target="../tags/tag563.xml"/><Relationship Id="rId11" Type="http://schemas.microsoft.com/office/2007/relationships/hdphoto" Target="../media/image56.wdp"/><Relationship Id="rId10" Type="http://schemas.openxmlformats.org/officeDocument/2006/relationships/image" Target="../media/image55.png"/><Relationship Id="rId1" Type="http://schemas.openxmlformats.org/officeDocument/2006/relationships/tags" Target="../tags/tag555.xml"/></Relationships>
</file>

<file path=ppt/slides/_rels/slide17.xml.rels><?xml version="1.0" encoding="UTF-8" standalone="yes"?>
<Relationships xmlns="http://schemas.openxmlformats.org/package/2006/relationships"><Relationship Id="rId9" Type="http://schemas.microsoft.com/office/2007/relationships/hdphoto" Target="../media/image56.wdp"/><Relationship Id="rId8" Type="http://schemas.openxmlformats.org/officeDocument/2006/relationships/image" Target="../media/image55.png"/><Relationship Id="rId7" Type="http://schemas.openxmlformats.org/officeDocument/2006/relationships/tags" Target="../tags/tag580.xml"/><Relationship Id="rId6" Type="http://schemas.openxmlformats.org/officeDocument/2006/relationships/tags" Target="../tags/tag579.xml"/><Relationship Id="rId5" Type="http://schemas.openxmlformats.org/officeDocument/2006/relationships/tags" Target="../tags/tag578.xml"/><Relationship Id="rId4" Type="http://schemas.openxmlformats.org/officeDocument/2006/relationships/image" Target="../media/image1.tiff"/><Relationship Id="rId3" Type="http://schemas.openxmlformats.org/officeDocument/2006/relationships/tags" Target="../tags/tag577.xml"/><Relationship Id="rId27" Type="http://schemas.openxmlformats.org/officeDocument/2006/relationships/notesSlide" Target="../notesSlides/notesSlide17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11.xml"/><Relationship Id="rId24" Type="http://schemas.openxmlformats.org/officeDocument/2006/relationships/tags" Target="../tags/tag594.xml"/><Relationship Id="rId23" Type="http://schemas.openxmlformats.org/officeDocument/2006/relationships/tags" Target="../tags/tag593.xml"/><Relationship Id="rId22" Type="http://schemas.openxmlformats.org/officeDocument/2006/relationships/image" Target="../media/image41.png"/><Relationship Id="rId21" Type="http://schemas.openxmlformats.org/officeDocument/2006/relationships/tags" Target="../tags/tag592.xml"/><Relationship Id="rId20" Type="http://schemas.openxmlformats.org/officeDocument/2006/relationships/tags" Target="../tags/tag591.xml"/><Relationship Id="rId2" Type="http://schemas.openxmlformats.org/officeDocument/2006/relationships/tags" Target="../tags/tag576.xml"/><Relationship Id="rId19" Type="http://schemas.openxmlformats.org/officeDocument/2006/relationships/tags" Target="../tags/tag590.xml"/><Relationship Id="rId18" Type="http://schemas.openxmlformats.org/officeDocument/2006/relationships/tags" Target="../tags/tag589.xml"/><Relationship Id="rId17" Type="http://schemas.openxmlformats.org/officeDocument/2006/relationships/tags" Target="../tags/tag588.xml"/><Relationship Id="rId16" Type="http://schemas.openxmlformats.org/officeDocument/2006/relationships/tags" Target="../tags/tag587.xml"/><Relationship Id="rId15" Type="http://schemas.openxmlformats.org/officeDocument/2006/relationships/tags" Target="../tags/tag586.xml"/><Relationship Id="rId14" Type="http://schemas.openxmlformats.org/officeDocument/2006/relationships/tags" Target="../tags/tag585.xml"/><Relationship Id="rId13" Type="http://schemas.openxmlformats.org/officeDocument/2006/relationships/tags" Target="../tags/tag584.xml"/><Relationship Id="rId12" Type="http://schemas.openxmlformats.org/officeDocument/2006/relationships/tags" Target="../tags/tag583.xml"/><Relationship Id="rId11" Type="http://schemas.openxmlformats.org/officeDocument/2006/relationships/tags" Target="../tags/tag582.xml"/><Relationship Id="rId10" Type="http://schemas.openxmlformats.org/officeDocument/2006/relationships/tags" Target="../tags/tag581.xml"/><Relationship Id="rId1" Type="http://schemas.openxmlformats.org/officeDocument/2006/relationships/tags" Target="../tags/tag575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602.xml"/><Relationship Id="rId8" Type="http://schemas.openxmlformats.org/officeDocument/2006/relationships/tags" Target="../tags/tag601.xml"/><Relationship Id="rId7" Type="http://schemas.openxmlformats.org/officeDocument/2006/relationships/tags" Target="../tags/tag600.xml"/><Relationship Id="rId6" Type="http://schemas.openxmlformats.org/officeDocument/2006/relationships/tags" Target="../tags/tag599.xml"/><Relationship Id="rId5" Type="http://schemas.openxmlformats.org/officeDocument/2006/relationships/tags" Target="../tags/tag598.xml"/><Relationship Id="rId4" Type="http://schemas.openxmlformats.org/officeDocument/2006/relationships/image" Target="../media/image1.tiff"/><Relationship Id="rId3" Type="http://schemas.openxmlformats.org/officeDocument/2006/relationships/tags" Target="../tags/tag597.xml"/><Relationship Id="rId27" Type="http://schemas.openxmlformats.org/officeDocument/2006/relationships/notesSlide" Target="../notesSlides/notesSlide18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12.xml"/><Relationship Id="rId24" Type="http://schemas.openxmlformats.org/officeDocument/2006/relationships/image" Target="../media/image48.png"/><Relationship Id="rId23" Type="http://schemas.openxmlformats.org/officeDocument/2006/relationships/tags" Target="../tags/tag614.xml"/><Relationship Id="rId22" Type="http://schemas.openxmlformats.org/officeDocument/2006/relationships/tags" Target="../tags/tag613.xml"/><Relationship Id="rId21" Type="http://schemas.openxmlformats.org/officeDocument/2006/relationships/tags" Target="../tags/tag612.xml"/><Relationship Id="rId20" Type="http://schemas.openxmlformats.org/officeDocument/2006/relationships/tags" Target="../tags/tag611.xml"/><Relationship Id="rId2" Type="http://schemas.openxmlformats.org/officeDocument/2006/relationships/tags" Target="../tags/tag596.xml"/><Relationship Id="rId19" Type="http://schemas.openxmlformats.org/officeDocument/2006/relationships/tags" Target="../tags/tag610.xml"/><Relationship Id="rId18" Type="http://schemas.openxmlformats.org/officeDocument/2006/relationships/tags" Target="../tags/tag609.xml"/><Relationship Id="rId17" Type="http://schemas.openxmlformats.org/officeDocument/2006/relationships/tags" Target="../tags/tag608.xml"/><Relationship Id="rId16" Type="http://schemas.openxmlformats.org/officeDocument/2006/relationships/tags" Target="../tags/tag607.xml"/><Relationship Id="rId15" Type="http://schemas.openxmlformats.org/officeDocument/2006/relationships/tags" Target="../tags/tag606.xml"/><Relationship Id="rId14" Type="http://schemas.openxmlformats.org/officeDocument/2006/relationships/tags" Target="../tags/tag605.xml"/><Relationship Id="rId13" Type="http://schemas.openxmlformats.org/officeDocument/2006/relationships/tags" Target="../tags/tag604.xml"/><Relationship Id="rId12" Type="http://schemas.openxmlformats.org/officeDocument/2006/relationships/tags" Target="../tags/tag603.xml"/><Relationship Id="rId11" Type="http://schemas.microsoft.com/office/2007/relationships/hdphoto" Target="../media/image56.wdp"/><Relationship Id="rId10" Type="http://schemas.openxmlformats.org/officeDocument/2006/relationships/image" Target="../media/image55.png"/><Relationship Id="rId1" Type="http://schemas.openxmlformats.org/officeDocument/2006/relationships/tags" Target="../tags/tag595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622.xml"/><Relationship Id="rId8" Type="http://schemas.openxmlformats.org/officeDocument/2006/relationships/tags" Target="../tags/tag621.xml"/><Relationship Id="rId7" Type="http://schemas.openxmlformats.org/officeDocument/2006/relationships/tags" Target="../tags/tag620.xml"/><Relationship Id="rId6" Type="http://schemas.openxmlformats.org/officeDocument/2006/relationships/tags" Target="../tags/tag619.xml"/><Relationship Id="rId5" Type="http://schemas.openxmlformats.org/officeDocument/2006/relationships/tags" Target="../tags/tag618.xml"/><Relationship Id="rId4" Type="http://schemas.openxmlformats.org/officeDocument/2006/relationships/image" Target="../media/image1.tiff"/><Relationship Id="rId3" Type="http://schemas.openxmlformats.org/officeDocument/2006/relationships/tags" Target="../tags/tag617.xml"/><Relationship Id="rId27" Type="http://schemas.openxmlformats.org/officeDocument/2006/relationships/notesSlide" Target="../notesSlides/notesSlide19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13.xml"/><Relationship Id="rId24" Type="http://schemas.openxmlformats.org/officeDocument/2006/relationships/tags" Target="../tags/tag634.xml"/><Relationship Id="rId23" Type="http://schemas.openxmlformats.org/officeDocument/2006/relationships/image" Target="../media/image58.png"/><Relationship Id="rId22" Type="http://schemas.openxmlformats.org/officeDocument/2006/relationships/tags" Target="../tags/tag633.xml"/><Relationship Id="rId21" Type="http://schemas.openxmlformats.org/officeDocument/2006/relationships/tags" Target="../tags/tag632.xml"/><Relationship Id="rId20" Type="http://schemas.openxmlformats.org/officeDocument/2006/relationships/tags" Target="../tags/tag631.xml"/><Relationship Id="rId2" Type="http://schemas.openxmlformats.org/officeDocument/2006/relationships/tags" Target="../tags/tag616.xml"/><Relationship Id="rId19" Type="http://schemas.openxmlformats.org/officeDocument/2006/relationships/tags" Target="../tags/tag630.xml"/><Relationship Id="rId18" Type="http://schemas.openxmlformats.org/officeDocument/2006/relationships/tags" Target="../tags/tag629.xml"/><Relationship Id="rId17" Type="http://schemas.openxmlformats.org/officeDocument/2006/relationships/tags" Target="../tags/tag628.xml"/><Relationship Id="rId16" Type="http://schemas.openxmlformats.org/officeDocument/2006/relationships/tags" Target="../tags/tag627.xml"/><Relationship Id="rId15" Type="http://schemas.openxmlformats.org/officeDocument/2006/relationships/tags" Target="../tags/tag626.xml"/><Relationship Id="rId14" Type="http://schemas.openxmlformats.org/officeDocument/2006/relationships/tags" Target="../tags/tag625.xml"/><Relationship Id="rId13" Type="http://schemas.openxmlformats.org/officeDocument/2006/relationships/tags" Target="../tags/tag624.xml"/><Relationship Id="rId12" Type="http://schemas.openxmlformats.org/officeDocument/2006/relationships/tags" Target="../tags/tag623.xml"/><Relationship Id="rId11" Type="http://schemas.microsoft.com/office/2007/relationships/hdphoto" Target="../media/image56.wdp"/><Relationship Id="rId10" Type="http://schemas.openxmlformats.org/officeDocument/2006/relationships/image" Target="../media/image55.png"/><Relationship Id="rId1" Type="http://schemas.openxmlformats.org/officeDocument/2006/relationships/tags" Target="../tags/tag615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642.xml"/><Relationship Id="rId8" Type="http://schemas.openxmlformats.org/officeDocument/2006/relationships/tags" Target="../tags/tag641.xml"/><Relationship Id="rId7" Type="http://schemas.openxmlformats.org/officeDocument/2006/relationships/tags" Target="../tags/tag640.xml"/><Relationship Id="rId6" Type="http://schemas.openxmlformats.org/officeDocument/2006/relationships/tags" Target="../tags/tag639.xml"/><Relationship Id="rId5" Type="http://schemas.openxmlformats.org/officeDocument/2006/relationships/tags" Target="../tags/tag638.xml"/><Relationship Id="rId4" Type="http://schemas.openxmlformats.org/officeDocument/2006/relationships/image" Target="../media/image1.tiff"/><Relationship Id="rId3" Type="http://schemas.openxmlformats.org/officeDocument/2006/relationships/tags" Target="../tags/tag637.xml"/><Relationship Id="rId27" Type="http://schemas.openxmlformats.org/officeDocument/2006/relationships/notesSlide" Target="../notesSlides/notesSlide20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14.xml"/><Relationship Id="rId24" Type="http://schemas.openxmlformats.org/officeDocument/2006/relationships/image" Target="../media/image42.png"/><Relationship Id="rId23" Type="http://schemas.openxmlformats.org/officeDocument/2006/relationships/tags" Target="../tags/tag654.xml"/><Relationship Id="rId22" Type="http://schemas.openxmlformats.org/officeDocument/2006/relationships/tags" Target="../tags/tag653.xml"/><Relationship Id="rId21" Type="http://schemas.openxmlformats.org/officeDocument/2006/relationships/tags" Target="../tags/tag652.xml"/><Relationship Id="rId20" Type="http://schemas.openxmlformats.org/officeDocument/2006/relationships/tags" Target="../tags/tag651.xml"/><Relationship Id="rId2" Type="http://schemas.openxmlformats.org/officeDocument/2006/relationships/tags" Target="../tags/tag636.xml"/><Relationship Id="rId19" Type="http://schemas.openxmlformats.org/officeDocument/2006/relationships/tags" Target="../tags/tag650.xml"/><Relationship Id="rId18" Type="http://schemas.openxmlformats.org/officeDocument/2006/relationships/tags" Target="../tags/tag649.xml"/><Relationship Id="rId17" Type="http://schemas.openxmlformats.org/officeDocument/2006/relationships/tags" Target="../tags/tag648.xml"/><Relationship Id="rId16" Type="http://schemas.openxmlformats.org/officeDocument/2006/relationships/tags" Target="../tags/tag647.xml"/><Relationship Id="rId15" Type="http://schemas.openxmlformats.org/officeDocument/2006/relationships/tags" Target="../tags/tag646.xml"/><Relationship Id="rId14" Type="http://schemas.openxmlformats.org/officeDocument/2006/relationships/tags" Target="../tags/tag645.xml"/><Relationship Id="rId13" Type="http://schemas.openxmlformats.org/officeDocument/2006/relationships/tags" Target="../tags/tag644.xml"/><Relationship Id="rId12" Type="http://schemas.openxmlformats.org/officeDocument/2006/relationships/tags" Target="../tags/tag643.xml"/><Relationship Id="rId11" Type="http://schemas.microsoft.com/office/2007/relationships/hdphoto" Target="../media/image56.wdp"/><Relationship Id="rId10" Type="http://schemas.openxmlformats.org/officeDocument/2006/relationships/image" Target="../media/image55.png"/><Relationship Id="rId1" Type="http://schemas.openxmlformats.org/officeDocument/2006/relationships/tags" Target="../tags/tag635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662.xml"/><Relationship Id="rId8" Type="http://schemas.openxmlformats.org/officeDocument/2006/relationships/tags" Target="../tags/tag661.xml"/><Relationship Id="rId7" Type="http://schemas.openxmlformats.org/officeDocument/2006/relationships/tags" Target="../tags/tag660.xml"/><Relationship Id="rId6" Type="http://schemas.openxmlformats.org/officeDocument/2006/relationships/tags" Target="../tags/tag659.xml"/><Relationship Id="rId5" Type="http://schemas.openxmlformats.org/officeDocument/2006/relationships/tags" Target="../tags/tag658.xml"/><Relationship Id="rId4" Type="http://schemas.openxmlformats.org/officeDocument/2006/relationships/image" Target="../media/image1.tiff"/><Relationship Id="rId3" Type="http://schemas.openxmlformats.org/officeDocument/2006/relationships/tags" Target="../tags/tag657.xml"/><Relationship Id="rId27" Type="http://schemas.openxmlformats.org/officeDocument/2006/relationships/notesSlide" Target="../notesSlides/notesSlide21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15.xml"/><Relationship Id="rId24" Type="http://schemas.openxmlformats.org/officeDocument/2006/relationships/image" Target="../media/image40.png"/><Relationship Id="rId23" Type="http://schemas.openxmlformats.org/officeDocument/2006/relationships/tags" Target="../tags/tag674.xml"/><Relationship Id="rId22" Type="http://schemas.openxmlformats.org/officeDocument/2006/relationships/tags" Target="../tags/tag673.xml"/><Relationship Id="rId21" Type="http://schemas.openxmlformats.org/officeDocument/2006/relationships/tags" Target="../tags/tag672.xml"/><Relationship Id="rId20" Type="http://schemas.openxmlformats.org/officeDocument/2006/relationships/tags" Target="../tags/tag671.xml"/><Relationship Id="rId2" Type="http://schemas.openxmlformats.org/officeDocument/2006/relationships/tags" Target="../tags/tag656.xml"/><Relationship Id="rId19" Type="http://schemas.openxmlformats.org/officeDocument/2006/relationships/tags" Target="../tags/tag670.xml"/><Relationship Id="rId18" Type="http://schemas.openxmlformats.org/officeDocument/2006/relationships/tags" Target="../tags/tag669.xml"/><Relationship Id="rId17" Type="http://schemas.openxmlformats.org/officeDocument/2006/relationships/tags" Target="../tags/tag668.xml"/><Relationship Id="rId16" Type="http://schemas.openxmlformats.org/officeDocument/2006/relationships/tags" Target="../tags/tag667.xml"/><Relationship Id="rId15" Type="http://schemas.openxmlformats.org/officeDocument/2006/relationships/tags" Target="../tags/tag666.xml"/><Relationship Id="rId14" Type="http://schemas.openxmlformats.org/officeDocument/2006/relationships/tags" Target="../tags/tag665.xml"/><Relationship Id="rId13" Type="http://schemas.openxmlformats.org/officeDocument/2006/relationships/tags" Target="../tags/tag664.xml"/><Relationship Id="rId12" Type="http://schemas.openxmlformats.org/officeDocument/2006/relationships/tags" Target="../tags/tag663.xml"/><Relationship Id="rId11" Type="http://schemas.microsoft.com/office/2007/relationships/hdphoto" Target="../media/image56.wdp"/><Relationship Id="rId10" Type="http://schemas.openxmlformats.org/officeDocument/2006/relationships/image" Target="../media/image55.png"/><Relationship Id="rId1" Type="http://schemas.openxmlformats.org/officeDocument/2006/relationships/tags" Target="../tags/tag655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682.xml"/><Relationship Id="rId8" Type="http://schemas.openxmlformats.org/officeDocument/2006/relationships/tags" Target="../tags/tag681.xml"/><Relationship Id="rId7" Type="http://schemas.openxmlformats.org/officeDocument/2006/relationships/tags" Target="../tags/tag680.xml"/><Relationship Id="rId6" Type="http://schemas.openxmlformats.org/officeDocument/2006/relationships/tags" Target="../tags/tag679.xml"/><Relationship Id="rId5" Type="http://schemas.openxmlformats.org/officeDocument/2006/relationships/tags" Target="../tags/tag678.xml"/><Relationship Id="rId4" Type="http://schemas.openxmlformats.org/officeDocument/2006/relationships/image" Target="../media/image1.tiff"/><Relationship Id="rId3" Type="http://schemas.openxmlformats.org/officeDocument/2006/relationships/tags" Target="../tags/tag677.xml"/><Relationship Id="rId27" Type="http://schemas.openxmlformats.org/officeDocument/2006/relationships/notesSlide" Target="../notesSlides/notesSlide22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16.xml"/><Relationship Id="rId24" Type="http://schemas.openxmlformats.org/officeDocument/2006/relationships/image" Target="../media/image59.png"/><Relationship Id="rId23" Type="http://schemas.openxmlformats.org/officeDocument/2006/relationships/tags" Target="../tags/tag694.xml"/><Relationship Id="rId22" Type="http://schemas.openxmlformats.org/officeDocument/2006/relationships/tags" Target="../tags/tag693.xml"/><Relationship Id="rId21" Type="http://schemas.openxmlformats.org/officeDocument/2006/relationships/tags" Target="../tags/tag692.xml"/><Relationship Id="rId20" Type="http://schemas.openxmlformats.org/officeDocument/2006/relationships/tags" Target="../tags/tag691.xml"/><Relationship Id="rId2" Type="http://schemas.openxmlformats.org/officeDocument/2006/relationships/tags" Target="../tags/tag676.xml"/><Relationship Id="rId19" Type="http://schemas.openxmlformats.org/officeDocument/2006/relationships/tags" Target="../tags/tag690.xml"/><Relationship Id="rId18" Type="http://schemas.openxmlformats.org/officeDocument/2006/relationships/tags" Target="../tags/tag689.xml"/><Relationship Id="rId17" Type="http://schemas.openxmlformats.org/officeDocument/2006/relationships/tags" Target="../tags/tag688.xml"/><Relationship Id="rId16" Type="http://schemas.openxmlformats.org/officeDocument/2006/relationships/tags" Target="../tags/tag687.xml"/><Relationship Id="rId15" Type="http://schemas.openxmlformats.org/officeDocument/2006/relationships/tags" Target="../tags/tag686.xml"/><Relationship Id="rId14" Type="http://schemas.openxmlformats.org/officeDocument/2006/relationships/tags" Target="../tags/tag685.xml"/><Relationship Id="rId13" Type="http://schemas.openxmlformats.org/officeDocument/2006/relationships/tags" Target="../tags/tag684.xml"/><Relationship Id="rId12" Type="http://schemas.openxmlformats.org/officeDocument/2006/relationships/tags" Target="../tags/tag683.xml"/><Relationship Id="rId11" Type="http://schemas.microsoft.com/office/2007/relationships/hdphoto" Target="../media/image56.wdp"/><Relationship Id="rId10" Type="http://schemas.openxmlformats.org/officeDocument/2006/relationships/image" Target="../media/image55.png"/><Relationship Id="rId1" Type="http://schemas.openxmlformats.org/officeDocument/2006/relationships/tags" Target="../tags/tag675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702.xml"/><Relationship Id="rId8" Type="http://schemas.openxmlformats.org/officeDocument/2006/relationships/tags" Target="../tags/tag701.xml"/><Relationship Id="rId7" Type="http://schemas.openxmlformats.org/officeDocument/2006/relationships/tags" Target="../tags/tag700.xml"/><Relationship Id="rId6" Type="http://schemas.openxmlformats.org/officeDocument/2006/relationships/tags" Target="../tags/tag699.xml"/><Relationship Id="rId5" Type="http://schemas.openxmlformats.org/officeDocument/2006/relationships/tags" Target="../tags/tag698.xml"/><Relationship Id="rId4" Type="http://schemas.openxmlformats.org/officeDocument/2006/relationships/image" Target="../media/image1.tiff"/><Relationship Id="rId3" Type="http://schemas.openxmlformats.org/officeDocument/2006/relationships/tags" Target="../tags/tag697.xml"/><Relationship Id="rId26" Type="http://schemas.openxmlformats.org/officeDocument/2006/relationships/notesSlide" Target="../notesSlides/notesSlide23.xml"/><Relationship Id="rId25" Type="http://schemas.openxmlformats.org/officeDocument/2006/relationships/slideLayout" Target="../slideLayouts/slideLayout4.xml"/><Relationship Id="rId24" Type="http://schemas.openxmlformats.org/officeDocument/2006/relationships/themeOverride" Target="../theme/themeOverride17.xml"/><Relationship Id="rId23" Type="http://schemas.openxmlformats.org/officeDocument/2006/relationships/image" Target="../media/image53.png"/><Relationship Id="rId22" Type="http://schemas.openxmlformats.org/officeDocument/2006/relationships/tags" Target="../tags/tag713.xml"/><Relationship Id="rId21" Type="http://schemas.openxmlformats.org/officeDocument/2006/relationships/tags" Target="../tags/tag712.xml"/><Relationship Id="rId20" Type="http://schemas.openxmlformats.org/officeDocument/2006/relationships/tags" Target="../tags/tag711.xml"/><Relationship Id="rId2" Type="http://schemas.openxmlformats.org/officeDocument/2006/relationships/tags" Target="../tags/tag696.xml"/><Relationship Id="rId19" Type="http://schemas.openxmlformats.org/officeDocument/2006/relationships/tags" Target="../tags/tag710.xml"/><Relationship Id="rId18" Type="http://schemas.openxmlformats.org/officeDocument/2006/relationships/tags" Target="../tags/tag709.xml"/><Relationship Id="rId17" Type="http://schemas.openxmlformats.org/officeDocument/2006/relationships/tags" Target="../tags/tag708.xml"/><Relationship Id="rId16" Type="http://schemas.openxmlformats.org/officeDocument/2006/relationships/tags" Target="../tags/tag707.xml"/><Relationship Id="rId15" Type="http://schemas.openxmlformats.org/officeDocument/2006/relationships/tags" Target="../tags/tag706.xml"/><Relationship Id="rId14" Type="http://schemas.openxmlformats.org/officeDocument/2006/relationships/tags" Target="../tags/tag705.xml"/><Relationship Id="rId13" Type="http://schemas.openxmlformats.org/officeDocument/2006/relationships/tags" Target="../tags/tag704.xml"/><Relationship Id="rId12" Type="http://schemas.openxmlformats.org/officeDocument/2006/relationships/tags" Target="../tags/tag703.xml"/><Relationship Id="rId11" Type="http://schemas.microsoft.com/office/2007/relationships/hdphoto" Target="../media/image56.wdp"/><Relationship Id="rId10" Type="http://schemas.openxmlformats.org/officeDocument/2006/relationships/image" Target="../media/image55.png"/><Relationship Id="rId1" Type="http://schemas.openxmlformats.org/officeDocument/2006/relationships/tags" Target="../tags/tag695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721.xml"/><Relationship Id="rId8" Type="http://schemas.openxmlformats.org/officeDocument/2006/relationships/tags" Target="../tags/tag720.xml"/><Relationship Id="rId7" Type="http://schemas.openxmlformats.org/officeDocument/2006/relationships/tags" Target="../tags/tag719.xml"/><Relationship Id="rId6" Type="http://schemas.openxmlformats.org/officeDocument/2006/relationships/tags" Target="../tags/tag718.xml"/><Relationship Id="rId5" Type="http://schemas.openxmlformats.org/officeDocument/2006/relationships/tags" Target="../tags/tag717.xml"/><Relationship Id="rId4" Type="http://schemas.openxmlformats.org/officeDocument/2006/relationships/image" Target="../media/image1.tiff"/><Relationship Id="rId3" Type="http://schemas.openxmlformats.org/officeDocument/2006/relationships/tags" Target="../tags/tag716.xml"/><Relationship Id="rId27" Type="http://schemas.openxmlformats.org/officeDocument/2006/relationships/notesSlide" Target="../notesSlides/notesSlide24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18.xml"/><Relationship Id="rId24" Type="http://schemas.openxmlformats.org/officeDocument/2006/relationships/image" Target="../media/image45.png"/><Relationship Id="rId23" Type="http://schemas.openxmlformats.org/officeDocument/2006/relationships/tags" Target="../tags/tag733.xml"/><Relationship Id="rId22" Type="http://schemas.openxmlformats.org/officeDocument/2006/relationships/tags" Target="../tags/tag732.xml"/><Relationship Id="rId21" Type="http://schemas.openxmlformats.org/officeDocument/2006/relationships/tags" Target="../tags/tag731.xml"/><Relationship Id="rId20" Type="http://schemas.openxmlformats.org/officeDocument/2006/relationships/tags" Target="../tags/tag730.xml"/><Relationship Id="rId2" Type="http://schemas.openxmlformats.org/officeDocument/2006/relationships/tags" Target="../tags/tag715.xml"/><Relationship Id="rId19" Type="http://schemas.openxmlformats.org/officeDocument/2006/relationships/tags" Target="../tags/tag729.xml"/><Relationship Id="rId18" Type="http://schemas.openxmlformats.org/officeDocument/2006/relationships/tags" Target="../tags/tag728.xml"/><Relationship Id="rId17" Type="http://schemas.openxmlformats.org/officeDocument/2006/relationships/tags" Target="../tags/tag727.xml"/><Relationship Id="rId16" Type="http://schemas.openxmlformats.org/officeDocument/2006/relationships/tags" Target="../tags/tag726.xml"/><Relationship Id="rId15" Type="http://schemas.openxmlformats.org/officeDocument/2006/relationships/tags" Target="../tags/tag725.xml"/><Relationship Id="rId14" Type="http://schemas.openxmlformats.org/officeDocument/2006/relationships/tags" Target="../tags/tag724.xml"/><Relationship Id="rId13" Type="http://schemas.openxmlformats.org/officeDocument/2006/relationships/tags" Target="../tags/tag723.xml"/><Relationship Id="rId12" Type="http://schemas.openxmlformats.org/officeDocument/2006/relationships/tags" Target="../tags/tag722.xml"/><Relationship Id="rId11" Type="http://schemas.microsoft.com/office/2007/relationships/hdphoto" Target="../media/image56.wdp"/><Relationship Id="rId10" Type="http://schemas.openxmlformats.org/officeDocument/2006/relationships/image" Target="../media/image55.png"/><Relationship Id="rId1" Type="http://schemas.openxmlformats.org/officeDocument/2006/relationships/tags" Target="../tags/tag714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741.xml"/><Relationship Id="rId8" Type="http://schemas.openxmlformats.org/officeDocument/2006/relationships/tags" Target="../tags/tag740.xml"/><Relationship Id="rId7" Type="http://schemas.openxmlformats.org/officeDocument/2006/relationships/tags" Target="../tags/tag739.xml"/><Relationship Id="rId6" Type="http://schemas.openxmlformats.org/officeDocument/2006/relationships/tags" Target="../tags/tag738.xml"/><Relationship Id="rId5" Type="http://schemas.openxmlformats.org/officeDocument/2006/relationships/tags" Target="../tags/tag737.xml"/><Relationship Id="rId4" Type="http://schemas.openxmlformats.org/officeDocument/2006/relationships/image" Target="../media/image1.tiff"/><Relationship Id="rId3" Type="http://schemas.openxmlformats.org/officeDocument/2006/relationships/tags" Target="../tags/tag736.xml"/><Relationship Id="rId27" Type="http://schemas.openxmlformats.org/officeDocument/2006/relationships/notesSlide" Target="../notesSlides/notesSlide25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19.xml"/><Relationship Id="rId24" Type="http://schemas.openxmlformats.org/officeDocument/2006/relationships/image" Target="../media/image44.png"/><Relationship Id="rId23" Type="http://schemas.openxmlformats.org/officeDocument/2006/relationships/tags" Target="../tags/tag753.xml"/><Relationship Id="rId22" Type="http://schemas.openxmlformats.org/officeDocument/2006/relationships/tags" Target="../tags/tag752.xml"/><Relationship Id="rId21" Type="http://schemas.openxmlformats.org/officeDocument/2006/relationships/tags" Target="../tags/tag751.xml"/><Relationship Id="rId20" Type="http://schemas.openxmlformats.org/officeDocument/2006/relationships/tags" Target="../tags/tag750.xml"/><Relationship Id="rId2" Type="http://schemas.openxmlformats.org/officeDocument/2006/relationships/tags" Target="../tags/tag735.xml"/><Relationship Id="rId19" Type="http://schemas.openxmlformats.org/officeDocument/2006/relationships/tags" Target="../tags/tag749.xml"/><Relationship Id="rId18" Type="http://schemas.openxmlformats.org/officeDocument/2006/relationships/tags" Target="../tags/tag748.xml"/><Relationship Id="rId17" Type="http://schemas.openxmlformats.org/officeDocument/2006/relationships/tags" Target="../tags/tag747.xml"/><Relationship Id="rId16" Type="http://schemas.openxmlformats.org/officeDocument/2006/relationships/tags" Target="../tags/tag746.xml"/><Relationship Id="rId15" Type="http://schemas.openxmlformats.org/officeDocument/2006/relationships/tags" Target="../tags/tag745.xml"/><Relationship Id="rId14" Type="http://schemas.openxmlformats.org/officeDocument/2006/relationships/tags" Target="../tags/tag744.xml"/><Relationship Id="rId13" Type="http://schemas.openxmlformats.org/officeDocument/2006/relationships/tags" Target="../tags/tag743.xml"/><Relationship Id="rId12" Type="http://schemas.openxmlformats.org/officeDocument/2006/relationships/tags" Target="../tags/tag742.xml"/><Relationship Id="rId11" Type="http://schemas.microsoft.com/office/2007/relationships/hdphoto" Target="../media/image56.wdp"/><Relationship Id="rId10" Type="http://schemas.openxmlformats.org/officeDocument/2006/relationships/image" Target="../media/image55.png"/><Relationship Id="rId1" Type="http://schemas.openxmlformats.org/officeDocument/2006/relationships/tags" Target="../tags/tag734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761.xml"/><Relationship Id="rId8" Type="http://schemas.openxmlformats.org/officeDocument/2006/relationships/tags" Target="../tags/tag760.xml"/><Relationship Id="rId7" Type="http://schemas.openxmlformats.org/officeDocument/2006/relationships/tags" Target="../tags/tag759.xml"/><Relationship Id="rId6" Type="http://schemas.openxmlformats.org/officeDocument/2006/relationships/tags" Target="../tags/tag758.xml"/><Relationship Id="rId5" Type="http://schemas.openxmlformats.org/officeDocument/2006/relationships/tags" Target="../tags/tag757.xml"/><Relationship Id="rId4" Type="http://schemas.openxmlformats.org/officeDocument/2006/relationships/image" Target="../media/image1.tiff"/><Relationship Id="rId3" Type="http://schemas.openxmlformats.org/officeDocument/2006/relationships/tags" Target="../tags/tag756.xml"/><Relationship Id="rId27" Type="http://schemas.openxmlformats.org/officeDocument/2006/relationships/notesSlide" Target="../notesSlides/notesSlide26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20.xml"/><Relationship Id="rId24" Type="http://schemas.openxmlformats.org/officeDocument/2006/relationships/image" Target="../media/image60.png"/><Relationship Id="rId23" Type="http://schemas.openxmlformats.org/officeDocument/2006/relationships/tags" Target="../tags/tag773.xml"/><Relationship Id="rId22" Type="http://schemas.openxmlformats.org/officeDocument/2006/relationships/tags" Target="../tags/tag772.xml"/><Relationship Id="rId21" Type="http://schemas.openxmlformats.org/officeDocument/2006/relationships/tags" Target="../tags/tag771.xml"/><Relationship Id="rId20" Type="http://schemas.openxmlformats.org/officeDocument/2006/relationships/tags" Target="../tags/tag770.xml"/><Relationship Id="rId2" Type="http://schemas.openxmlformats.org/officeDocument/2006/relationships/tags" Target="../tags/tag755.xml"/><Relationship Id="rId19" Type="http://schemas.openxmlformats.org/officeDocument/2006/relationships/tags" Target="../tags/tag769.xml"/><Relationship Id="rId18" Type="http://schemas.openxmlformats.org/officeDocument/2006/relationships/tags" Target="../tags/tag768.xml"/><Relationship Id="rId17" Type="http://schemas.openxmlformats.org/officeDocument/2006/relationships/tags" Target="../tags/tag767.xml"/><Relationship Id="rId16" Type="http://schemas.openxmlformats.org/officeDocument/2006/relationships/tags" Target="../tags/tag766.xml"/><Relationship Id="rId15" Type="http://schemas.openxmlformats.org/officeDocument/2006/relationships/tags" Target="../tags/tag765.xml"/><Relationship Id="rId14" Type="http://schemas.openxmlformats.org/officeDocument/2006/relationships/tags" Target="../tags/tag764.xml"/><Relationship Id="rId13" Type="http://schemas.openxmlformats.org/officeDocument/2006/relationships/tags" Target="../tags/tag763.xml"/><Relationship Id="rId12" Type="http://schemas.openxmlformats.org/officeDocument/2006/relationships/tags" Target="../tags/tag762.xml"/><Relationship Id="rId11" Type="http://schemas.microsoft.com/office/2007/relationships/hdphoto" Target="../media/image56.wdp"/><Relationship Id="rId10" Type="http://schemas.openxmlformats.org/officeDocument/2006/relationships/image" Target="../media/image55.png"/><Relationship Id="rId1" Type="http://schemas.openxmlformats.org/officeDocument/2006/relationships/tags" Target="../tags/tag754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781.xml"/><Relationship Id="rId8" Type="http://schemas.openxmlformats.org/officeDocument/2006/relationships/tags" Target="../tags/tag780.xml"/><Relationship Id="rId7" Type="http://schemas.openxmlformats.org/officeDocument/2006/relationships/tags" Target="../tags/tag779.xml"/><Relationship Id="rId6" Type="http://schemas.openxmlformats.org/officeDocument/2006/relationships/tags" Target="../tags/tag778.xml"/><Relationship Id="rId5" Type="http://schemas.openxmlformats.org/officeDocument/2006/relationships/tags" Target="../tags/tag777.xml"/><Relationship Id="rId4" Type="http://schemas.openxmlformats.org/officeDocument/2006/relationships/image" Target="../media/image1.tiff"/><Relationship Id="rId3" Type="http://schemas.openxmlformats.org/officeDocument/2006/relationships/tags" Target="../tags/tag776.xml"/><Relationship Id="rId27" Type="http://schemas.openxmlformats.org/officeDocument/2006/relationships/notesSlide" Target="../notesSlides/notesSlide27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21.xml"/><Relationship Id="rId24" Type="http://schemas.openxmlformats.org/officeDocument/2006/relationships/image" Target="../media/image61.png"/><Relationship Id="rId23" Type="http://schemas.openxmlformats.org/officeDocument/2006/relationships/tags" Target="../tags/tag793.xml"/><Relationship Id="rId22" Type="http://schemas.openxmlformats.org/officeDocument/2006/relationships/tags" Target="../tags/tag792.xml"/><Relationship Id="rId21" Type="http://schemas.openxmlformats.org/officeDocument/2006/relationships/tags" Target="../tags/tag791.xml"/><Relationship Id="rId20" Type="http://schemas.openxmlformats.org/officeDocument/2006/relationships/tags" Target="../tags/tag790.xml"/><Relationship Id="rId2" Type="http://schemas.openxmlformats.org/officeDocument/2006/relationships/tags" Target="../tags/tag775.xml"/><Relationship Id="rId19" Type="http://schemas.openxmlformats.org/officeDocument/2006/relationships/tags" Target="../tags/tag789.xml"/><Relationship Id="rId18" Type="http://schemas.openxmlformats.org/officeDocument/2006/relationships/tags" Target="../tags/tag788.xml"/><Relationship Id="rId17" Type="http://schemas.openxmlformats.org/officeDocument/2006/relationships/tags" Target="../tags/tag787.xml"/><Relationship Id="rId16" Type="http://schemas.openxmlformats.org/officeDocument/2006/relationships/tags" Target="../tags/tag786.xml"/><Relationship Id="rId15" Type="http://schemas.openxmlformats.org/officeDocument/2006/relationships/tags" Target="../tags/tag785.xml"/><Relationship Id="rId14" Type="http://schemas.openxmlformats.org/officeDocument/2006/relationships/tags" Target="../tags/tag784.xml"/><Relationship Id="rId13" Type="http://schemas.openxmlformats.org/officeDocument/2006/relationships/tags" Target="../tags/tag783.xml"/><Relationship Id="rId12" Type="http://schemas.openxmlformats.org/officeDocument/2006/relationships/tags" Target="../tags/tag782.xml"/><Relationship Id="rId11" Type="http://schemas.microsoft.com/office/2007/relationships/hdphoto" Target="../media/image56.wdp"/><Relationship Id="rId10" Type="http://schemas.openxmlformats.org/officeDocument/2006/relationships/image" Target="../media/image55.png"/><Relationship Id="rId1" Type="http://schemas.openxmlformats.org/officeDocument/2006/relationships/tags" Target="../tags/tag774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801.xml"/><Relationship Id="rId8" Type="http://schemas.openxmlformats.org/officeDocument/2006/relationships/tags" Target="../tags/tag800.xml"/><Relationship Id="rId7" Type="http://schemas.openxmlformats.org/officeDocument/2006/relationships/tags" Target="../tags/tag799.xml"/><Relationship Id="rId6" Type="http://schemas.openxmlformats.org/officeDocument/2006/relationships/tags" Target="../tags/tag798.xml"/><Relationship Id="rId5" Type="http://schemas.openxmlformats.org/officeDocument/2006/relationships/tags" Target="../tags/tag797.xml"/><Relationship Id="rId4" Type="http://schemas.openxmlformats.org/officeDocument/2006/relationships/image" Target="../media/image1.tiff"/><Relationship Id="rId3" Type="http://schemas.openxmlformats.org/officeDocument/2006/relationships/tags" Target="../tags/tag796.xml"/><Relationship Id="rId27" Type="http://schemas.openxmlformats.org/officeDocument/2006/relationships/notesSlide" Target="../notesSlides/notesSlide28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22.xml"/><Relationship Id="rId24" Type="http://schemas.openxmlformats.org/officeDocument/2006/relationships/image" Target="../media/image37.png"/><Relationship Id="rId23" Type="http://schemas.openxmlformats.org/officeDocument/2006/relationships/tags" Target="../tags/tag813.xml"/><Relationship Id="rId22" Type="http://schemas.openxmlformats.org/officeDocument/2006/relationships/tags" Target="../tags/tag812.xml"/><Relationship Id="rId21" Type="http://schemas.openxmlformats.org/officeDocument/2006/relationships/tags" Target="../tags/tag811.xml"/><Relationship Id="rId20" Type="http://schemas.openxmlformats.org/officeDocument/2006/relationships/tags" Target="../tags/tag810.xml"/><Relationship Id="rId2" Type="http://schemas.openxmlformats.org/officeDocument/2006/relationships/tags" Target="../tags/tag795.xml"/><Relationship Id="rId19" Type="http://schemas.openxmlformats.org/officeDocument/2006/relationships/tags" Target="../tags/tag809.xml"/><Relationship Id="rId18" Type="http://schemas.openxmlformats.org/officeDocument/2006/relationships/tags" Target="../tags/tag808.xml"/><Relationship Id="rId17" Type="http://schemas.openxmlformats.org/officeDocument/2006/relationships/tags" Target="../tags/tag807.xml"/><Relationship Id="rId16" Type="http://schemas.openxmlformats.org/officeDocument/2006/relationships/tags" Target="../tags/tag806.xml"/><Relationship Id="rId15" Type="http://schemas.openxmlformats.org/officeDocument/2006/relationships/tags" Target="../tags/tag805.xml"/><Relationship Id="rId14" Type="http://schemas.openxmlformats.org/officeDocument/2006/relationships/tags" Target="../tags/tag804.xml"/><Relationship Id="rId13" Type="http://schemas.openxmlformats.org/officeDocument/2006/relationships/tags" Target="../tags/tag803.xml"/><Relationship Id="rId12" Type="http://schemas.openxmlformats.org/officeDocument/2006/relationships/tags" Target="../tags/tag802.xml"/><Relationship Id="rId11" Type="http://schemas.microsoft.com/office/2007/relationships/hdphoto" Target="../media/image56.wdp"/><Relationship Id="rId10" Type="http://schemas.openxmlformats.org/officeDocument/2006/relationships/image" Target="../media/image55.png"/><Relationship Id="rId1" Type="http://schemas.openxmlformats.org/officeDocument/2006/relationships/tags" Target="../tags/tag794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821.xml"/><Relationship Id="rId8" Type="http://schemas.openxmlformats.org/officeDocument/2006/relationships/tags" Target="../tags/tag820.xml"/><Relationship Id="rId7" Type="http://schemas.openxmlformats.org/officeDocument/2006/relationships/tags" Target="../tags/tag819.xml"/><Relationship Id="rId6" Type="http://schemas.openxmlformats.org/officeDocument/2006/relationships/tags" Target="../tags/tag818.xml"/><Relationship Id="rId5" Type="http://schemas.openxmlformats.org/officeDocument/2006/relationships/tags" Target="../tags/tag817.xml"/><Relationship Id="rId4" Type="http://schemas.openxmlformats.org/officeDocument/2006/relationships/image" Target="../media/image1.tiff"/><Relationship Id="rId3" Type="http://schemas.openxmlformats.org/officeDocument/2006/relationships/tags" Target="../tags/tag816.xml"/><Relationship Id="rId27" Type="http://schemas.openxmlformats.org/officeDocument/2006/relationships/notesSlide" Target="../notesSlides/notesSlide29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23.xml"/><Relationship Id="rId24" Type="http://schemas.openxmlformats.org/officeDocument/2006/relationships/image" Target="../media/image39.png"/><Relationship Id="rId23" Type="http://schemas.openxmlformats.org/officeDocument/2006/relationships/tags" Target="../tags/tag833.xml"/><Relationship Id="rId22" Type="http://schemas.openxmlformats.org/officeDocument/2006/relationships/tags" Target="../tags/tag832.xml"/><Relationship Id="rId21" Type="http://schemas.openxmlformats.org/officeDocument/2006/relationships/tags" Target="../tags/tag831.xml"/><Relationship Id="rId20" Type="http://schemas.openxmlformats.org/officeDocument/2006/relationships/tags" Target="../tags/tag830.xml"/><Relationship Id="rId2" Type="http://schemas.openxmlformats.org/officeDocument/2006/relationships/tags" Target="../tags/tag815.xml"/><Relationship Id="rId19" Type="http://schemas.openxmlformats.org/officeDocument/2006/relationships/tags" Target="../tags/tag829.xml"/><Relationship Id="rId18" Type="http://schemas.openxmlformats.org/officeDocument/2006/relationships/tags" Target="../tags/tag828.xml"/><Relationship Id="rId17" Type="http://schemas.openxmlformats.org/officeDocument/2006/relationships/tags" Target="../tags/tag827.xml"/><Relationship Id="rId16" Type="http://schemas.openxmlformats.org/officeDocument/2006/relationships/tags" Target="../tags/tag826.xml"/><Relationship Id="rId15" Type="http://schemas.openxmlformats.org/officeDocument/2006/relationships/tags" Target="../tags/tag825.xml"/><Relationship Id="rId14" Type="http://schemas.openxmlformats.org/officeDocument/2006/relationships/tags" Target="../tags/tag824.xml"/><Relationship Id="rId13" Type="http://schemas.openxmlformats.org/officeDocument/2006/relationships/tags" Target="../tags/tag823.xml"/><Relationship Id="rId12" Type="http://schemas.openxmlformats.org/officeDocument/2006/relationships/tags" Target="../tags/tag822.xml"/><Relationship Id="rId11" Type="http://schemas.microsoft.com/office/2007/relationships/hdphoto" Target="../media/image56.wdp"/><Relationship Id="rId10" Type="http://schemas.openxmlformats.org/officeDocument/2006/relationships/image" Target="../media/image55.png"/><Relationship Id="rId1" Type="http://schemas.openxmlformats.org/officeDocument/2006/relationships/tags" Target="../tags/tag814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841.xml"/><Relationship Id="rId8" Type="http://schemas.openxmlformats.org/officeDocument/2006/relationships/tags" Target="../tags/tag840.xml"/><Relationship Id="rId7" Type="http://schemas.openxmlformats.org/officeDocument/2006/relationships/tags" Target="../tags/tag839.xml"/><Relationship Id="rId6" Type="http://schemas.openxmlformats.org/officeDocument/2006/relationships/tags" Target="../tags/tag838.xml"/><Relationship Id="rId5" Type="http://schemas.openxmlformats.org/officeDocument/2006/relationships/tags" Target="../tags/tag837.xml"/><Relationship Id="rId4" Type="http://schemas.openxmlformats.org/officeDocument/2006/relationships/image" Target="../media/image1.tiff"/><Relationship Id="rId3" Type="http://schemas.openxmlformats.org/officeDocument/2006/relationships/tags" Target="../tags/tag836.xml"/><Relationship Id="rId27" Type="http://schemas.openxmlformats.org/officeDocument/2006/relationships/notesSlide" Target="../notesSlides/notesSlide30.xml"/><Relationship Id="rId26" Type="http://schemas.openxmlformats.org/officeDocument/2006/relationships/slideLayout" Target="../slideLayouts/slideLayout4.xml"/><Relationship Id="rId25" Type="http://schemas.openxmlformats.org/officeDocument/2006/relationships/themeOverride" Target="../theme/themeOverride24.xml"/><Relationship Id="rId24" Type="http://schemas.openxmlformats.org/officeDocument/2006/relationships/image" Target="../media/image23.png"/><Relationship Id="rId23" Type="http://schemas.openxmlformats.org/officeDocument/2006/relationships/tags" Target="../tags/tag853.xml"/><Relationship Id="rId22" Type="http://schemas.openxmlformats.org/officeDocument/2006/relationships/tags" Target="../tags/tag852.xml"/><Relationship Id="rId21" Type="http://schemas.openxmlformats.org/officeDocument/2006/relationships/tags" Target="../tags/tag851.xml"/><Relationship Id="rId20" Type="http://schemas.openxmlformats.org/officeDocument/2006/relationships/tags" Target="../tags/tag850.xml"/><Relationship Id="rId2" Type="http://schemas.openxmlformats.org/officeDocument/2006/relationships/tags" Target="../tags/tag835.xml"/><Relationship Id="rId19" Type="http://schemas.openxmlformats.org/officeDocument/2006/relationships/tags" Target="../tags/tag849.xml"/><Relationship Id="rId18" Type="http://schemas.openxmlformats.org/officeDocument/2006/relationships/tags" Target="../tags/tag848.xml"/><Relationship Id="rId17" Type="http://schemas.openxmlformats.org/officeDocument/2006/relationships/tags" Target="../tags/tag847.xml"/><Relationship Id="rId16" Type="http://schemas.openxmlformats.org/officeDocument/2006/relationships/tags" Target="../tags/tag846.xml"/><Relationship Id="rId15" Type="http://schemas.openxmlformats.org/officeDocument/2006/relationships/tags" Target="../tags/tag845.xml"/><Relationship Id="rId14" Type="http://schemas.openxmlformats.org/officeDocument/2006/relationships/tags" Target="../tags/tag844.xml"/><Relationship Id="rId13" Type="http://schemas.openxmlformats.org/officeDocument/2006/relationships/tags" Target="../tags/tag843.xml"/><Relationship Id="rId12" Type="http://schemas.openxmlformats.org/officeDocument/2006/relationships/tags" Target="../tags/tag842.xml"/><Relationship Id="rId11" Type="http://schemas.microsoft.com/office/2007/relationships/hdphoto" Target="../media/image56.wdp"/><Relationship Id="rId10" Type="http://schemas.openxmlformats.org/officeDocument/2006/relationships/image" Target="../media/image55.png"/><Relationship Id="rId1" Type="http://schemas.openxmlformats.org/officeDocument/2006/relationships/tags" Target="../tags/tag834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6.png"/><Relationship Id="rId8" Type="http://schemas.openxmlformats.org/officeDocument/2006/relationships/image" Target="../media/image65.png"/><Relationship Id="rId7" Type="http://schemas.openxmlformats.org/officeDocument/2006/relationships/image" Target="../media/image64.png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tags" Target="../tags/tag856.xml"/><Relationship Id="rId3" Type="http://schemas.openxmlformats.org/officeDocument/2006/relationships/image" Target="../media/image1.tiff"/><Relationship Id="rId20" Type="http://schemas.openxmlformats.org/officeDocument/2006/relationships/notesSlide" Target="../notesSlides/notesSlide31.xml"/><Relationship Id="rId2" Type="http://schemas.openxmlformats.org/officeDocument/2006/relationships/tags" Target="../tags/tag855.xml"/><Relationship Id="rId19" Type="http://schemas.openxmlformats.org/officeDocument/2006/relationships/slideLayout" Target="../slideLayouts/slideLayout4.xml"/><Relationship Id="rId18" Type="http://schemas.openxmlformats.org/officeDocument/2006/relationships/themeOverride" Target="../theme/themeOverride25.xml"/><Relationship Id="rId17" Type="http://schemas.openxmlformats.org/officeDocument/2006/relationships/tags" Target="../tags/tag862.xml"/><Relationship Id="rId16" Type="http://schemas.openxmlformats.org/officeDocument/2006/relationships/image" Target="../media/image68.png"/><Relationship Id="rId15" Type="http://schemas.openxmlformats.org/officeDocument/2006/relationships/tags" Target="../tags/tag861.xml"/><Relationship Id="rId14" Type="http://schemas.openxmlformats.org/officeDocument/2006/relationships/tags" Target="../tags/tag860.xml"/><Relationship Id="rId13" Type="http://schemas.openxmlformats.org/officeDocument/2006/relationships/tags" Target="../tags/tag859.xml"/><Relationship Id="rId12" Type="http://schemas.openxmlformats.org/officeDocument/2006/relationships/tags" Target="../tags/tag858.xml"/><Relationship Id="rId11" Type="http://schemas.openxmlformats.org/officeDocument/2006/relationships/tags" Target="../tags/tag857.xml"/><Relationship Id="rId10" Type="http://schemas.openxmlformats.org/officeDocument/2006/relationships/image" Target="../media/image67.png"/><Relationship Id="rId1" Type="http://schemas.openxmlformats.org/officeDocument/2006/relationships/tags" Target="../tags/tag854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870.xml"/><Relationship Id="rId8" Type="http://schemas.openxmlformats.org/officeDocument/2006/relationships/tags" Target="../tags/tag869.xml"/><Relationship Id="rId7" Type="http://schemas.openxmlformats.org/officeDocument/2006/relationships/tags" Target="../tags/tag868.xml"/><Relationship Id="rId6" Type="http://schemas.openxmlformats.org/officeDocument/2006/relationships/tags" Target="../tags/tag867.xml"/><Relationship Id="rId5" Type="http://schemas.openxmlformats.org/officeDocument/2006/relationships/tags" Target="../tags/tag866.xml"/><Relationship Id="rId48" Type="http://schemas.openxmlformats.org/officeDocument/2006/relationships/notesSlide" Target="../notesSlides/notesSlide32.xml"/><Relationship Id="rId47" Type="http://schemas.openxmlformats.org/officeDocument/2006/relationships/slideLayout" Target="../slideLayouts/slideLayout4.xml"/><Relationship Id="rId46" Type="http://schemas.openxmlformats.org/officeDocument/2006/relationships/themeOverride" Target="../theme/themeOverride26.xml"/><Relationship Id="rId45" Type="http://schemas.openxmlformats.org/officeDocument/2006/relationships/tags" Target="../tags/tag892.xml"/><Relationship Id="rId44" Type="http://schemas.openxmlformats.org/officeDocument/2006/relationships/image" Target="../media/image82.png"/><Relationship Id="rId43" Type="http://schemas.openxmlformats.org/officeDocument/2006/relationships/tags" Target="../tags/tag891.xml"/><Relationship Id="rId42" Type="http://schemas.openxmlformats.org/officeDocument/2006/relationships/tags" Target="../tags/tag890.xml"/><Relationship Id="rId41" Type="http://schemas.openxmlformats.org/officeDocument/2006/relationships/tags" Target="../tags/tag889.xml"/><Relationship Id="rId40" Type="http://schemas.openxmlformats.org/officeDocument/2006/relationships/tags" Target="../tags/tag888.xml"/><Relationship Id="rId4" Type="http://schemas.openxmlformats.org/officeDocument/2006/relationships/tags" Target="../tags/tag865.xml"/><Relationship Id="rId39" Type="http://schemas.openxmlformats.org/officeDocument/2006/relationships/tags" Target="../tags/tag887.xml"/><Relationship Id="rId38" Type="http://schemas.openxmlformats.org/officeDocument/2006/relationships/tags" Target="../tags/tag886.xml"/><Relationship Id="rId37" Type="http://schemas.openxmlformats.org/officeDocument/2006/relationships/tags" Target="../tags/tag885.xml"/><Relationship Id="rId36" Type="http://schemas.openxmlformats.org/officeDocument/2006/relationships/tags" Target="../tags/tag884.xml"/><Relationship Id="rId35" Type="http://schemas.openxmlformats.org/officeDocument/2006/relationships/tags" Target="../tags/tag883.xml"/><Relationship Id="rId34" Type="http://schemas.microsoft.com/office/2007/relationships/hdphoto" Target="../media/image81.wdp"/><Relationship Id="rId33" Type="http://schemas.openxmlformats.org/officeDocument/2006/relationships/image" Target="../media/image80.png"/><Relationship Id="rId32" Type="http://schemas.openxmlformats.org/officeDocument/2006/relationships/tags" Target="../tags/tag882.xml"/><Relationship Id="rId31" Type="http://schemas.microsoft.com/office/2007/relationships/hdphoto" Target="../media/image79.wdp"/><Relationship Id="rId30" Type="http://schemas.openxmlformats.org/officeDocument/2006/relationships/image" Target="../media/image78.png"/><Relationship Id="rId3" Type="http://schemas.openxmlformats.org/officeDocument/2006/relationships/image" Target="../media/image1.tiff"/><Relationship Id="rId29" Type="http://schemas.openxmlformats.org/officeDocument/2006/relationships/tags" Target="../tags/tag881.xml"/><Relationship Id="rId28" Type="http://schemas.microsoft.com/office/2007/relationships/hdphoto" Target="../media/image77.wdp"/><Relationship Id="rId27" Type="http://schemas.openxmlformats.org/officeDocument/2006/relationships/image" Target="../media/image76.png"/><Relationship Id="rId26" Type="http://schemas.openxmlformats.org/officeDocument/2006/relationships/tags" Target="../tags/tag880.xml"/><Relationship Id="rId25" Type="http://schemas.openxmlformats.org/officeDocument/2006/relationships/tags" Target="../tags/tag879.xml"/><Relationship Id="rId24" Type="http://schemas.openxmlformats.org/officeDocument/2006/relationships/tags" Target="../tags/tag878.xml"/><Relationship Id="rId23" Type="http://schemas.microsoft.com/office/2007/relationships/hdphoto" Target="../media/image75.wdp"/><Relationship Id="rId22" Type="http://schemas.openxmlformats.org/officeDocument/2006/relationships/image" Target="../media/image74.png"/><Relationship Id="rId21" Type="http://schemas.openxmlformats.org/officeDocument/2006/relationships/tags" Target="../tags/tag877.xml"/><Relationship Id="rId20" Type="http://schemas.microsoft.com/office/2007/relationships/hdphoto" Target="../media/image73.wdp"/><Relationship Id="rId2" Type="http://schemas.openxmlformats.org/officeDocument/2006/relationships/tags" Target="../tags/tag864.xml"/><Relationship Id="rId19" Type="http://schemas.openxmlformats.org/officeDocument/2006/relationships/image" Target="../media/image72.png"/><Relationship Id="rId18" Type="http://schemas.openxmlformats.org/officeDocument/2006/relationships/tags" Target="../tags/tag876.xml"/><Relationship Id="rId17" Type="http://schemas.microsoft.com/office/2007/relationships/hdphoto" Target="../media/image71.wdp"/><Relationship Id="rId16" Type="http://schemas.openxmlformats.org/officeDocument/2006/relationships/image" Target="../media/image70.png"/><Relationship Id="rId15" Type="http://schemas.openxmlformats.org/officeDocument/2006/relationships/tags" Target="../tags/tag875.xml"/><Relationship Id="rId14" Type="http://schemas.openxmlformats.org/officeDocument/2006/relationships/tags" Target="../tags/tag874.xml"/><Relationship Id="rId13" Type="http://schemas.openxmlformats.org/officeDocument/2006/relationships/tags" Target="../tags/tag873.xml"/><Relationship Id="rId12" Type="http://schemas.openxmlformats.org/officeDocument/2006/relationships/tags" Target="../tags/tag872.xml"/><Relationship Id="rId11" Type="http://schemas.openxmlformats.org/officeDocument/2006/relationships/image" Target="../media/image69.png"/><Relationship Id="rId10" Type="http://schemas.openxmlformats.org/officeDocument/2006/relationships/tags" Target="../tags/tag871.xml"/><Relationship Id="rId1" Type="http://schemas.openxmlformats.org/officeDocument/2006/relationships/tags" Target="../tags/tag863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4.png"/><Relationship Id="rId8" Type="http://schemas.openxmlformats.org/officeDocument/2006/relationships/image" Target="../media/image83.png"/><Relationship Id="rId7" Type="http://schemas.openxmlformats.org/officeDocument/2006/relationships/tags" Target="../tags/tag898.xml"/><Relationship Id="rId6" Type="http://schemas.openxmlformats.org/officeDocument/2006/relationships/tags" Target="../tags/tag897.xml"/><Relationship Id="rId5" Type="http://schemas.openxmlformats.org/officeDocument/2006/relationships/tags" Target="../tags/tag896.xml"/><Relationship Id="rId4" Type="http://schemas.openxmlformats.org/officeDocument/2006/relationships/tags" Target="../tags/tag895.xml"/><Relationship Id="rId3" Type="http://schemas.openxmlformats.org/officeDocument/2006/relationships/image" Target="../media/image1.tiff"/><Relationship Id="rId23" Type="http://schemas.openxmlformats.org/officeDocument/2006/relationships/notesSlide" Target="../notesSlides/notesSlide33.xml"/><Relationship Id="rId22" Type="http://schemas.openxmlformats.org/officeDocument/2006/relationships/slideLayout" Target="../slideLayouts/slideLayout4.xml"/><Relationship Id="rId21" Type="http://schemas.openxmlformats.org/officeDocument/2006/relationships/themeOverride" Target="../theme/themeOverride27.xml"/><Relationship Id="rId20" Type="http://schemas.openxmlformats.org/officeDocument/2006/relationships/tags" Target="../tags/tag905.xml"/><Relationship Id="rId2" Type="http://schemas.openxmlformats.org/officeDocument/2006/relationships/tags" Target="../tags/tag894.xml"/><Relationship Id="rId19" Type="http://schemas.openxmlformats.org/officeDocument/2006/relationships/image" Target="../media/image88.png"/><Relationship Id="rId18" Type="http://schemas.openxmlformats.org/officeDocument/2006/relationships/image" Target="../media/image87.png"/><Relationship Id="rId17" Type="http://schemas.openxmlformats.org/officeDocument/2006/relationships/tags" Target="../tags/tag904.xml"/><Relationship Id="rId16" Type="http://schemas.openxmlformats.org/officeDocument/2006/relationships/tags" Target="../tags/tag903.xml"/><Relationship Id="rId15" Type="http://schemas.openxmlformats.org/officeDocument/2006/relationships/tags" Target="../tags/tag902.xml"/><Relationship Id="rId14" Type="http://schemas.openxmlformats.org/officeDocument/2006/relationships/image" Target="../media/image86.png"/><Relationship Id="rId13" Type="http://schemas.openxmlformats.org/officeDocument/2006/relationships/tags" Target="../tags/tag901.xml"/><Relationship Id="rId12" Type="http://schemas.openxmlformats.org/officeDocument/2006/relationships/tags" Target="../tags/tag900.xml"/><Relationship Id="rId11" Type="http://schemas.openxmlformats.org/officeDocument/2006/relationships/image" Target="../media/image85.png"/><Relationship Id="rId10" Type="http://schemas.openxmlformats.org/officeDocument/2006/relationships/tags" Target="../tags/tag899.xml"/><Relationship Id="rId1" Type="http://schemas.openxmlformats.org/officeDocument/2006/relationships/tags" Target="../tags/tag893.xml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tags" Target="../tags/tag912.xml"/><Relationship Id="rId8" Type="http://schemas.openxmlformats.org/officeDocument/2006/relationships/tags" Target="../tags/tag911.xml"/><Relationship Id="rId7" Type="http://schemas.openxmlformats.org/officeDocument/2006/relationships/tags" Target="../tags/tag910.xml"/><Relationship Id="rId6" Type="http://schemas.openxmlformats.org/officeDocument/2006/relationships/tags" Target="../tags/tag909.xml"/><Relationship Id="rId5" Type="http://schemas.openxmlformats.org/officeDocument/2006/relationships/tags" Target="../tags/tag908.xml"/><Relationship Id="rId4" Type="http://schemas.openxmlformats.org/officeDocument/2006/relationships/image" Target="../media/image1.tiff"/><Relationship Id="rId3" Type="http://schemas.openxmlformats.org/officeDocument/2006/relationships/tags" Target="../tags/tag907.xml"/><Relationship Id="rId2" Type="http://schemas.openxmlformats.org/officeDocument/2006/relationships/tags" Target="../tags/tag906.xml"/><Relationship Id="rId19" Type="http://schemas.openxmlformats.org/officeDocument/2006/relationships/notesSlide" Target="../notesSlides/notesSlide34.xml"/><Relationship Id="rId18" Type="http://schemas.openxmlformats.org/officeDocument/2006/relationships/slideLayout" Target="../slideLayouts/slideLayout4.xml"/><Relationship Id="rId17" Type="http://schemas.openxmlformats.org/officeDocument/2006/relationships/themeOverride" Target="../theme/themeOverride28.xml"/><Relationship Id="rId16" Type="http://schemas.openxmlformats.org/officeDocument/2006/relationships/image" Target="../media/image92.png"/><Relationship Id="rId15" Type="http://schemas.openxmlformats.org/officeDocument/2006/relationships/image" Target="../media/image91.png"/><Relationship Id="rId14" Type="http://schemas.openxmlformats.org/officeDocument/2006/relationships/image" Target="../media/image90.png"/><Relationship Id="rId13" Type="http://schemas.openxmlformats.org/officeDocument/2006/relationships/tags" Target="../tags/tag916.xml"/><Relationship Id="rId12" Type="http://schemas.openxmlformats.org/officeDocument/2006/relationships/tags" Target="../tags/tag915.xml"/><Relationship Id="rId11" Type="http://schemas.openxmlformats.org/officeDocument/2006/relationships/tags" Target="../tags/tag914.xml"/><Relationship Id="rId10" Type="http://schemas.openxmlformats.org/officeDocument/2006/relationships/tags" Target="../tags/tag913.xml"/><Relationship Id="rId1" Type="http://schemas.openxmlformats.org/officeDocument/2006/relationships/image" Target="../media/image89.jpe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tags" Target="../tags/tag922.xml"/><Relationship Id="rId8" Type="http://schemas.openxmlformats.org/officeDocument/2006/relationships/tags" Target="../tags/tag921.xml"/><Relationship Id="rId7" Type="http://schemas.openxmlformats.org/officeDocument/2006/relationships/tags" Target="../tags/tag920.xml"/><Relationship Id="rId6" Type="http://schemas.openxmlformats.org/officeDocument/2006/relationships/tags" Target="../tags/tag919.xml"/><Relationship Id="rId5" Type="http://schemas.openxmlformats.org/officeDocument/2006/relationships/image" Target="../media/image1.tiff"/><Relationship Id="rId4" Type="http://schemas.openxmlformats.org/officeDocument/2006/relationships/tags" Target="../tags/tag918.xml"/><Relationship Id="rId3" Type="http://schemas.openxmlformats.org/officeDocument/2006/relationships/tags" Target="../tags/tag917.xml"/><Relationship Id="rId2" Type="http://schemas.openxmlformats.org/officeDocument/2006/relationships/image" Target="../media/image94.jpeg"/><Relationship Id="rId18" Type="http://schemas.openxmlformats.org/officeDocument/2006/relationships/notesSlide" Target="../notesSlides/notesSlide35.xml"/><Relationship Id="rId17" Type="http://schemas.openxmlformats.org/officeDocument/2006/relationships/slideLayout" Target="../slideLayouts/slideLayout4.xml"/><Relationship Id="rId16" Type="http://schemas.openxmlformats.org/officeDocument/2006/relationships/themeOverride" Target="../theme/themeOverride29.xml"/><Relationship Id="rId15" Type="http://schemas.openxmlformats.org/officeDocument/2006/relationships/tags" Target="../tags/tag926.xml"/><Relationship Id="rId14" Type="http://schemas.openxmlformats.org/officeDocument/2006/relationships/image" Target="../media/image96.png"/><Relationship Id="rId13" Type="http://schemas.openxmlformats.org/officeDocument/2006/relationships/image" Target="../media/image95.jpeg"/><Relationship Id="rId12" Type="http://schemas.openxmlformats.org/officeDocument/2006/relationships/tags" Target="../tags/tag925.xml"/><Relationship Id="rId11" Type="http://schemas.openxmlformats.org/officeDocument/2006/relationships/tags" Target="../tags/tag924.xml"/><Relationship Id="rId10" Type="http://schemas.openxmlformats.org/officeDocument/2006/relationships/tags" Target="../tags/tag923.xml"/><Relationship Id="rId1" Type="http://schemas.openxmlformats.org/officeDocument/2006/relationships/image" Target="../media/image93.pn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tags" Target="../tags/tag933.xml"/><Relationship Id="rId8" Type="http://schemas.openxmlformats.org/officeDocument/2006/relationships/tags" Target="../tags/tag932.xml"/><Relationship Id="rId7" Type="http://schemas.openxmlformats.org/officeDocument/2006/relationships/tags" Target="../tags/tag931.xml"/><Relationship Id="rId6" Type="http://schemas.openxmlformats.org/officeDocument/2006/relationships/image" Target="../media/image97.jpeg"/><Relationship Id="rId5" Type="http://schemas.openxmlformats.org/officeDocument/2006/relationships/tags" Target="../tags/tag930.xml"/><Relationship Id="rId41" Type="http://schemas.openxmlformats.org/officeDocument/2006/relationships/notesSlide" Target="../notesSlides/notesSlide36.xml"/><Relationship Id="rId40" Type="http://schemas.openxmlformats.org/officeDocument/2006/relationships/slideLayout" Target="../slideLayouts/slideLayout4.xml"/><Relationship Id="rId4" Type="http://schemas.openxmlformats.org/officeDocument/2006/relationships/tags" Target="../tags/tag929.xml"/><Relationship Id="rId39" Type="http://schemas.openxmlformats.org/officeDocument/2006/relationships/themeOverride" Target="../theme/themeOverride30.xml"/><Relationship Id="rId38" Type="http://schemas.openxmlformats.org/officeDocument/2006/relationships/image" Target="../media/image108.png"/><Relationship Id="rId37" Type="http://schemas.openxmlformats.org/officeDocument/2006/relationships/tags" Target="../tags/tag951.xml"/><Relationship Id="rId36" Type="http://schemas.openxmlformats.org/officeDocument/2006/relationships/tags" Target="../tags/tag950.xml"/><Relationship Id="rId35" Type="http://schemas.openxmlformats.org/officeDocument/2006/relationships/tags" Target="../tags/tag949.xml"/><Relationship Id="rId34" Type="http://schemas.openxmlformats.org/officeDocument/2006/relationships/tags" Target="../tags/tag948.xml"/><Relationship Id="rId33" Type="http://schemas.openxmlformats.org/officeDocument/2006/relationships/tags" Target="../tags/tag947.xml"/><Relationship Id="rId32" Type="http://schemas.openxmlformats.org/officeDocument/2006/relationships/tags" Target="../tags/tag946.xml"/><Relationship Id="rId31" Type="http://schemas.openxmlformats.org/officeDocument/2006/relationships/tags" Target="../tags/tag945.xml"/><Relationship Id="rId30" Type="http://schemas.openxmlformats.org/officeDocument/2006/relationships/tags" Target="../tags/tag944.xml"/><Relationship Id="rId3" Type="http://schemas.openxmlformats.org/officeDocument/2006/relationships/image" Target="../media/image1.tiff"/><Relationship Id="rId29" Type="http://schemas.openxmlformats.org/officeDocument/2006/relationships/tags" Target="../tags/tag943.xml"/><Relationship Id="rId28" Type="http://schemas.openxmlformats.org/officeDocument/2006/relationships/image" Target="../media/image107.png"/><Relationship Id="rId27" Type="http://schemas.openxmlformats.org/officeDocument/2006/relationships/tags" Target="../tags/tag942.xml"/><Relationship Id="rId26" Type="http://schemas.openxmlformats.org/officeDocument/2006/relationships/image" Target="../media/image106.png"/><Relationship Id="rId25" Type="http://schemas.openxmlformats.org/officeDocument/2006/relationships/tags" Target="../tags/tag941.xml"/><Relationship Id="rId24" Type="http://schemas.openxmlformats.org/officeDocument/2006/relationships/image" Target="../media/image105.jpeg"/><Relationship Id="rId23" Type="http://schemas.openxmlformats.org/officeDocument/2006/relationships/tags" Target="../tags/tag940.xml"/><Relationship Id="rId22" Type="http://schemas.openxmlformats.org/officeDocument/2006/relationships/image" Target="../media/image104.png"/><Relationship Id="rId21" Type="http://schemas.openxmlformats.org/officeDocument/2006/relationships/tags" Target="../tags/tag939.xml"/><Relationship Id="rId20" Type="http://schemas.openxmlformats.org/officeDocument/2006/relationships/image" Target="../media/image103.png"/><Relationship Id="rId2" Type="http://schemas.openxmlformats.org/officeDocument/2006/relationships/tags" Target="../tags/tag928.xml"/><Relationship Id="rId19" Type="http://schemas.openxmlformats.org/officeDocument/2006/relationships/image" Target="../media/image102.png"/><Relationship Id="rId18" Type="http://schemas.openxmlformats.org/officeDocument/2006/relationships/tags" Target="../tags/tag938.xml"/><Relationship Id="rId17" Type="http://schemas.openxmlformats.org/officeDocument/2006/relationships/image" Target="../media/image101.png"/><Relationship Id="rId16" Type="http://schemas.openxmlformats.org/officeDocument/2006/relationships/tags" Target="../tags/tag937.xml"/><Relationship Id="rId15" Type="http://schemas.openxmlformats.org/officeDocument/2006/relationships/image" Target="../media/image100.png"/><Relationship Id="rId14" Type="http://schemas.openxmlformats.org/officeDocument/2006/relationships/tags" Target="../tags/tag936.xml"/><Relationship Id="rId13" Type="http://schemas.openxmlformats.org/officeDocument/2006/relationships/image" Target="../media/image99.jpeg"/><Relationship Id="rId12" Type="http://schemas.openxmlformats.org/officeDocument/2006/relationships/tags" Target="../tags/tag935.xml"/><Relationship Id="rId11" Type="http://schemas.openxmlformats.org/officeDocument/2006/relationships/image" Target="../media/image98.jpeg"/><Relationship Id="rId10" Type="http://schemas.openxmlformats.org/officeDocument/2006/relationships/tags" Target="../tags/tag934.xml"/><Relationship Id="rId1" Type="http://schemas.openxmlformats.org/officeDocument/2006/relationships/tags" Target="../tags/tag927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jpeg"/><Relationship Id="rId8" Type="http://schemas.openxmlformats.org/officeDocument/2006/relationships/tags" Target="../tags/tag958.xml"/><Relationship Id="rId7" Type="http://schemas.openxmlformats.org/officeDocument/2006/relationships/tags" Target="../tags/tag957.xml"/><Relationship Id="rId6" Type="http://schemas.openxmlformats.org/officeDocument/2006/relationships/tags" Target="../tags/tag956.xml"/><Relationship Id="rId5" Type="http://schemas.openxmlformats.org/officeDocument/2006/relationships/tags" Target="../tags/tag955.xml"/><Relationship Id="rId4" Type="http://schemas.openxmlformats.org/officeDocument/2006/relationships/image" Target="../media/image1.tiff"/><Relationship Id="rId3" Type="http://schemas.openxmlformats.org/officeDocument/2006/relationships/tags" Target="../tags/tag954.xml"/><Relationship Id="rId2" Type="http://schemas.openxmlformats.org/officeDocument/2006/relationships/tags" Target="../tags/tag953.xml"/><Relationship Id="rId15" Type="http://schemas.openxmlformats.org/officeDocument/2006/relationships/notesSlide" Target="../notesSlides/notesSlide37.xml"/><Relationship Id="rId14" Type="http://schemas.openxmlformats.org/officeDocument/2006/relationships/slideLayout" Target="../slideLayouts/slideLayout4.xml"/><Relationship Id="rId13" Type="http://schemas.openxmlformats.org/officeDocument/2006/relationships/themeOverride" Target="../theme/themeOverride31.xml"/><Relationship Id="rId12" Type="http://schemas.openxmlformats.org/officeDocument/2006/relationships/tags" Target="../tags/tag961.xml"/><Relationship Id="rId11" Type="http://schemas.openxmlformats.org/officeDocument/2006/relationships/tags" Target="../tags/tag960.xml"/><Relationship Id="rId10" Type="http://schemas.openxmlformats.org/officeDocument/2006/relationships/tags" Target="../tags/tag959.xml"/><Relationship Id="rId1" Type="http://schemas.openxmlformats.org/officeDocument/2006/relationships/tags" Target="../tags/tag9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 flipV="1">
            <a:off x="2587898" y="3386105"/>
            <a:ext cx="4961218" cy="8799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45" name="Freeform 3026"/>
          <p:cNvSpPr/>
          <p:nvPr/>
        </p:nvSpPr>
        <p:spPr bwMode="auto">
          <a:xfrm flipH="1">
            <a:off x="9816027" y="-366237"/>
            <a:ext cx="34289" cy="381056435"/>
          </a:xfrm>
          <a:custGeom>
            <a:avLst/>
            <a:gdLst>
              <a:gd name="T0" fmla="*/ 0 h 3"/>
              <a:gd name="T1" fmla="*/ 3 h 3"/>
              <a:gd name="T2" fmla="*/ 0 h 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3">
                <a:moveTo>
                  <a:pt x="0" y="0"/>
                </a:moveTo>
                <a:cubicBezTo>
                  <a:pt x="0" y="1"/>
                  <a:pt x="0" y="2"/>
                  <a:pt x="0" y="3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C147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sp>
        <p:nvSpPr>
          <p:cNvPr id="3239" name="Freeform 3220"/>
          <p:cNvSpPr/>
          <p:nvPr/>
        </p:nvSpPr>
        <p:spPr bwMode="auto">
          <a:xfrm flipH="1">
            <a:off x="9816027" y="-366238"/>
            <a:ext cx="34289" cy="272188067"/>
          </a:xfrm>
          <a:custGeom>
            <a:avLst/>
            <a:gdLst>
              <a:gd name="T0" fmla="*/ 0 h 2"/>
              <a:gd name="T1" fmla="*/ 2 h 2"/>
              <a:gd name="T2" fmla="*/ 0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2">
                <a:moveTo>
                  <a:pt x="0" y="0"/>
                </a:moveTo>
                <a:cubicBezTo>
                  <a:pt x="0" y="1"/>
                  <a:pt x="0" y="1"/>
                  <a:pt x="0" y="2"/>
                </a:cubicBezTo>
                <a:cubicBezTo>
                  <a:pt x="0" y="1"/>
                  <a:pt x="0" y="0"/>
                  <a:pt x="0" y="0"/>
                </a:cubicBezTo>
              </a:path>
            </a:pathLst>
          </a:custGeom>
          <a:solidFill>
            <a:srgbClr val="FFD4E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 rot="0">
            <a:off x="1264285" y="1576070"/>
            <a:ext cx="1995805" cy="1989455"/>
            <a:chOff x="4319641" y="1941261"/>
            <a:chExt cx="1463132" cy="1458487"/>
          </a:xfrm>
        </p:grpSpPr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4319641" y="1941261"/>
              <a:ext cx="1463132" cy="1458487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4456021" y="2074813"/>
              <a:ext cx="1203628" cy="119980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TextBox 10"/>
          <p:cNvSpPr txBox="1"/>
          <p:nvPr/>
        </p:nvSpPr>
        <p:spPr>
          <a:xfrm>
            <a:off x="3772535" y="1203960"/>
            <a:ext cx="3447415" cy="99187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锐字潮牌可变真言2.0简 Heavy" panose="02020300000000000000" pitchFamily="18" charset="-122"/>
                <a:ea typeface="锐字潮牌可变真言2.0简 Heavy" panose="02020300000000000000" pitchFamily="18" charset="-122"/>
              </a:rPr>
              <a:t>公司</a:t>
            </a:r>
            <a:r>
              <a:rPr lang="zh-CN" sz="6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锐字潮牌可变真言2.0简 Heavy" panose="02020300000000000000" pitchFamily="18" charset="-122"/>
                <a:ea typeface="锐字潮牌可变真言2.0简 Heavy" panose="02020300000000000000" pitchFamily="18" charset="-122"/>
              </a:rPr>
              <a:t>简介</a:t>
            </a:r>
            <a:endParaRPr lang="zh-CN" sz="60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锐字潮牌可变真言2.0简 Heavy" panose="02020300000000000000" pitchFamily="18" charset="-122"/>
              <a:ea typeface="锐字潮牌可变真言2.0简 Heavy" panose="02020300000000000000" pitchFamily="18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368040" y="2239010"/>
            <a:ext cx="4257040" cy="418465"/>
            <a:chOff x="5304" y="3526"/>
            <a:chExt cx="6317" cy="659"/>
          </a:xfrm>
        </p:grpSpPr>
        <p:sp>
          <p:nvSpPr>
            <p:cNvPr id="31" name="圆角矩形 30"/>
            <p:cNvSpPr/>
            <p:nvPr/>
          </p:nvSpPr>
          <p:spPr>
            <a:xfrm>
              <a:off x="5304" y="3571"/>
              <a:ext cx="6317" cy="611"/>
            </a:xfrm>
            <a:prstGeom prst="roundRect">
              <a:avLst>
                <a:gd name="adj" fmla="val 42270"/>
              </a:avLst>
            </a:prstGeom>
            <a:solidFill>
              <a:srgbClr val="0070C0"/>
            </a:solidFill>
            <a:ln>
              <a:noFill/>
            </a:ln>
            <a:effectLst>
              <a:innerShdw blurRad="63500" dist="127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953" y="3557"/>
              <a:ext cx="5510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天津市佰盟科技发展有限公司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5304" y="3526"/>
              <a:ext cx="881" cy="656"/>
              <a:chOff x="899592" y="2377261"/>
              <a:chExt cx="720079" cy="574619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4" name="圆角矩形 33"/>
              <p:cNvSpPr/>
              <p:nvPr/>
            </p:nvSpPr>
            <p:spPr>
              <a:xfrm>
                <a:off x="899592" y="2377261"/>
                <a:ext cx="720079" cy="574619"/>
              </a:xfrm>
              <a:prstGeom prst="roundRect">
                <a:avLst>
                  <a:gd name="adj" fmla="val 42270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圆角矩形 34"/>
              <p:cNvSpPr/>
              <p:nvPr/>
            </p:nvSpPr>
            <p:spPr>
              <a:xfrm>
                <a:off x="920241" y="2397813"/>
                <a:ext cx="681258" cy="533516"/>
              </a:xfrm>
              <a:prstGeom prst="roundRect">
                <a:avLst>
                  <a:gd name="adj" fmla="val 42270"/>
                </a:avLst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8" name="直接连接符 7"/>
          <p:cNvCxnSpPr/>
          <p:nvPr/>
        </p:nvCxnSpPr>
        <p:spPr>
          <a:xfrm>
            <a:off x="3333208" y="3137956"/>
            <a:ext cx="40590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2" descr="C:\Users\Administrator\Desktop\手.png" hidden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446240" y="2472231"/>
            <a:ext cx="2959860" cy="2876318"/>
          </a:xfrm>
          <a:prstGeom prst="rect">
            <a:avLst/>
          </a:prstGeom>
          <a:noFill/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547495" y="2218849"/>
            <a:ext cx="1416093" cy="67611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26" name="矩形 25"/>
          <p:cNvSpPr/>
          <p:nvPr/>
        </p:nvSpPr>
        <p:spPr>
          <a:xfrm>
            <a:off x="5090795" y="3507740"/>
            <a:ext cx="2427605" cy="83756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R="0" defTabSz="914400" fontAlgn="auto"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900" b="1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 panose="020B0503020000020004" charset="-127"/>
                <a:ea typeface="Malgun Gothic" panose="020B0503020000020004" charset="-127"/>
                <a:sym typeface="+mn-ea"/>
              </a:rPr>
              <a:t>中国 天津市 北辰经济开发区 创业路 </a:t>
            </a:r>
            <a:r>
              <a:rPr lang="en-US" altLang="zh-CN" sz="900" b="1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 panose="020B0503020000020004" charset="-127"/>
                <a:ea typeface="Malgun Gothic" panose="020B0503020000020004" charset="-127"/>
                <a:sym typeface="+mn-ea"/>
              </a:rPr>
              <a:t>29</a:t>
            </a:r>
            <a:r>
              <a:rPr lang="zh-CN" altLang="en-US" sz="900" b="1" noProof="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 panose="020B0503020000020004" charset="-127"/>
                <a:ea typeface="Malgun Gothic" panose="020B0503020000020004" charset="-127"/>
                <a:sym typeface="+mn-ea"/>
              </a:rPr>
              <a:t>号</a:t>
            </a:r>
            <a:endParaRPr kumimoji="0" lang="en-US" altLang="zh-CN" sz="900" b="1" kern="1200" cap="none" spc="0" normalizeH="0" baseline="0" noProof="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  <a:p>
            <a:pPr marR="0" defTabSz="914400" fontAlgn="auto"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ko-KR" sz="900" b="1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 panose="020B0503020000020004" charset="-127"/>
                <a:ea typeface="Malgun Gothic" panose="020B0503020000020004" charset="-127"/>
                <a:sym typeface="+mn-ea"/>
              </a:rPr>
              <a:t>TEL : 022-2692-0707</a:t>
            </a:r>
            <a:endParaRPr kumimoji="0" lang="en-US" altLang="ko-KR" sz="900" b="1" kern="1200" cap="none" spc="0" normalizeH="0" baseline="0" noProof="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 panose="020B0503020000020004" charset="-127"/>
              <a:ea typeface="Malgun Gothic" panose="020B0503020000020004" charset="-127"/>
              <a:cs typeface="+mn-cs"/>
            </a:endParaRPr>
          </a:p>
          <a:p>
            <a:pPr marR="0" defTabSz="914400" fontAlgn="auto" latinLnBrk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ko-KR" sz="900" b="1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 panose="020B0503020000020004" charset="-127"/>
                <a:ea typeface="Malgun Gothic" panose="020B0503020000020004" charset="-127"/>
                <a:sym typeface="+mn-ea"/>
              </a:rPr>
              <a:t>FAX : 022-2692-2209</a:t>
            </a:r>
            <a:endParaRPr lang="en-US" altLang="ko-KR" sz="900" b="1" noProof="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algun Gothic" panose="020B0503020000020004" charset="-127"/>
              <a:ea typeface="Malgun Gothic" panose="020B0503020000020004" charset="-127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  <p:timing>
    <p:tnLst>
      <p:par>
        <p:cTn id="1" dur="indefinite" restart="never" nodeType="tmRoot"/>
      </p:par>
    </p:tnLst>
    <p:bldLst>
      <p:bldP spid="22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5292090" y="2715895"/>
            <a:ext cx="2316480" cy="1040765"/>
            <a:chOff x="9808" y="2803"/>
            <a:chExt cx="3648" cy="1639"/>
          </a:xfrm>
        </p:grpSpPr>
        <p:sp>
          <p:nvSpPr>
            <p:cNvPr id="28" name="矩形 27"/>
            <p:cNvSpPr/>
            <p:nvPr/>
          </p:nvSpPr>
          <p:spPr>
            <a:xfrm>
              <a:off x="9808" y="2803"/>
              <a:ext cx="3648" cy="1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600" normalizeH="0" baseline="0" noProof="0" dirty="0">
                  <a:ln>
                    <a:noFill/>
                  </a:ln>
                  <a:solidFill>
                    <a:srgbClr val="175BBE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公司简介</a:t>
              </a:r>
              <a:endParaRPr kumimoji="0" lang="zh-CN" altLang="en-US" sz="3600" b="0" i="0" u="none" strike="noStrike" kern="1200" cap="none" spc="600" normalizeH="0" baseline="0" noProof="0" dirty="0">
                <a:ln>
                  <a:noFill/>
                </a:ln>
                <a:solidFill>
                  <a:srgbClr val="175BB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1"/>
              </p:custDataLst>
            </p:nvPr>
          </p:nvCxnSpPr>
          <p:spPr>
            <a:xfrm>
              <a:off x="9808" y="3937"/>
              <a:ext cx="3515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9"/>
            <p:cNvSpPr txBox="1"/>
            <p:nvPr>
              <p:custDataLst>
                <p:tags r:id="rId2"/>
              </p:custDataLst>
            </p:nvPr>
          </p:nvSpPr>
          <p:spPr>
            <a:xfrm>
              <a:off x="9922" y="4055"/>
              <a:ext cx="3379" cy="3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Arial" panose="020B0604020202020204" pitchFamily="34" charset="0"/>
                  <a:ea typeface="方正正黑简体" panose="02000000000000000000" pitchFamily="2" charset="-122"/>
                  <a:cs typeface="Arial" panose="020B0604020202020204" pitchFamily="34" charset="0"/>
                </a:rPr>
                <a:t>Company introduction</a:t>
              </a:r>
              <a:endParaRPr kumimoji="0" lang="zh-CN" altLang="en-US" sz="1600" b="0" i="0" u="none" strike="noStrike" kern="1200" cap="none" spc="0" normalizeH="0" baseline="0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方正正黑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705" y="1452245"/>
            <a:ext cx="4292600" cy="2360930"/>
          </a:xfrm>
          <a:prstGeom prst="rect">
            <a:avLst/>
          </a:prstGeom>
        </p:spPr>
      </p:pic>
      <p:sp>
        <p:nvSpPr>
          <p:cNvPr id="53" name="椭圆 52"/>
          <p:cNvSpPr/>
          <p:nvPr>
            <p:custDataLst>
              <p:tags r:id="rId5"/>
            </p:custDataLst>
          </p:nvPr>
        </p:nvSpPr>
        <p:spPr>
          <a:xfrm>
            <a:off x="5698490" y="1203325"/>
            <a:ext cx="1275080" cy="130492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C8C8C8"/>
              </a:gs>
            </a:gsLst>
            <a:lin ang="19800000" scaled="0"/>
            <a:tileRect/>
          </a:gradFill>
          <a:ln w="12700">
            <a:gradFill flip="none" rotWithShape="1">
              <a:gsLst>
                <a:gs pos="53000">
                  <a:schemeClr val="bg1">
                    <a:alpha val="90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7200000" scaled="0"/>
              <a:tileRect/>
            </a:gradFill>
          </a:ln>
          <a:effectLst>
            <a:outerShdw blurRad="482600" dist="203200" dir="8100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pPr>
            <a:r>
              <a:rPr lang="en-US" altLang="zh-CN" sz="4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48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4126230" y="483870"/>
            <a:ext cx="4895215" cy="3041650"/>
            <a:chOff x="6520" y="2009"/>
            <a:chExt cx="6378" cy="4790"/>
          </a:xfrm>
        </p:grpSpPr>
        <p:sp>
          <p:nvSpPr>
            <p:cNvPr id="70" name="矩形 69"/>
            <p:cNvSpPr/>
            <p:nvPr>
              <p:custDataLst>
                <p:tags r:id="rId1"/>
              </p:custDataLst>
            </p:nvPr>
          </p:nvSpPr>
          <p:spPr>
            <a:xfrm>
              <a:off x="6520" y="2009"/>
              <a:ext cx="1726" cy="796"/>
            </a:xfrm>
            <a:prstGeom prst="rect">
              <a:avLst/>
            </a:prstGeom>
          </p:spPr>
          <p:txBody>
            <a:bodyPr wrap="square" lIns="91413" tIns="45706" rIns="91413" bIns="45706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noProof="0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sym typeface="+mn-ea"/>
                </a:rPr>
                <a:t>关于我们</a:t>
              </a:r>
              <a:endParaRPr lang="zh-CN" altLang="en-US" sz="180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sym typeface="+mn-ea"/>
              </a:endParaRPr>
            </a:p>
          </p:txBody>
        </p:sp>
        <p:sp>
          <p:nvSpPr>
            <p:cNvPr id="4" name="TextBox 32"/>
            <p:cNvSpPr txBox="1"/>
            <p:nvPr>
              <p:custDataLst>
                <p:tags r:id="rId2"/>
              </p:custDataLst>
            </p:nvPr>
          </p:nvSpPr>
          <p:spPr>
            <a:xfrm>
              <a:off x="6633" y="2819"/>
              <a:ext cx="6265" cy="39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algn="just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r>
                <a:rPr lang="zh-CN" altLang="en-US" sz="9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sz="9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天津市佰盟科技发展有限公司是一家集塑料改性、色母粒生产、贸易事业于一体的现代化工贸企业，坐落于天津北辰国家经济技术开发区，厂区占地面积 30000 余平方米，拥有现代化厂房及办公楼超 20000 平方米，拥有员工 200 余名，技术研发团队由 38 名高分子材料专业人员组成。</a:t>
              </a:r>
              <a:endParaRPr sz="9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sz="9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主营产品尼龙 PA、聚丙烯 PP、ABS、聚碳酸酯 PC 等改性材料</a:t>
              </a:r>
              <a:r>
                <a:rPr lang="zh-CN" sz="9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。广泛应用于</a:t>
              </a:r>
              <a:r>
                <a:rPr sz="9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汽车内外饰、</a:t>
              </a:r>
              <a:r>
                <a:rPr lang="zh-CN" sz="9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电子电器、电动自行车、风电等领域。</a:t>
              </a:r>
              <a:endParaRPr sz="9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sz="9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我们与大众汽车、长城汽车、红旗汽车</a:t>
              </a:r>
              <a:r>
                <a:rPr lang="zh-CN" sz="9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、海尔电器、美的电器、长虹电器</a:t>
              </a:r>
              <a:r>
                <a:rPr sz="9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等知名企业建立了长期稳定的合作关系。同时，公司在色母行业也拥有众多核心客户，如君乐宝乳业、东方雨虹建材等知名品牌。</a:t>
              </a:r>
              <a:endParaRPr sz="9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sz="9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公司已通过 ISO9001/IATF16949 质量管理体系认证、两化融合管理体系认证、ISO14001</a:t>
              </a:r>
              <a:endParaRPr sz="9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sz="9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环 境 管 理 体 系 认 证 等 多 项 国 际 国 内 认 证。2021 年 研 发 团 队 通 过 莱 茵 进 行 了 ISO 14067:2018 碳足迹认证</a:t>
              </a:r>
              <a:r>
                <a:rPr lang="zh-CN" sz="90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sz="9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318375" y="3627755"/>
            <a:ext cx="1662430" cy="1148715"/>
            <a:chOff x="10678" y="5531"/>
            <a:chExt cx="3448" cy="2517"/>
          </a:xfrm>
        </p:grpSpPr>
        <p:sp>
          <p:nvSpPr>
            <p:cNvPr id="15" name="椭圆 14"/>
            <p:cNvSpPr/>
            <p:nvPr>
              <p:custDataLst>
                <p:tags r:id="rId3"/>
              </p:custDataLst>
            </p:nvPr>
          </p:nvSpPr>
          <p:spPr>
            <a:xfrm>
              <a:off x="12512" y="6980"/>
              <a:ext cx="789" cy="789"/>
            </a:xfrm>
            <a:prstGeom prst="ellipse">
              <a:avLst/>
            </a:prstGeom>
            <a:solidFill>
              <a:srgbClr val="1D8FE7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3" tIns="45706" rIns="91413" bIns="45706" rtlCol="0" anchor="ctr"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>
              <p:custDataLst>
                <p:tags r:id="rId4"/>
              </p:custDataLst>
            </p:nvPr>
          </p:nvSpPr>
          <p:spPr>
            <a:xfrm>
              <a:off x="13503" y="5531"/>
              <a:ext cx="433" cy="433"/>
            </a:xfrm>
            <a:prstGeom prst="ellipse">
              <a:avLst/>
            </a:prstGeom>
            <a:solidFill>
              <a:srgbClr val="1D8FE7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3" tIns="45706" rIns="91413" bIns="45706" rtlCol="0" anchor="ctr"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1551" y="7483"/>
              <a:ext cx="346" cy="346"/>
              <a:chOff x="304800" y="673100"/>
              <a:chExt cx="4000500" cy="4000500"/>
            </a:xfrm>
            <a:effectLst>
              <a:outerShdw blurRad="381000" dist="152400" dir="8100000" algn="tr" rotWithShape="0">
                <a:prstClr val="black">
                  <a:alpha val="70000"/>
                </a:prstClr>
              </a:outerShdw>
            </a:effectLst>
          </p:grpSpPr>
          <p:sp>
            <p:nvSpPr>
              <p:cNvPr id="18" name="同心圆 17"/>
              <p:cNvSpPr/>
              <p:nvPr>
                <p:custDataLst>
                  <p:tags r:id="rId5"/>
                </p:custDataLst>
              </p:nvPr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椭圆 20"/>
              <p:cNvSpPr/>
              <p:nvPr>
                <p:custDataLst>
                  <p:tags r:id="rId6"/>
                </p:custDataLst>
              </p:nvPr>
            </p:nvSpPr>
            <p:spPr>
              <a:xfrm>
                <a:off x="479425" y="847725"/>
                <a:ext cx="3651250" cy="3651250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11759" y="6434"/>
              <a:ext cx="453" cy="453"/>
              <a:chOff x="304800" y="673100"/>
              <a:chExt cx="4000500" cy="4000500"/>
            </a:xfrm>
            <a:effectLst>
              <a:outerShdw blurRad="381000" dist="152400" dir="8100000" algn="tr" rotWithShape="0">
                <a:prstClr val="black">
                  <a:alpha val="70000"/>
                </a:prstClr>
              </a:outerShdw>
            </a:effectLst>
          </p:grpSpPr>
          <p:sp>
            <p:nvSpPr>
              <p:cNvPr id="27" name="同心圆 26"/>
              <p:cNvSpPr/>
              <p:nvPr>
                <p:custDataLst>
                  <p:tags r:id="rId7"/>
                </p:custDataLst>
              </p:nvPr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椭圆 27"/>
              <p:cNvSpPr/>
              <p:nvPr>
                <p:custDataLst>
                  <p:tags r:id="rId8"/>
                </p:custDataLst>
              </p:nvPr>
            </p:nvSpPr>
            <p:spPr>
              <a:xfrm>
                <a:off x="479425" y="847725"/>
                <a:ext cx="3651250" cy="3651250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3484" y="6520"/>
              <a:ext cx="643" cy="643"/>
              <a:chOff x="304800" y="673100"/>
              <a:chExt cx="4000500" cy="4000500"/>
            </a:xfrm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6" name="同心圆 35"/>
              <p:cNvSpPr/>
              <p:nvPr>
                <p:custDataLst>
                  <p:tags r:id="rId9"/>
                </p:custDataLst>
              </p:nvPr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椭圆 36"/>
              <p:cNvSpPr/>
              <p:nvPr>
                <p:custDataLst>
                  <p:tags r:id="rId10"/>
                </p:custDataLst>
              </p:nvPr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38" name="椭圆 37"/>
            <p:cNvSpPr/>
            <p:nvPr>
              <p:custDataLst>
                <p:tags r:id="rId11"/>
              </p:custDataLst>
            </p:nvPr>
          </p:nvSpPr>
          <p:spPr>
            <a:xfrm>
              <a:off x="10678" y="7396"/>
              <a:ext cx="433" cy="433"/>
            </a:xfrm>
            <a:prstGeom prst="ellipse">
              <a:avLst/>
            </a:prstGeom>
            <a:solidFill>
              <a:srgbClr val="1D8FE7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3" tIns="45706" rIns="91413" bIns="45706" rtlCol="0" anchor="ctr"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>
              <p:custDataLst>
                <p:tags r:id="rId12"/>
              </p:custDataLst>
            </p:nvPr>
          </p:nvSpPr>
          <p:spPr>
            <a:xfrm>
              <a:off x="13758" y="7832"/>
              <a:ext cx="216" cy="216"/>
            </a:xfrm>
            <a:prstGeom prst="ellipse">
              <a:avLst/>
            </a:prstGeom>
            <a:solidFill>
              <a:srgbClr val="1D8FE7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3" tIns="45706" rIns="91413" bIns="45706" rtlCol="0" anchor="ctr"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560" y="-92710"/>
            <a:ext cx="4478655" cy="587375"/>
            <a:chOff x="56" y="-146"/>
            <a:chExt cx="7053" cy="925"/>
          </a:xfrm>
        </p:grpSpPr>
        <p:sp>
          <p:nvSpPr>
            <p:cNvPr id="2" name="文本框 1"/>
            <p:cNvSpPr txBox="1"/>
            <p:nvPr>
              <p:custDataLst>
                <p:tags r:id="rId13"/>
              </p:custDataLst>
            </p:nvPr>
          </p:nvSpPr>
          <p:spPr>
            <a:xfrm>
              <a:off x="56" y="-146"/>
              <a:ext cx="659" cy="85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zh-CN" altLang="en-US" sz="4000">
                  <a:solidFill>
                    <a:schemeClr val="bg1"/>
                  </a:solidFill>
                </a:rPr>
                <a:t>◈</a:t>
              </a:r>
              <a:endParaRPr lang="zh-CN" altLang="en-US" sz="4000">
                <a:solidFill>
                  <a:schemeClr val="bg1"/>
                </a:solidFill>
              </a:endParaRPr>
            </a:p>
          </p:txBody>
        </p:sp>
        <p:sp>
          <p:nvSpPr>
            <p:cNvPr id="3" name="文本框 2"/>
            <p:cNvSpPr txBox="1"/>
            <p:nvPr>
              <p:custDataLst>
                <p:tags r:id="rId14"/>
              </p:custDataLst>
            </p:nvPr>
          </p:nvSpPr>
          <p:spPr>
            <a:xfrm>
              <a:off x="736" y="133"/>
              <a:ext cx="273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公司简介</a:t>
              </a:r>
              <a:endParaRPr lang="zh-CN" altLang="en-US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15"/>
              </p:custDataLst>
            </p:nvPr>
          </p:nvSpPr>
          <p:spPr>
            <a:xfrm>
              <a:off x="2309" y="195"/>
              <a:ext cx="4800" cy="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  <a:sym typeface="+mn-ea"/>
                </a:rPr>
                <a:t>Company Profile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  <a:sym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97890" y="1099820"/>
            <a:ext cx="3134360" cy="2802890"/>
            <a:chOff x="1414" y="1732"/>
            <a:chExt cx="4936" cy="4414"/>
          </a:xfrm>
        </p:grpSpPr>
        <p:grpSp>
          <p:nvGrpSpPr>
            <p:cNvPr id="6" name="组合 5"/>
            <p:cNvGrpSpPr/>
            <p:nvPr/>
          </p:nvGrpSpPr>
          <p:grpSpPr>
            <a:xfrm>
              <a:off x="1414" y="1732"/>
              <a:ext cx="4936" cy="4415"/>
              <a:chOff x="1486" y="2146"/>
              <a:chExt cx="4936" cy="4415"/>
            </a:xfrm>
          </p:grpSpPr>
          <p:sp>
            <p:nvSpPr>
              <p:cNvPr id="10" name="矩形 9"/>
              <p:cNvSpPr/>
              <p:nvPr>
                <p:custDataLst>
                  <p:tags r:id="rId16"/>
                </p:custDataLst>
              </p:nvPr>
            </p:nvSpPr>
            <p:spPr>
              <a:xfrm>
                <a:off x="1486" y="2146"/>
                <a:ext cx="4304" cy="2690"/>
              </a:xfrm>
              <a:prstGeom prst="rect">
                <a:avLst/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2" name="组合 11"/>
              <p:cNvGrpSpPr/>
              <p:nvPr/>
            </p:nvGrpSpPr>
            <p:grpSpPr>
              <a:xfrm>
                <a:off x="3610" y="4804"/>
                <a:ext cx="2812" cy="1757"/>
                <a:chOff x="4537" y="4804"/>
                <a:chExt cx="2812" cy="1757"/>
              </a:xfrm>
            </p:grpSpPr>
            <p:sp>
              <p:nvSpPr>
                <p:cNvPr id="35" name="矩形 34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4537" y="4804"/>
                  <a:ext cx="2812" cy="1757"/>
                </a:xfrm>
                <a:prstGeom prst="rect">
                  <a:avLst/>
                </a:prstGeom>
                <a:gradFill>
                  <a:gsLst>
                    <a:gs pos="0">
                      <a:schemeClr val="bg1"/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13" name="图片 12"/>
                <p:cNvPicPr>
                  <a:picLocks noChangeAspect="1"/>
                </p:cNvPicPr>
                <p:nvPr>
                  <p:custDataLst>
                    <p:tags r:id="rId18"/>
                  </p:custDataLst>
                </p:nvPr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537" y="4836"/>
                  <a:ext cx="2667" cy="1656"/>
                </a:xfrm>
                <a:prstGeom prst="rect">
                  <a:avLst/>
                </a:prstGeom>
                <a:solidFill>
                  <a:srgbClr val="0F6FC6"/>
                </a:solidFill>
                <a:ln w="38100" cmpd="sng">
                  <a:solidFill>
                    <a:schemeClr val="bg1">
                      <a:lumMod val="75000"/>
                    </a:schemeClr>
                  </a:solidFill>
                  <a:prstDash val="solid"/>
                </a:ln>
              </p:spPr>
            </p:pic>
          </p:grpSp>
        </p:grp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424" y="1732"/>
              <a:ext cx="4781" cy="2690"/>
            </a:xfrm>
            <a:prstGeom prst="rect">
              <a:avLst/>
            </a:prstGeom>
            <a:ln w="38100" cmpd="sng">
              <a:solidFill>
                <a:schemeClr val="bg1">
                  <a:lumMod val="65000"/>
                </a:schemeClr>
              </a:solidFill>
              <a:prstDash val="solid"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5560" y="-92710"/>
            <a:ext cx="4478655" cy="587375"/>
            <a:chOff x="56" y="-146"/>
            <a:chExt cx="7053" cy="925"/>
          </a:xfrm>
        </p:grpSpPr>
        <p:sp>
          <p:nvSpPr>
            <p:cNvPr id="7" name="文本框 6"/>
            <p:cNvSpPr txBox="1"/>
            <p:nvPr>
              <p:custDataLst>
                <p:tags r:id="rId1"/>
              </p:custDataLst>
            </p:nvPr>
          </p:nvSpPr>
          <p:spPr>
            <a:xfrm>
              <a:off x="56" y="-146"/>
              <a:ext cx="659" cy="85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zh-CN" altLang="en-US" sz="4000">
                  <a:solidFill>
                    <a:schemeClr val="bg1"/>
                  </a:solidFill>
                </a:rPr>
                <a:t>◈</a:t>
              </a:r>
              <a:endParaRPr lang="zh-CN" altLang="en-US" sz="400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2"/>
              </p:custDataLst>
            </p:nvPr>
          </p:nvSpPr>
          <p:spPr>
            <a:xfrm>
              <a:off x="736" y="133"/>
              <a:ext cx="273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企业历程</a:t>
              </a:r>
              <a:endParaRPr lang="zh-CN" altLang="en-US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2309" y="195"/>
              <a:ext cx="4800" cy="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  <a:sym typeface="+mn-ea"/>
                </a:rPr>
                <a:t>Company History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  <a:sym typeface="+mn-ea"/>
              </a:endParaRPr>
            </a:p>
          </p:txBody>
        </p:sp>
      </p:grpSp>
      <p:pic>
        <p:nvPicPr>
          <p:cNvPr id="2" name="ECB019B1-382A-4266-B25C-5B523AA43C14-1" descr="C:/Users/18602/AppData/Local/Temp/wpp.cwPciYwp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23" y="303530"/>
            <a:ext cx="8766175" cy="462788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5560" y="-92710"/>
            <a:ext cx="4478655" cy="587375"/>
            <a:chOff x="56" y="-146"/>
            <a:chExt cx="7053" cy="925"/>
          </a:xfrm>
        </p:grpSpPr>
        <p:sp>
          <p:nvSpPr>
            <p:cNvPr id="16" name="文本框 15"/>
            <p:cNvSpPr txBox="1"/>
            <p:nvPr>
              <p:custDataLst>
                <p:tags r:id="rId1"/>
              </p:custDataLst>
            </p:nvPr>
          </p:nvSpPr>
          <p:spPr>
            <a:xfrm>
              <a:off x="56" y="-146"/>
              <a:ext cx="659" cy="85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zh-CN" altLang="en-US" sz="4000">
                  <a:solidFill>
                    <a:schemeClr val="bg1"/>
                  </a:solidFill>
                </a:rPr>
                <a:t>◈</a:t>
              </a:r>
              <a:endParaRPr lang="zh-CN" altLang="en-US" sz="4000">
                <a:solidFill>
                  <a:schemeClr val="bg1"/>
                </a:solidFill>
              </a:endParaRPr>
            </a:p>
          </p:txBody>
        </p:sp>
        <p:sp>
          <p:nvSpPr>
            <p:cNvPr id="17" name="文本框 16"/>
            <p:cNvSpPr txBox="1"/>
            <p:nvPr>
              <p:custDataLst>
                <p:tags r:id="rId2"/>
              </p:custDataLst>
            </p:nvPr>
          </p:nvSpPr>
          <p:spPr>
            <a:xfrm>
              <a:off x="736" y="133"/>
              <a:ext cx="273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业务分部</a:t>
              </a:r>
              <a:endParaRPr lang="zh-CN" altLang="en-US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3"/>
              </p:custDataLst>
            </p:nvPr>
          </p:nvSpPr>
          <p:spPr>
            <a:xfrm>
              <a:off x="2309" y="195"/>
              <a:ext cx="4800" cy="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  <a:sym typeface="+mn-ea"/>
                </a:rPr>
                <a:t>Business segment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  <a:sym typeface="+mn-ea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791210" y="679450"/>
            <a:ext cx="7400925" cy="3836035"/>
            <a:chOff x="1304" y="1396"/>
            <a:chExt cx="11655" cy="6041"/>
          </a:xfrm>
        </p:grpSpPr>
        <p:grpSp>
          <p:nvGrpSpPr>
            <p:cNvPr id="272" name="组合 184"/>
            <p:cNvGrpSpPr/>
            <p:nvPr/>
          </p:nvGrpSpPr>
          <p:grpSpPr bwMode="auto">
            <a:xfrm>
              <a:off x="4499" y="2275"/>
              <a:ext cx="5402" cy="4273"/>
              <a:chOff x="0" y="0"/>
              <a:chExt cx="5407191" cy="4756567"/>
            </a:xfrm>
            <a:gradFill>
              <a:gsLst>
                <a:gs pos="2000">
                  <a:srgbClr val="1D8FE7"/>
                </a:gs>
                <a:gs pos="97000">
                  <a:srgbClr val="175BBE"/>
                </a:gs>
              </a:gsLst>
              <a:lin ang="2700000" scaled="1"/>
            </a:gra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73" name="Freeform 3"/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3148473" y="4482387"/>
                <a:ext cx="297052" cy="274180"/>
              </a:xfrm>
              <a:custGeom>
                <a:avLst/>
                <a:gdLst>
                  <a:gd name="T0" fmla="*/ 116 w 177"/>
                  <a:gd name="T1" fmla="*/ 27 h 161"/>
                  <a:gd name="T2" fmla="*/ 158 w 177"/>
                  <a:gd name="T3" fmla="*/ 27 h 161"/>
                  <a:gd name="T4" fmla="*/ 198 w 177"/>
                  <a:gd name="T5" fmla="*/ 13 h 161"/>
                  <a:gd name="T6" fmla="*/ 237 w 177"/>
                  <a:gd name="T7" fmla="*/ 27 h 161"/>
                  <a:gd name="T8" fmla="*/ 296 w 177"/>
                  <a:gd name="T9" fmla="*/ 0 h 161"/>
                  <a:gd name="T10" fmla="*/ 375 w 177"/>
                  <a:gd name="T11" fmla="*/ 13 h 161"/>
                  <a:gd name="T12" fmla="*/ 414 w 177"/>
                  <a:gd name="T13" fmla="*/ 0 h 161"/>
                  <a:gd name="T14" fmla="*/ 435 w 177"/>
                  <a:gd name="T15" fmla="*/ 53 h 161"/>
                  <a:gd name="T16" fmla="*/ 375 w 177"/>
                  <a:gd name="T17" fmla="*/ 80 h 161"/>
                  <a:gd name="T18" fmla="*/ 355 w 177"/>
                  <a:gd name="T19" fmla="*/ 171 h 161"/>
                  <a:gd name="T20" fmla="*/ 314 w 177"/>
                  <a:gd name="T21" fmla="*/ 199 h 161"/>
                  <a:gd name="T22" fmla="*/ 314 w 177"/>
                  <a:gd name="T23" fmla="*/ 239 h 161"/>
                  <a:gd name="T24" fmla="*/ 259 w 177"/>
                  <a:gd name="T25" fmla="*/ 224 h 161"/>
                  <a:gd name="T26" fmla="*/ 237 w 177"/>
                  <a:gd name="T27" fmla="*/ 239 h 161"/>
                  <a:gd name="T28" fmla="*/ 237 w 177"/>
                  <a:gd name="T29" fmla="*/ 265 h 161"/>
                  <a:gd name="T30" fmla="*/ 198 w 177"/>
                  <a:gd name="T31" fmla="*/ 265 h 161"/>
                  <a:gd name="T32" fmla="*/ 116 w 177"/>
                  <a:gd name="T33" fmla="*/ 239 h 161"/>
                  <a:gd name="T34" fmla="*/ 20 w 177"/>
                  <a:gd name="T35" fmla="*/ 224 h 161"/>
                  <a:gd name="T36" fmla="*/ 0 w 177"/>
                  <a:gd name="T37" fmla="*/ 144 h 161"/>
                  <a:gd name="T38" fmla="*/ 0 w 177"/>
                  <a:gd name="T39" fmla="*/ 105 h 161"/>
                  <a:gd name="T40" fmla="*/ 97 w 177"/>
                  <a:gd name="T41" fmla="*/ 53 h 161"/>
                  <a:gd name="T42" fmla="*/ 116 w 177"/>
                  <a:gd name="T43" fmla="*/ 27 h 16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77"/>
                  <a:gd name="T67" fmla="*/ 0 h 161"/>
                  <a:gd name="T68" fmla="*/ 177 w 177"/>
                  <a:gd name="T69" fmla="*/ 161 h 16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77" h="161">
                    <a:moveTo>
                      <a:pt x="48" y="16"/>
                    </a:moveTo>
                    <a:lnTo>
                      <a:pt x="64" y="16"/>
                    </a:lnTo>
                    <a:lnTo>
                      <a:pt x="80" y="8"/>
                    </a:lnTo>
                    <a:lnTo>
                      <a:pt x="96" y="16"/>
                    </a:lnTo>
                    <a:lnTo>
                      <a:pt x="120" y="0"/>
                    </a:lnTo>
                    <a:lnTo>
                      <a:pt x="152" y="8"/>
                    </a:lnTo>
                    <a:lnTo>
                      <a:pt x="168" y="0"/>
                    </a:lnTo>
                    <a:lnTo>
                      <a:pt x="176" y="32"/>
                    </a:lnTo>
                    <a:lnTo>
                      <a:pt x="152" y="48"/>
                    </a:lnTo>
                    <a:lnTo>
                      <a:pt x="144" y="104"/>
                    </a:lnTo>
                    <a:lnTo>
                      <a:pt x="128" y="120"/>
                    </a:lnTo>
                    <a:lnTo>
                      <a:pt x="128" y="144"/>
                    </a:lnTo>
                    <a:lnTo>
                      <a:pt x="104" y="136"/>
                    </a:lnTo>
                    <a:lnTo>
                      <a:pt x="96" y="144"/>
                    </a:lnTo>
                    <a:lnTo>
                      <a:pt x="96" y="160"/>
                    </a:lnTo>
                    <a:lnTo>
                      <a:pt x="80" y="160"/>
                    </a:lnTo>
                    <a:lnTo>
                      <a:pt x="48" y="144"/>
                    </a:lnTo>
                    <a:lnTo>
                      <a:pt x="8" y="136"/>
                    </a:lnTo>
                    <a:lnTo>
                      <a:pt x="0" y="88"/>
                    </a:lnTo>
                    <a:lnTo>
                      <a:pt x="0" y="64"/>
                    </a:lnTo>
                    <a:lnTo>
                      <a:pt x="40" y="32"/>
                    </a:lnTo>
                    <a:lnTo>
                      <a:pt x="48" y="1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74" name="Freeform 4"/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4221785" y="0"/>
                <a:ext cx="1185406" cy="1190682"/>
              </a:xfrm>
              <a:custGeom>
                <a:avLst/>
                <a:gdLst>
                  <a:gd name="T0" fmla="*/ 41 w 705"/>
                  <a:gd name="T1" fmla="*/ 107 h 697"/>
                  <a:gd name="T2" fmla="*/ 79 w 705"/>
                  <a:gd name="T3" fmla="*/ 173 h 697"/>
                  <a:gd name="T4" fmla="*/ 179 w 705"/>
                  <a:gd name="T5" fmla="*/ 173 h 697"/>
                  <a:gd name="T6" fmla="*/ 259 w 705"/>
                  <a:gd name="T7" fmla="*/ 294 h 697"/>
                  <a:gd name="T8" fmla="*/ 397 w 705"/>
                  <a:gd name="T9" fmla="*/ 266 h 697"/>
                  <a:gd name="T10" fmla="*/ 577 w 705"/>
                  <a:gd name="T11" fmla="*/ 280 h 697"/>
                  <a:gd name="T12" fmla="*/ 538 w 705"/>
                  <a:gd name="T13" fmla="*/ 521 h 697"/>
                  <a:gd name="T14" fmla="*/ 476 w 705"/>
                  <a:gd name="T15" fmla="*/ 653 h 697"/>
                  <a:gd name="T16" fmla="*/ 259 w 705"/>
                  <a:gd name="T17" fmla="*/ 773 h 697"/>
                  <a:gd name="T18" fmla="*/ 377 w 705"/>
                  <a:gd name="T19" fmla="*/ 813 h 697"/>
                  <a:gd name="T20" fmla="*/ 338 w 705"/>
                  <a:gd name="T21" fmla="*/ 867 h 697"/>
                  <a:gd name="T22" fmla="*/ 438 w 705"/>
                  <a:gd name="T23" fmla="*/ 908 h 697"/>
                  <a:gd name="T24" fmla="*/ 476 w 705"/>
                  <a:gd name="T25" fmla="*/ 960 h 697"/>
                  <a:gd name="T26" fmla="*/ 718 w 705"/>
                  <a:gd name="T27" fmla="*/ 974 h 697"/>
                  <a:gd name="T28" fmla="*/ 797 w 705"/>
                  <a:gd name="T29" fmla="*/ 988 h 697"/>
                  <a:gd name="T30" fmla="*/ 956 w 705"/>
                  <a:gd name="T31" fmla="*/ 1067 h 697"/>
                  <a:gd name="T32" fmla="*/ 1056 w 705"/>
                  <a:gd name="T33" fmla="*/ 1106 h 697"/>
                  <a:gd name="T34" fmla="*/ 1074 w 705"/>
                  <a:gd name="T35" fmla="*/ 1039 h 697"/>
                  <a:gd name="T36" fmla="*/ 1194 w 705"/>
                  <a:gd name="T37" fmla="*/ 1161 h 697"/>
                  <a:gd name="T38" fmla="*/ 1234 w 705"/>
                  <a:gd name="T39" fmla="*/ 1133 h 697"/>
                  <a:gd name="T40" fmla="*/ 1373 w 705"/>
                  <a:gd name="T41" fmla="*/ 1133 h 697"/>
                  <a:gd name="T42" fmla="*/ 1471 w 705"/>
                  <a:gd name="T43" fmla="*/ 1052 h 697"/>
                  <a:gd name="T44" fmla="*/ 1493 w 705"/>
                  <a:gd name="T45" fmla="*/ 881 h 697"/>
                  <a:gd name="T46" fmla="*/ 1651 w 705"/>
                  <a:gd name="T47" fmla="*/ 894 h 697"/>
                  <a:gd name="T48" fmla="*/ 1692 w 705"/>
                  <a:gd name="T49" fmla="*/ 573 h 697"/>
                  <a:gd name="T50" fmla="*/ 1730 w 705"/>
                  <a:gd name="T51" fmla="*/ 493 h 697"/>
                  <a:gd name="T52" fmla="*/ 1752 w 705"/>
                  <a:gd name="T53" fmla="*/ 429 h 697"/>
                  <a:gd name="T54" fmla="*/ 1513 w 705"/>
                  <a:gd name="T55" fmla="*/ 533 h 697"/>
                  <a:gd name="T56" fmla="*/ 1392 w 705"/>
                  <a:gd name="T57" fmla="*/ 601 h 697"/>
                  <a:gd name="T58" fmla="*/ 1216 w 705"/>
                  <a:gd name="T59" fmla="*/ 506 h 697"/>
                  <a:gd name="T60" fmla="*/ 1096 w 705"/>
                  <a:gd name="T61" fmla="*/ 466 h 697"/>
                  <a:gd name="T62" fmla="*/ 935 w 705"/>
                  <a:gd name="T63" fmla="*/ 429 h 697"/>
                  <a:gd name="T64" fmla="*/ 895 w 705"/>
                  <a:gd name="T65" fmla="*/ 401 h 697"/>
                  <a:gd name="T66" fmla="*/ 836 w 705"/>
                  <a:gd name="T67" fmla="*/ 414 h 697"/>
                  <a:gd name="T68" fmla="*/ 656 w 705"/>
                  <a:gd name="T69" fmla="*/ 214 h 697"/>
                  <a:gd name="T70" fmla="*/ 619 w 705"/>
                  <a:gd name="T71" fmla="*/ 146 h 697"/>
                  <a:gd name="T72" fmla="*/ 360 w 705"/>
                  <a:gd name="T73" fmla="*/ 41 h 697"/>
                  <a:gd name="T74" fmla="*/ 41 w 705"/>
                  <a:gd name="T75" fmla="*/ 27 h 69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705"/>
                  <a:gd name="T115" fmla="*/ 0 h 697"/>
                  <a:gd name="T116" fmla="*/ 705 w 705"/>
                  <a:gd name="T117" fmla="*/ 697 h 697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705" h="697">
                    <a:moveTo>
                      <a:pt x="8" y="32"/>
                    </a:moveTo>
                    <a:lnTo>
                      <a:pt x="16" y="64"/>
                    </a:lnTo>
                    <a:lnTo>
                      <a:pt x="0" y="96"/>
                    </a:lnTo>
                    <a:lnTo>
                      <a:pt x="32" y="104"/>
                    </a:lnTo>
                    <a:lnTo>
                      <a:pt x="48" y="88"/>
                    </a:lnTo>
                    <a:lnTo>
                      <a:pt x="72" y="104"/>
                    </a:lnTo>
                    <a:lnTo>
                      <a:pt x="88" y="152"/>
                    </a:lnTo>
                    <a:lnTo>
                      <a:pt x="104" y="176"/>
                    </a:lnTo>
                    <a:lnTo>
                      <a:pt x="144" y="160"/>
                    </a:lnTo>
                    <a:lnTo>
                      <a:pt x="160" y="160"/>
                    </a:lnTo>
                    <a:lnTo>
                      <a:pt x="192" y="128"/>
                    </a:lnTo>
                    <a:lnTo>
                      <a:pt x="232" y="168"/>
                    </a:lnTo>
                    <a:lnTo>
                      <a:pt x="208" y="248"/>
                    </a:lnTo>
                    <a:lnTo>
                      <a:pt x="216" y="312"/>
                    </a:lnTo>
                    <a:lnTo>
                      <a:pt x="192" y="336"/>
                    </a:lnTo>
                    <a:lnTo>
                      <a:pt x="192" y="392"/>
                    </a:lnTo>
                    <a:lnTo>
                      <a:pt x="176" y="368"/>
                    </a:lnTo>
                    <a:lnTo>
                      <a:pt x="104" y="464"/>
                    </a:lnTo>
                    <a:lnTo>
                      <a:pt x="128" y="504"/>
                    </a:lnTo>
                    <a:lnTo>
                      <a:pt x="152" y="488"/>
                    </a:lnTo>
                    <a:lnTo>
                      <a:pt x="160" y="504"/>
                    </a:lnTo>
                    <a:lnTo>
                      <a:pt x="136" y="520"/>
                    </a:lnTo>
                    <a:lnTo>
                      <a:pt x="136" y="544"/>
                    </a:lnTo>
                    <a:lnTo>
                      <a:pt x="176" y="544"/>
                    </a:lnTo>
                    <a:lnTo>
                      <a:pt x="192" y="536"/>
                    </a:lnTo>
                    <a:lnTo>
                      <a:pt x="192" y="576"/>
                    </a:lnTo>
                    <a:lnTo>
                      <a:pt x="232" y="600"/>
                    </a:lnTo>
                    <a:lnTo>
                      <a:pt x="288" y="584"/>
                    </a:lnTo>
                    <a:lnTo>
                      <a:pt x="288" y="608"/>
                    </a:lnTo>
                    <a:lnTo>
                      <a:pt x="320" y="592"/>
                    </a:lnTo>
                    <a:lnTo>
                      <a:pt x="368" y="640"/>
                    </a:lnTo>
                    <a:lnTo>
                      <a:pt x="384" y="640"/>
                    </a:lnTo>
                    <a:lnTo>
                      <a:pt x="400" y="672"/>
                    </a:lnTo>
                    <a:lnTo>
                      <a:pt x="424" y="664"/>
                    </a:lnTo>
                    <a:lnTo>
                      <a:pt x="424" y="632"/>
                    </a:lnTo>
                    <a:lnTo>
                      <a:pt x="432" y="624"/>
                    </a:lnTo>
                    <a:lnTo>
                      <a:pt x="432" y="664"/>
                    </a:lnTo>
                    <a:lnTo>
                      <a:pt x="480" y="696"/>
                    </a:lnTo>
                    <a:lnTo>
                      <a:pt x="488" y="672"/>
                    </a:lnTo>
                    <a:lnTo>
                      <a:pt x="496" y="680"/>
                    </a:lnTo>
                    <a:lnTo>
                      <a:pt x="528" y="648"/>
                    </a:lnTo>
                    <a:lnTo>
                      <a:pt x="552" y="680"/>
                    </a:lnTo>
                    <a:lnTo>
                      <a:pt x="600" y="680"/>
                    </a:lnTo>
                    <a:lnTo>
                      <a:pt x="592" y="632"/>
                    </a:lnTo>
                    <a:lnTo>
                      <a:pt x="568" y="576"/>
                    </a:lnTo>
                    <a:lnTo>
                      <a:pt x="600" y="528"/>
                    </a:lnTo>
                    <a:lnTo>
                      <a:pt x="632" y="520"/>
                    </a:lnTo>
                    <a:lnTo>
                      <a:pt x="664" y="536"/>
                    </a:lnTo>
                    <a:lnTo>
                      <a:pt x="688" y="424"/>
                    </a:lnTo>
                    <a:lnTo>
                      <a:pt x="680" y="344"/>
                    </a:lnTo>
                    <a:lnTo>
                      <a:pt x="696" y="328"/>
                    </a:lnTo>
                    <a:lnTo>
                      <a:pt x="696" y="296"/>
                    </a:lnTo>
                    <a:lnTo>
                      <a:pt x="680" y="288"/>
                    </a:lnTo>
                    <a:lnTo>
                      <a:pt x="704" y="256"/>
                    </a:lnTo>
                    <a:lnTo>
                      <a:pt x="680" y="256"/>
                    </a:lnTo>
                    <a:lnTo>
                      <a:pt x="608" y="320"/>
                    </a:lnTo>
                    <a:lnTo>
                      <a:pt x="608" y="336"/>
                    </a:lnTo>
                    <a:lnTo>
                      <a:pt x="560" y="360"/>
                    </a:lnTo>
                    <a:lnTo>
                      <a:pt x="520" y="360"/>
                    </a:lnTo>
                    <a:lnTo>
                      <a:pt x="488" y="304"/>
                    </a:lnTo>
                    <a:lnTo>
                      <a:pt x="488" y="280"/>
                    </a:lnTo>
                    <a:lnTo>
                      <a:pt x="440" y="280"/>
                    </a:lnTo>
                    <a:lnTo>
                      <a:pt x="416" y="256"/>
                    </a:lnTo>
                    <a:lnTo>
                      <a:pt x="376" y="256"/>
                    </a:lnTo>
                    <a:lnTo>
                      <a:pt x="376" y="240"/>
                    </a:lnTo>
                    <a:lnTo>
                      <a:pt x="360" y="240"/>
                    </a:lnTo>
                    <a:lnTo>
                      <a:pt x="360" y="256"/>
                    </a:lnTo>
                    <a:lnTo>
                      <a:pt x="336" y="248"/>
                    </a:lnTo>
                    <a:lnTo>
                      <a:pt x="296" y="176"/>
                    </a:lnTo>
                    <a:lnTo>
                      <a:pt x="264" y="128"/>
                    </a:lnTo>
                    <a:lnTo>
                      <a:pt x="248" y="104"/>
                    </a:lnTo>
                    <a:lnTo>
                      <a:pt x="248" y="88"/>
                    </a:lnTo>
                    <a:lnTo>
                      <a:pt x="200" y="24"/>
                    </a:lnTo>
                    <a:lnTo>
                      <a:pt x="144" y="24"/>
                    </a:lnTo>
                    <a:lnTo>
                      <a:pt x="104" y="0"/>
                    </a:lnTo>
                    <a:lnTo>
                      <a:pt x="16" y="16"/>
                    </a:lnTo>
                    <a:lnTo>
                      <a:pt x="8" y="3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75" name="Freeform 5"/>
              <p:cNvSpPr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4335281" y="921123"/>
                <a:ext cx="889755" cy="685451"/>
              </a:xfrm>
              <a:custGeom>
                <a:avLst/>
                <a:gdLst>
                  <a:gd name="T0" fmla="*/ 1316 w 529"/>
                  <a:gd name="T1" fmla="*/ 244 h 401"/>
                  <a:gd name="T2" fmla="*/ 1194 w 529"/>
                  <a:gd name="T3" fmla="*/ 244 h 401"/>
                  <a:gd name="T4" fmla="*/ 1137 w 529"/>
                  <a:gd name="T5" fmla="*/ 202 h 401"/>
                  <a:gd name="T6" fmla="*/ 1056 w 529"/>
                  <a:gd name="T7" fmla="*/ 257 h 401"/>
                  <a:gd name="T8" fmla="*/ 1036 w 529"/>
                  <a:gd name="T9" fmla="*/ 229 h 401"/>
                  <a:gd name="T10" fmla="*/ 1017 w 529"/>
                  <a:gd name="T11" fmla="*/ 271 h 401"/>
                  <a:gd name="T12" fmla="*/ 898 w 529"/>
                  <a:gd name="T13" fmla="*/ 215 h 401"/>
                  <a:gd name="T14" fmla="*/ 898 w 529"/>
                  <a:gd name="T15" fmla="*/ 149 h 401"/>
                  <a:gd name="T16" fmla="*/ 857 w 529"/>
                  <a:gd name="T17" fmla="*/ 162 h 401"/>
                  <a:gd name="T18" fmla="*/ 879 w 529"/>
                  <a:gd name="T19" fmla="*/ 215 h 401"/>
                  <a:gd name="T20" fmla="*/ 819 w 529"/>
                  <a:gd name="T21" fmla="*/ 215 h 401"/>
                  <a:gd name="T22" fmla="*/ 778 w 529"/>
                  <a:gd name="T23" fmla="*/ 175 h 401"/>
                  <a:gd name="T24" fmla="*/ 736 w 529"/>
                  <a:gd name="T25" fmla="*/ 175 h 401"/>
                  <a:gd name="T26" fmla="*/ 619 w 529"/>
                  <a:gd name="T27" fmla="*/ 94 h 401"/>
                  <a:gd name="T28" fmla="*/ 538 w 529"/>
                  <a:gd name="T29" fmla="*/ 122 h 401"/>
                  <a:gd name="T30" fmla="*/ 538 w 529"/>
                  <a:gd name="T31" fmla="*/ 94 h 401"/>
                  <a:gd name="T32" fmla="*/ 397 w 529"/>
                  <a:gd name="T33" fmla="*/ 109 h 401"/>
                  <a:gd name="T34" fmla="*/ 300 w 529"/>
                  <a:gd name="T35" fmla="*/ 67 h 401"/>
                  <a:gd name="T36" fmla="*/ 300 w 529"/>
                  <a:gd name="T37" fmla="*/ 0 h 401"/>
                  <a:gd name="T38" fmla="*/ 259 w 529"/>
                  <a:gd name="T39" fmla="*/ 13 h 401"/>
                  <a:gd name="T40" fmla="*/ 158 w 529"/>
                  <a:gd name="T41" fmla="*/ 13 h 401"/>
                  <a:gd name="T42" fmla="*/ 179 w 529"/>
                  <a:gd name="T43" fmla="*/ 94 h 401"/>
                  <a:gd name="T44" fmla="*/ 121 w 529"/>
                  <a:gd name="T45" fmla="*/ 94 h 401"/>
                  <a:gd name="T46" fmla="*/ 20 w 529"/>
                  <a:gd name="T47" fmla="*/ 54 h 401"/>
                  <a:gd name="T48" fmla="*/ 0 w 529"/>
                  <a:gd name="T49" fmla="*/ 94 h 401"/>
                  <a:gd name="T50" fmla="*/ 79 w 529"/>
                  <a:gd name="T51" fmla="*/ 149 h 401"/>
                  <a:gd name="T52" fmla="*/ 60 w 529"/>
                  <a:gd name="T53" fmla="*/ 202 h 401"/>
                  <a:gd name="T54" fmla="*/ 121 w 529"/>
                  <a:gd name="T55" fmla="*/ 271 h 401"/>
                  <a:gd name="T56" fmla="*/ 218 w 529"/>
                  <a:gd name="T57" fmla="*/ 229 h 401"/>
                  <a:gd name="T58" fmla="*/ 278 w 529"/>
                  <a:gd name="T59" fmla="*/ 310 h 401"/>
                  <a:gd name="T60" fmla="*/ 278 w 529"/>
                  <a:gd name="T61" fmla="*/ 377 h 401"/>
                  <a:gd name="T62" fmla="*/ 377 w 529"/>
                  <a:gd name="T63" fmla="*/ 377 h 401"/>
                  <a:gd name="T64" fmla="*/ 418 w 529"/>
                  <a:gd name="T65" fmla="*/ 445 h 401"/>
                  <a:gd name="T66" fmla="*/ 438 w 529"/>
                  <a:gd name="T67" fmla="*/ 390 h 401"/>
                  <a:gd name="T68" fmla="*/ 519 w 529"/>
                  <a:gd name="T69" fmla="*/ 472 h 401"/>
                  <a:gd name="T70" fmla="*/ 577 w 529"/>
                  <a:gd name="T71" fmla="*/ 538 h 401"/>
                  <a:gd name="T72" fmla="*/ 577 w 529"/>
                  <a:gd name="T73" fmla="*/ 580 h 401"/>
                  <a:gd name="T74" fmla="*/ 659 w 529"/>
                  <a:gd name="T75" fmla="*/ 674 h 401"/>
                  <a:gd name="T76" fmla="*/ 718 w 529"/>
                  <a:gd name="T77" fmla="*/ 633 h 401"/>
                  <a:gd name="T78" fmla="*/ 757 w 529"/>
                  <a:gd name="T79" fmla="*/ 552 h 401"/>
                  <a:gd name="T80" fmla="*/ 797 w 529"/>
                  <a:gd name="T81" fmla="*/ 538 h 401"/>
                  <a:gd name="T82" fmla="*/ 837 w 529"/>
                  <a:gd name="T83" fmla="*/ 552 h 401"/>
                  <a:gd name="T84" fmla="*/ 819 w 529"/>
                  <a:gd name="T85" fmla="*/ 580 h 401"/>
                  <a:gd name="T86" fmla="*/ 935 w 529"/>
                  <a:gd name="T87" fmla="*/ 580 h 401"/>
                  <a:gd name="T88" fmla="*/ 977 w 529"/>
                  <a:gd name="T89" fmla="*/ 552 h 401"/>
                  <a:gd name="T90" fmla="*/ 977 w 529"/>
                  <a:gd name="T91" fmla="*/ 525 h 401"/>
                  <a:gd name="T92" fmla="*/ 957 w 529"/>
                  <a:gd name="T93" fmla="*/ 497 h 401"/>
                  <a:gd name="T94" fmla="*/ 1078 w 529"/>
                  <a:gd name="T95" fmla="*/ 458 h 401"/>
                  <a:gd name="T96" fmla="*/ 1096 w 529"/>
                  <a:gd name="T97" fmla="*/ 445 h 401"/>
                  <a:gd name="T98" fmla="*/ 1096 w 529"/>
                  <a:gd name="T99" fmla="*/ 416 h 401"/>
                  <a:gd name="T100" fmla="*/ 1137 w 529"/>
                  <a:gd name="T101" fmla="*/ 403 h 401"/>
                  <a:gd name="T102" fmla="*/ 1137 w 529"/>
                  <a:gd name="T103" fmla="*/ 323 h 401"/>
                  <a:gd name="T104" fmla="*/ 1178 w 529"/>
                  <a:gd name="T105" fmla="*/ 323 h 401"/>
                  <a:gd name="T106" fmla="*/ 1194 w 529"/>
                  <a:gd name="T107" fmla="*/ 363 h 401"/>
                  <a:gd name="T108" fmla="*/ 1256 w 529"/>
                  <a:gd name="T109" fmla="*/ 390 h 401"/>
                  <a:gd name="T110" fmla="*/ 1277 w 529"/>
                  <a:gd name="T111" fmla="*/ 377 h 401"/>
                  <a:gd name="T112" fmla="*/ 1256 w 529"/>
                  <a:gd name="T113" fmla="*/ 350 h 401"/>
                  <a:gd name="T114" fmla="*/ 1256 w 529"/>
                  <a:gd name="T115" fmla="*/ 323 h 401"/>
                  <a:gd name="T116" fmla="*/ 1316 w 529"/>
                  <a:gd name="T117" fmla="*/ 310 h 401"/>
                  <a:gd name="T118" fmla="*/ 1316 w 529"/>
                  <a:gd name="T119" fmla="*/ 244 h 40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529"/>
                  <a:gd name="T181" fmla="*/ 0 h 401"/>
                  <a:gd name="T182" fmla="*/ 529 w 529"/>
                  <a:gd name="T183" fmla="*/ 401 h 401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529" h="401">
                    <a:moveTo>
                      <a:pt x="528" y="144"/>
                    </a:moveTo>
                    <a:lnTo>
                      <a:pt x="480" y="144"/>
                    </a:lnTo>
                    <a:lnTo>
                      <a:pt x="456" y="120"/>
                    </a:lnTo>
                    <a:lnTo>
                      <a:pt x="424" y="152"/>
                    </a:lnTo>
                    <a:lnTo>
                      <a:pt x="416" y="136"/>
                    </a:lnTo>
                    <a:lnTo>
                      <a:pt x="408" y="160"/>
                    </a:lnTo>
                    <a:lnTo>
                      <a:pt x="360" y="128"/>
                    </a:lnTo>
                    <a:lnTo>
                      <a:pt x="360" y="88"/>
                    </a:lnTo>
                    <a:lnTo>
                      <a:pt x="344" y="96"/>
                    </a:lnTo>
                    <a:lnTo>
                      <a:pt x="352" y="128"/>
                    </a:lnTo>
                    <a:lnTo>
                      <a:pt x="328" y="128"/>
                    </a:lnTo>
                    <a:lnTo>
                      <a:pt x="312" y="104"/>
                    </a:lnTo>
                    <a:lnTo>
                      <a:pt x="296" y="104"/>
                    </a:lnTo>
                    <a:lnTo>
                      <a:pt x="248" y="56"/>
                    </a:lnTo>
                    <a:lnTo>
                      <a:pt x="216" y="72"/>
                    </a:lnTo>
                    <a:lnTo>
                      <a:pt x="216" y="56"/>
                    </a:lnTo>
                    <a:lnTo>
                      <a:pt x="160" y="64"/>
                    </a:lnTo>
                    <a:lnTo>
                      <a:pt x="120" y="40"/>
                    </a:lnTo>
                    <a:lnTo>
                      <a:pt x="120" y="0"/>
                    </a:lnTo>
                    <a:lnTo>
                      <a:pt x="104" y="8"/>
                    </a:lnTo>
                    <a:lnTo>
                      <a:pt x="64" y="8"/>
                    </a:lnTo>
                    <a:lnTo>
                      <a:pt x="72" y="56"/>
                    </a:lnTo>
                    <a:lnTo>
                      <a:pt x="48" y="56"/>
                    </a:lnTo>
                    <a:lnTo>
                      <a:pt x="8" y="32"/>
                    </a:lnTo>
                    <a:lnTo>
                      <a:pt x="0" y="56"/>
                    </a:lnTo>
                    <a:lnTo>
                      <a:pt x="32" y="88"/>
                    </a:lnTo>
                    <a:lnTo>
                      <a:pt x="24" y="120"/>
                    </a:lnTo>
                    <a:lnTo>
                      <a:pt x="48" y="160"/>
                    </a:lnTo>
                    <a:lnTo>
                      <a:pt x="88" y="136"/>
                    </a:lnTo>
                    <a:lnTo>
                      <a:pt x="112" y="184"/>
                    </a:lnTo>
                    <a:lnTo>
                      <a:pt x="112" y="224"/>
                    </a:lnTo>
                    <a:lnTo>
                      <a:pt x="152" y="224"/>
                    </a:lnTo>
                    <a:lnTo>
                      <a:pt x="168" y="264"/>
                    </a:lnTo>
                    <a:lnTo>
                      <a:pt x="176" y="232"/>
                    </a:lnTo>
                    <a:lnTo>
                      <a:pt x="208" y="280"/>
                    </a:lnTo>
                    <a:lnTo>
                      <a:pt x="232" y="320"/>
                    </a:lnTo>
                    <a:lnTo>
                      <a:pt x="232" y="344"/>
                    </a:lnTo>
                    <a:lnTo>
                      <a:pt x="264" y="400"/>
                    </a:lnTo>
                    <a:lnTo>
                      <a:pt x="288" y="376"/>
                    </a:lnTo>
                    <a:lnTo>
                      <a:pt x="304" y="328"/>
                    </a:lnTo>
                    <a:lnTo>
                      <a:pt x="320" y="320"/>
                    </a:lnTo>
                    <a:lnTo>
                      <a:pt x="336" y="328"/>
                    </a:lnTo>
                    <a:lnTo>
                      <a:pt x="328" y="344"/>
                    </a:lnTo>
                    <a:lnTo>
                      <a:pt x="376" y="344"/>
                    </a:lnTo>
                    <a:lnTo>
                      <a:pt x="392" y="328"/>
                    </a:lnTo>
                    <a:lnTo>
                      <a:pt x="392" y="312"/>
                    </a:lnTo>
                    <a:lnTo>
                      <a:pt x="384" y="296"/>
                    </a:lnTo>
                    <a:lnTo>
                      <a:pt x="432" y="272"/>
                    </a:lnTo>
                    <a:lnTo>
                      <a:pt x="440" y="264"/>
                    </a:lnTo>
                    <a:lnTo>
                      <a:pt x="440" y="248"/>
                    </a:lnTo>
                    <a:lnTo>
                      <a:pt x="456" y="240"/>
                    </a:lnTo>
                    <a:lnTo>
                      <a:pt x="456" y="192"/>
                    </a:lnTo>
                    <a:lnTo>
                      <a:pt x="472" y="192"/>
                    </a:lnTo>
                    <a:lnTo>
                      <a:pt x="480" y="216"/>
                    </a:lnTo>
                    <a:lnTo>
                      <a:pt x="504" y="232"/>
                    </a:lnTo>
                    <a:lnTo>
                      <a:pt x="512" y="224"/>
                    </a:lnTo>
                    <a:lnTo>
                      <a:pt x="504" y="208"/>
                    </a:lnTo>
                    <a:lnTo>
                      <a:pt x="504" y="192"/>
                    </a:lnTo>
                    <a:lnTo>
                      <a:pt x="528" y="184"/>
                    </a:lnTo>
                    <a:lnTo>
                      <a:pt x="528" y="14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76" name="Freeform 6"/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4147521" y="1301587"/>
                <a:ext cx="634739" cy="673128"/>
              </a:xfrm>
              <a:custGeom>
                <a:avLst/>
                <a:gdLst>
                  <a:gd name="T0" fmla="*/ 941 w 377"/>
                  <a:gd name="T1" fmla="*/ 299 h 393"/>
                  <a:gd name="T2" fmla="*/ 842 w 377"/>
                  <a:gd name="T3" fmla="*/ 203 h 393"/>
                  <a:gd name="T4" fmla="*/ 860 w 377"/>
                  <a:gd name="T5" fmla="*/ 163 h 393"/>
                  <a:gd name="T6" fmla="*/ 782 w 377"/>
                  <a:gd name="T7" fmla="*/ 67 h 393"/>
                  <a:gd name="T8" fmla="*/ 722 w 377"/>
                  <a:gd name="T9" fmla="*/ 13 h 393"/>
                  <a:gd name="T10" fmla="*/ 701 w 377"/>
                  <a:gd name="T11" fmla="*/ 67 h 393"/>
                  <a:gd name="T12" fmla="*/ 661 w 377"/>
                  <a:gd name="T13" fmla="*/ 0 h 393"/>
                  <a:gd name="T14" fmla="*/ 582 w 377"/>
                  <a:gd name="T15" fmla="*/ 0 h 393"/>
                  <a:gd name="T16" fmla="*/ 601 w 377"/>
                  <a:gd name="T17" fmla="*/ 41 h 393"/>
                  <a:gd name="T18" fmla="*/ 500 w 377"/>
                  <a:gd name="T19" fmla="*/ 96 h 393"/>
                  <a:gd name="T20" fmla="*/ 440 w 377"/>
                  <a:gd name="T21" fmla="*/ 96 h 393"/>
                  <a:gd name="T22" fmla="*/ 121 w 377"/>
                  <a:gd name="T23" fmla="*/ 245 h 393"/>
                  <a:gd name="T24" fmla="*/ 60 w 377"/>
                  <a:gd name="T25" fmla="*/ 191 h 393"/>
                  <a:gd name="T26" fmla="*/ 20 w 377"/>
                  <a:gd name="T27" fmla="*/ 191 h 393"/>
                  <a:gd name="T28" fmla="*/ 41 w 377"/>
                  <a:gd name="T29" fmla="*/ 231 h 393"/>
                  <a:gd name="T30" fmla="*/ 41 w 377"/>
                  <a:gd name="T31" fmla="*/ 272 h 393"/>
                  <a:gd name="T32" fmla="*/ 60 w 377"/>
                  <a:gd name="T33" fmla="*/ 314 h 393"/>
                  <a:gd name="T34" fmla="*/ 20 w 377"/>
                  <a:gd name="T35" fmla="*/ 314 h 393"/>
                  <a:gd name="T36" fmla="*/ 20 w 377"/>
                  <a:gd name="T37" fmla="*/ 367 h 393"/>
                  <a:gd name="T38" fmla="*/ 0 w 377"/>
                  <a:gd name="T39" fmla="*/ 395 h 393"/>
                  <a:gd name="T40" fmla="*/ 79 w 377"/>
                  <a:gd name="T41" fmla="*/ 408 h 393"/>
                  <a:gd name="T42" fmla="*/ 162 w 377"/>
                  <a:gd name="T43" fmla="*/ 504 h 393"/>
                  <a:gd name="T44" fmla="*/ 260 w 377"/>
                  <a:gd name="T45" fmla="*/ 408 h 393"/>
                  <a:gd name="T46" fmla="*/ 300 w 377"/>
                  <a:gd name="T47" fmla="*/ 354 h 393"/>
                  <a:gd name="T48" fmla="*/ 401 w 377"/>
                  <a:gd name="T49" fmla="*/ 340 h 393"/>
                  <a:gd name="T50" fmla="*/ 463 w 377"/>
                  <a:gd name="T51" fmla="*/ 367 h 393"/>
                  <a:gd name="T52" fmla="*/ 463 w 377"/>
                  <a:gd name="T53" fmla="*/ 380 h 393"/>
                  <a:gd name="T54" fmla="*/ 482 w 377"/>
                  <a:gd name="T55" fmla="*/ 380 h 393"/>
                  <a:gd name="T56" fmla="*/ 422 w 377"/>
                  <a:gd name="T57" fmla="*/ 476 h 393"/>
                  <a:gd name="T58" fmla="*/ 381 w 377"/>
                  <a:gd name="T59" fmla="*/ 476 h 393"/>
                  <a:gd name="T60" fmla="*/ 401 w 377"/>
                  <a:gd name="T61" fmla="*/ 530 h 393"/>
                  <a:gd name="T62" fmla="*/ 381 w 377"/>
                  <a:gd name="T63" fmla="*/ 544 h 393"/>
                  <a:gd name="T64" fmla="*/ 422 w 377"/>
                  <a:gd name="T65" fmla="*/ 544 h 393"/>
                  <a:gd name="T66" fmla="*/ 341 w 377"/>
                  <a:gd name="T67" fmla="*/ 639 h 393"/>
                  <a:gd name="T68" fmla="*/ 360 w 377"/>
                  <a:gd name="T69" fmla="*/ 666 h 393"/>
                  <a:gd name="T70" fmla="*/ 401 w 377"/>
                  <a:gd name="T71" fmla="*/ 639 h 393"/>
                  <a:gd name="T72" fmla="*/ 422 w 377"/>
                  <a:gd name="T73" fmla="*/ 598 h 393"/>
                  <a:gd name="T74" fmla="*/ 463 w 377"/>
                  <a:gd name="T75" fmla="*/ 598 h 393"/>
                  <a:gd name="T76" fmla="*/ 500 w 377"/>
                  <a:gd name="T77" fmla="*/ 573 h 393"/>
                  <a:gd name="T78" fmla="*/ 500 w 377"/>
                  <a:gd name="T79" fmla="*/ 530 h 393"/>
                  <a:gd name="T80" fmla="*/ 643 w 377"/>
                  <a:gd name="T81" fmla="*/ 476 h 393"/>
                  <a:gd name="T82" fmla="*/ 761 w 377"/>
                  <a:gd name="T83" fmla="*/ 450 h 393"/>
                  <a:gd name="T84" fmla="*/ 782 w 377"/>
                  <a:gd name="T85" fmla="*/ 380 h 393"/>
                  <a:gd name="T86" fmla="*/ 860 w 377"/>
                  <a:gd name="T87" fmla="*/ 340 h 393"/>
                  <a:gd name="T88" fmla="*/ 922 w 377"/>
                  <a:gd name="T89" fmla="*/ 327 h 393"/>
                  <a:gd name="T90" fmla="*/ 941 w 377"/>
                  <a:gd name="T91" fmla="*/ 299 h 39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77"/>
                  <a:gd name="T139" fmla="*/ 0 h 393"/>
                  <a:gd name="T140" fmla="*/ 377 w 377"/>
                  <a:gd name="T141" fmla="*/ 393 h 393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77" h="393">
                    <a:moveTo>
                      <a:pt x="376" y="176"/>
                    </a:moveTo>
                    <a:lnTo>
                      <a:pt x="336" y="120"/>
                    </a:lnTo>
                    <a:lnTo>
                      <a:pt x="344" y="96"/>
                    </a:lnTo>
                    <a:lnTo>
                      <a:pt x="312" y="40"/>
                    </a:lnTo>
                    <a:lnTo>
                      <a:pt x="288" y="8"/>
                    </a:lnTo>
                    <a:lnTo>
                      <a:pt x="280" y="40"/>
                    </a:lnTo>
                    <a:lnTo>
                      <a:pt x="264" y="0"/>
                    </a:lnTo>
                    <a:lnTo>
                      <a:pt x="232" y="0"/>
                    </a:lnTo>
                    <a:lnTo>
                      <a:pt x="240" y="24"/>
                    </a:lnTo>
                    <a:lnTo>
                      <a:pt x="200" y="56"/>
                    </a:lnTo>
                    <a:lnTo>
                      <a:pt x="176" y="56"/>
                    </a:lnTo>
                    <a:lnTo>
                      <a:pt x="48" y="144"/>
                    </a:lnTo>
                    <a:lnTo>
                      <a:pt x="24" y="112"/>
                    </a:lnTo>
                    <a:lnTo>
                      <a:pt x="8" y="112"/>
                    </a:lnTo>
                    <a:lnTo>
                      <a:pt x="16" y="136"/>
                    </a:lnTo>
                    <a:lnTo>
                      <a:pt x="16" y="160"/>
                    </a:lnTo>
                    <a:lnTo>
                      <a:pt x="24" y="184"/>
                    </a:lnTo>
                    <a:lnTo>
                      <a:pt x="8" y="184"/>
                    </a:lnTo>
                    <a:lnTo>
                      <a:pt x="8" y="216"/>
                    </a:lnTo>
                    <a:lnTo>
                      <a:pt x="0" y="232"/>
                    </a:lnTo>
                    <a:lnTo>
                      <a:pt x="32" y="240"/>
                    </a:lnTo>
                    <a:lnTo>
                      <a:pt x="64" y="296"/>
                    </a:lnTo>
                    <a:lnTo>
                      <a:pt x="104" y="240"/>
                    </a:lnTo>
                    <a:lnTo>
                      <a:pt x="120" y="208"/>
                    </a:lnTo>
                    <a:lnTo>
                      <a:pt x="160" y="200"/>
                    </a:lnTo>
                    <a:lnTo>
                      <a:pt x="184" y="216"/>
                    </a:lnTo>
                    <a:lnTo>
                      <a:pt x="184" y="224"/>
                    </a:lnTo>
                    <a:lnTo>
                      <a:pt x="192" y="224"/>
                    </a:lnTo>
                    <a:lnTo>
                      <a:pt x="168" y="280"/>
                    </a:lnTo>
                    <a:lnTo>
                      <a:pt x="152" y="280"/>
                    </a:lnTo>
                    <a:lnTo>
                      <a:pt x="160" y="312"/>
                    </a:lnTo>
                    <a:lnTo>
                      <a:pt x="152" y="320"/>
                    </a:lnTo>
                    <a:lnTo>
                      <a:pt x="168" y="320"/>
                    </a:lnTo>
                    <a:lnTo>
                      <a:pt x="136" y="376"/>
                    </a:lnTo>
                    <a:lnTo>
                      <a:pt x="144" y="392"/>
                    </a:lnTo>
                    <a:lnTo>
                      <a:pt x="160" y="376"/>
                    </a:lnTo>
                    <a:lnTo>
                      <a:pt x="168" y="352"/>
                    </a:lnTo>
                    <a:lnTo>
                      <a:pt x="184" y="352"/>
                    </a:lnTo>
                    <a:lnTo>
                      <a:pt x="200" y="336"/>
                    </a:lnTo>
                    <a:lnTo>
                      <a:pt x="200" y="312"/>
                    </a:lnTo>
                    <a:lnTo>
                      <a:pt x="256" y="280"/>
                    </a:lnTo>
                    <a:lnTo>
                      <a:pt x="304" y="264"/>
                    </a:lnTo>
                    <a:lnTo>
                      <a:pt x="312" y="224"/>
                    </a:lnTo>
                    <a:lnTo>
                      <a:pt x="344" y="200"/>
                    </a:lnTo>
                    <a:lnTo>
                      <a:pt x="368" y="192"/>
                    </a:lnTo>
                    <a:lnTo>
                      <a:pt x="376" y="17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77" name="Freeform 7"/>
              <p:cNvSpPr>
                <a:spLocks noChangeArrowhead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3664111" y="1454080"/>
                <a:ext cx="592703" cy="916502"/>
              </a:xfrm>
              <a:custGeom>
                <a:avLst/>
                <a:gdLst>
                  <a:gd name="T0" fmla="*/ 790 w 353"/>
                  <a:gd name="T1" fmla="*/ 266 h 537"/>
                  <a:gd name="T2" fmla="*/ 731 w 353"/>
                  <a:gd name="T3" fmla="*/ 160 h 537"/>
                  <a:gd name="T4" fmla="*/ 614 w 353"/>
                  <a:gd name="T5" fmla="*/ 148 h 537"/>
                  <a:gd name="T6" fmla="*/ 552 w 353"/>
                  <a:gd name="T7" fmla="*/ 0 h 537"/>
                  <a:gd name="T8" fmla="*/ 435 w 353"/>
                  <a:gd name="T9" fmla="*/ 109 h 537"/>
                  <a:gd name="T10" fmla="*/ 336 w 353"/>
                  <a:gd name="T11" fmla="*/ 135 h 537"/>
                  <a:gd name="T12" fmla="*/ 198 w 353"/>
                  <a:gd name="T13" fmla="*/ 173 h 537"/>
                  <a:gd name="T14" fmla="*/ 79 w 353"/>
                  <a:gd name="T15" fmla="*/ 122 h 537"/>
                  <a:gd name="T16" fmla="*/ 20 w 353"/>
                  <a:gd name="T17" fmla="*/ 201 h 537"/>
                  <a:gd name="T18" fmla="*/ 138 w 353"/>
                  <a:gd name="T19" fmla="*/ 335 h 537"/>
                  <a:gd name="T20" fmla="*/ 60 w 353"/>
                  <a:gd name="T21" fmla="*/ 388 h 537"/>
                  <a:gd name="T22" fmla="*/ 158 w 353"/>
                  <a:gd name="T23" fmla="*/ 454 h 537"/>
                  <a:gd name="T24" fmla="*/ 79 w 353"/>
                  <a:gd name="T25" fmla="*/ 480 h 537"/>
                  <a:gd name="T26" fmla="*/ 41 w 353"/>
                  <a:gd name="T27" fmla="*/ 546 h 537"/>
                  <a:gd name="T28" fmla="*/ 79 w 353"/>
                  <a:gd name="T29" fmla="*/ 668 h 537"/>
                  <a:gd name="T30" fmla="*/ 60 w 353"/>
                  <a:gd name="T31" fmla="*/ 854 h 537"/>
                  <a:gd name="T32" fmla="*/ 217 w 353"/>
                  <a:gd name="T33" fmla="*/ 882 h 537"/>
                  <a:gd name="T34" fmla="*/ 277 w 353"/>
                  <a:gd name="T35" fmla="*/ 854 h 537"/>
                  <a:gd name="T36" fmla="*/ 375 w 353"/>
                  <a:gd name="T37" fmla="*/ 708 h 537"/>
                  <a:gd name="T38" fmla="*/ 573 w 353"/>
                  <a:gd name="T39" fmla="*/ 628 h 537"/>
                  <a:gd name="T40" fmla="*/ 593 w 353"/>
                  <a:gd name="T41" fmla="*/ 575 h 537"/>
                  <a:gd name="T42" fmla="*/ 476 w 353"/>
                  <a:gd name="T43" fmla="*/ 534 h 537"/>
                  <a:gd name="T44" fmla="*/ 454 w 353"/>
                  <a:gd name="T45" fmla="*/ 480 h 537"/>
                  <a:gd name="T46" fmla="*/ 397 w 353"/>
                  <a:gd name="T47" fmla="*/ 442 h 537"/>
                  <a:gd name="T48" fmla="*/ 259 w 353"/>
                  <a:gd name="T49" fmla="*/ 429 h 537"/>
                  <a:gd name="T50" fmla="*/ 336 w 353"/>
                  <a:gd name="T51" fmla="*/ 280 h 537"/>
                  <a:gd name="T52" fmla="*/ 397 w 353"/>
                  <a:gd name="T53" fmla="*/ 227 h 537"/>
                  <a:gd name="T54" fmla="*/ 476 w 353"/>
                  <a:gd name="T55" fmla="*/ 253 h 537"/>
                  <a:gd name="T56" fmla="*/ 513 w 353"/>
                  <a:gd name="T57" fmla="*/ 307 h 537"/>
                  <a:gd name="T58" fmla="*/ 552 w 353"/>
                  <a:gd name="T59" fmla="*/ 335 h 537"/>
                  <a:gd name="T60" fmla="*/ 633 w 353"/>
                  <a:gd name="T61" fmla="*/ 429 h 537"/>
                  <a:gd name="T62" fmla="*/ 673 w 353"/>
                  <a:gd name="T63" fmla="*/ 480 h 537"/>
                  <a:gd name="T64" fmla="*/ 810 w 353"/>
                  <a:gd name="T65" fmla="*/ 361 h 53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53"/>
                  <a:gd name="T100" fmla="*/ 0 h 537"/>
                  <a:gd name="T101" fmla="*/ 353 w 353"/>
                  <a:gd name="T102" fmla="*/ 537 h 53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53" h="537">
                    <a:moveTo>
                      <a:pt x="352" y="208"/>
                    </a:moveTo>
                    <a:lnTo>
                      <a:pt x="320" y="160"/>
                    </a:lnTo>
                    <a:lnTo>
                      <a:pt x="288" y="152"/>
                    </a:lnTo>
                    <a:lnTo>
                      <a:pt x="296" y="96"/>
                    </a:lnTo>
                    <a:lnTo>
                      <a:pt x="264" y="104"/>
                    </a:lnTo>
                    <a:lnTo>
                      <a:pt x="248" y="88"/>
                    </a:lnTo>
                    <a:lnTo>
                      <a:pt x="248" y="48"/>
                    </a:lnTo>
                    <a:lnTo>
                      <a:pt x="224" y="0"/>
                    </a:lnTo>
                    <a:lnTo>
                      <a:pt x="176" y="24"/>
                    </a:lnTo>
                    <a:lnTo>
                      <a:pt x="176" y="64"/>
                    </a:lnTo>
                    <a:lnTo>
                      <a:pt x="144" y="56"/>
                    </a:lnTo>
                    <a:lnTo>
                      <a:pt x="136" y="80"/>
                    </a:lnTo>
                    <a:lnTo>
                      <a:pt x="112" y="72"/>
                    </a:lnTo>
                    <a:lnTo>
                      <a:pt x="80" y="104"/>
                    </a:lnTo>
                    <a:lnTo>
                      <a:pt x="56" y="56"/>
                    </a:lnTo>
                    <a:lnTo>
                      <a:pt x="32" y="72"/>
                    </a:lnTo>
                    <a:lnTo>
                      <a:pt x="24" y="112"/>
                    </a:lnTo>
                    <a:lnTo>
                      <a:pt x="8" y="120"/>
                    </a:lnTo>
                    <a:lnTo>
                      <a:pt x="32" y="184"/>
                    </a:lnTo>
                    <a:lnTo>
                      <a:pt x="56" y="200"/>
                    </a:lnTo>
                    <a:lnTo>
                      <a:pt x="32" y="216"/>
                    </a:lnTo>
                    <a:lnTo>
                      <a:pt x="24" y="232"/>
                    </a:lnTo>
                    <a:lnTo>
                      <a:pt x="56" y="232"/>
                    </a:lnTo>
                    <a:lnTo>
                      <a:pt x="64" y="272"/>
                    </a:lnTo>
                    <a:lnTo>
                      <a:pt x="48" y="304"/>
                    </a:lnTo>
                    <a:lnTo>
                      <a:pt x="32" y="288"/>
                    </a:lnTo>
                    <a:lnTo>
                      <a:pt x="16" y="304"/>
                    </a:lnTo>
                    <a:lnTo>
                      <a:pt x="16" y="328"/>
                    </a:lnTo>
                    <a:lnTo>
                      <a:pt x="0" y="344"/>
                    </a:lnTo>
                    <a:lnTo>
                      <a:pt x="32" y="400"/>
                    </a:lnTo>
                    <a:lnTo>
                      <a:pt x="8" y="488"/>
                    </a:lnTo>
                    <a:lnTo>
                      <a:pt x="24" y="512"/>
                    </a:lnTo>
                    <a:lnTo>
                      <a:pt x="72" y="512"/>
                    </a:lnTo>
                    <a:lnTo>
                      <a:pt x="88" y="528"/>
                    </a:lnTo>
                    <a:lnTo>
                      <a:pt x="128" y="536"/>
                    </a:lnTo>
                    <a:lnTo>
                      <a:pt x="112" y="512"/>
                    </a:lnTo>
                    <a:lnTo>
                      <a:pt x="120" y="480"/>
                    </a:lnTo>
                    <a:lnTo>
                      <a:pt x="152" y="424"/>
                    </a:lnTo>
                    <a:lnTo>
                      <a:pt x="192" y="384"/>
                    </a:lnTo>
                    <a:lnTo>
                      <a:pt x="232" y="376"/>
                    </a:lnTo>
                    <a:lnTo>
                      <a:pt x="248" y="360"/>
                    </a:lnTo>
                    <a:lnTo>
                      <a:pt x="240" y="344"/>
                    </a:lnTo>
                    <a:lnTo>
                      <a:pt x="224" y="312"/>
                    </a:lnTo>
                    <a:lnTo>
                      <a:pt x="192" y="320"/>
                    </a:lnTo>
                    <a:lnTo>
                      <a:pt x="176" y="312"/>
                    </a:lnTo>
                    <a:lnTo>
                      <a:pt x="184" y="288"/>
                    </a:lnTo>
                    <a:lnTo>
                      <a:pt x="184" y="248"/>
                    </a:lnTo>
                    <a:lnTo>
                      <a:pt x="160" y="264"/>
                    </a:lnTo>
                    <a:lnTo>
                      <a:pt x="128" y="256"/>
                    </a:lnTo>
                    <a:lnTo>
                      <a:pt x="104" y="256"/>
                    </a:lnTo>
                    <a:lnTo>
                      <a:pt x="104" y="224"/>
                    </a:lnTo>
                    <a:lnTo>
                      <a:pt x="136" y="168"/>
                    </a:lnTo>
                    <a:lnTo>
                      <a:pt x="152" y="168"/>
                    </a:lnTo>
                    <a:lnTo>
                      <a:pt x="160" y="136"/>
                    </a:lnTo>
                    <a:lnTo>
                      <a:pt x="176" y="136"/>
                    </a:lnTo>
                    <a:lnTo>
                      <a:pt x="192" y="152"/>
                    </a:lnTo>
                    <a:lnTo>
                      <a:pt x="216" y="152"/>
                    </a:lnTo>
                    <a:lnTo>
                      <a:pt x="208" y="184"/>
                    </a:lnTo>
                    <a:lnTo>
                      <a:pt x="208" y="200"/>
                    </a:lnTo>
                    <a:lnTo>
                      <a:pt x="224" y="200"/>
                    </a:lnTo>
                    <a:lnTo>
                      <a:pt x="224" y="232"/>
                    </a:lnTo>
                    <a:lnTo>
                      <a:pt x="256" y="256"/>
                    </a:lnTo>
                    <a:lnTo>
                      <a:pt x="264" y="280"/>
                    </a:lnTo>
                    <a:lnTo>
                      <a:pt x="272" y="288"/>
                    </a:lnTo>
                    <a:lnTo>
                      <a:pt x="312" y="256"/>
                    </a:lnTo>
                    <a:lnTo>
                      <a:pt x="328" y="216"/>
                    </a:lnTo>
                    <a:lnTo>
                      <a:pt x="352" y="20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78" name="Freeform 8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3836457" y="1686671"/>
                <a:ext cx="190562" cy="218728"/>
              </a:xfrm>
              <a:custGeom>
                <a:avLst/>
                <a:gdLst>
                  <a:gd name="T0" fmla="*/ 283 w 113"/>
                  <a:gd name="T1" fmla="*/ 103 h 129"/>
                  <a:gd name="T2" fmla="*/ 243 w 113"/>
                  <a:gd name="T3" fmla="*/ 64 h 129"/>
                  <a:gd name="T4" fmla="*/ 283 w 113"/>
                  <a:gd name="T5" fmla="*/ 26 h 129"/>
                  <a:gd name="T6" fmla="*/ 202 w 113"/>
                  <a:gd name="T7" fmla="*/ 26 h 129"/>
                  <a:gd name="T8" fmla="*/ 183 w 113"/>
                  <a:gd name="T9" fmla="*/ 0 h 129"/>
                  <a:gd name="T10" fmla="*/ 141 w 113"/>
                  <a:gd name="T11" fmla="*/ 0 h 129"/>
                  <a:gd name="T12" fmla="*/ 122 w 113"/>
                  <a:gd name="T13" fmla="*/ 52 h 129"/>
                  <a:gd name="T14" fmla="*/ 83 w 113"/>
                  <a:gd name="T15" fmla="*/ 52 h 129"/>
                  <a:gd name="T16" fmla="*/ 0 w 113"/>
                  <a:gd name="T17" fmla="*/ 143 h 129"/>
                  <a:gd name="T18" fmla="*/ 0 w 113"/>
                  <a:gd name="T19" fmla="*/ 194 h 129"/>
                  <a:gd name="T20" fmla="*/ 83 w 113"/>
                  <a:gd name="T21" fmla="*/ 194 h 129"/>
                  <a:gd name="T22" fmla="*/ 122 w 113"/>
                  <a:gd name="T23" fmla="*/ 207 h 129"/>
                  <a:gd name="T24" fmla="*/ 202 w 113"/>
                  <a:gd name="T25" fmla="*/ 181 h 129"/>
                  <a:gd name="T26" fmla="*/ 202 w 113"/>
                  <a:gd name="T27" fmla="*/ 156 h 129"/>
                  <a:gd name="T28" fmla="*/ 183 w 113"/>
                  <a:gd name="T29" fmla="*/ 130 h 129"/>
                  <a:gd name="T30" fmla="*/ 243 w 113"/>
                  <a:gd name="T31" fmla="*/ 130 h 129"/>
                  <a:gd name="T32" fmla="*/ 283 w 113"/>
                  <a:gd name="T33" fmla="*/ 103 h 129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13"/>
                  <a:gd name="T52" fmla="*/ 0 h 129"/>
                  <a:gd name="T53" fmla="*/ 113 w 113"/>
                  <a:gd name="T54" fmla="*/ 129 h 129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13" h="129">
                    <a:moveTo>
                      <a:pt x="112" y="64"/>
                    </a:moveTo>
                    <a:lnTo>
                      <a:pt x="96" y="40"/>
                    </a:lnTo>
                    <a:lnTo>
                      <a:pt x="112" y="16"/>
                    </a:lnTo>
                    <a:lnTo>
                      <a:pt x="80" y="16"/>
                    </a:lnTo>
                    <a:lnTo>
                      <a:pt x="72" y="0"/>
                    </a:lnTo>
                    <a:lnTo>
                      <a:pt x="56" y="0"/>
                    </a:lnTo>
                    <a:lnTo>
                      <a:pt x="48" y="32"/>
                    </a:lnTo>
                    <a:lnTo>
                      <a:pt x="32" y="32"/>
                    </a:lnTo>
                    <a:lnTo>
                      <a:pt x="0" y="88"/>
                    </a:lnTo>
                    <a:lnTo>
                      <a:pt x="0" y="120"/>
                    </a:lnTo>
                    <a:lnTo>
                      <a:pt x="32" y="120"/>
                    </a:lnTo>
                    <a:lnTo>
                      <a:pt x="48" y="128"/>
                    </a:lnTo>
                    <a:lnTo>
                      <a:pt x="80" y="112"/>
                    </a:lnTo>
                    <a:lnTo>
                      <a:pt x="80" y="96"/>
                    </a:lnTo>
                    <a:lnTo>
                      <a:pt x="72" y="80"/>
                    </a:lnTo>
                    <a:lnTo>
                      <a:pt x="96" y="80"/>
                    </a:lnTo>
                    <a:lnTo>
                      <a:pt x="112" y="6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79" name="Freeform 9"/>
              <p:cNvSpPr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3958361" y="1794495"/>
                <a:ext cx="149927" cy="206405"/>
              </a:xfrm>
              <a:custGeom>
                <a:avLst/>
                <a:gdLst>
                  <a:gd name="T0" fmla="*/ 221 w 89"/>
                  <a:gd name="T1" fmla="*/ 135 h 121"/>
                  <a:gd name="T2" fmla="*/ 200 w 89"/>
                  <a:gd name="T3" fmla="*/ 93 h 121"/>
                  <a:gd name="T4" fmla="*/ 141 w 89"/>
                  <a:gd name="T5" fmla="*/ 66 h 121"/>
                  <a:gd name="T6" fmla="*/ 121 w 89"/>
                  <a:gd name="T7" fmla="*/ 13 h 121"/>
                  <a:gd name="T8" fmla="*/ 79 w 89"/>
                  <a:gd name="T9" fmla="*/ 0 h 121"/>
                  <a:gd name="T10" fmla="*/ 60 w 89"/>
                  <a:gd name="T11" fmla="*/ 13 h 121"/>
                  <a:gd name="T12" fmla="*/ 79 w 89"/>
                  <a:gd name="T13" fmla="*/ 80 h 121"/>
                  <a:gd name="T14" fmla="*/ 20 w 89"/>
                  <a:gd name="T15" fmla="*/ 80 h 121"/>
                  <a:gd name="T16" fmla="*/ 0 w 89"/>
                  <a:gd name="T17" fmla="*/ 186 h 121"/>
                  <a:gd name="T18" fmla="*/ 41 w 89"/>
                  <a:gd name="T19" fmla="*/ 200 h 121"/>
                  <a:gd name="T20" fmla="*/ 141 w 89"/>
                  <a:gd name="T21" fmla="*/ 186 h 121"/>
                  <a:gd name="T22" fmla="*/ 141 w 89"/>
                  <a:gd name="T23" fmla="*/ 135 h 121"/>
                  <a:gd name="T24" fmla="*/ 221 w 89"/>
                  <a:gd name="T25" fmla="*/ 135 h 12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9"/>
                  <a:gd name="T40" fmla="*/ 0 h 121"/>
                  <a:gd name="T41" fmla="*/ 89 w 89"/>
                  <a:gd name="T42" fmla="*/ 121 h 12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9" h="121">
                    <a:moveTo>
                      <a:pt x="88" y="80"/>
                    </a:moveTo>
                    <a:lnTo>
                      <a:pt x="80" y="56"/>
                    </a:lnTo>
                    <a:lnTo>
                      <a:pt x="56" y="40"/>
                    </a:lnTo>
                    <a:lnTo>
                      <a:pt x="48" y="8"/>
                    </a:lnTo>
                    <a:lnTo>
                      <a:pt x="32" y="0"/>
                    </a:lnTo>
                    <a:lnTo>
                      <a:pt x="24" y="8"/>
                    </a:lnTo>
                    <a:lnTo>
                      <a:pt x="32" y="48"/>
                    </a:lnTo>
                    <a:lnTo>
                      <a:pt x="8" y="48"/>
                    </a:lnTo>
                    <a:lnTo>
                      <a:pt x="0" y="112"/>
                    </a:lnTo>
                    <a:lnTo>
                      <a:pt x="16" y="120"/>
                    </a:lnTo>
                    <a:lnTo>
                      <a:pt x="56" y="112"/>
                    </a:lnTo>
                    <a:lnTo>
                      <a:pt x="56" y="80"/>
                    </a:lnTo>
                    <a:lnTo>
                      <a:pt x="88" y="8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80" name="Freeform 10"/>
              <p:cNvSpPr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3958361" y="1808358"/>
                <a:ext cx="57449" cy="69315"/>
              </a:xfrm>
              <a:custGeom>
                <a:avLst/>
                <a:gdLst>
                  <a:gd name="T0" fmla="*/ 96 w 33"/>
                  <a:gd name="T1" fmla="*/ 64 h 41"/>
                  <a:gd name="T2" fmla="*/ 24 w 33"/>
                  <a:gd name="T3" fmla="*/ 64 h 41"/>
                  <a:gd name="T4" fmla="*/ 24 w 33"/>
                  <a:gd name="T5" fmla="*/ 38 h 41"/>
                  <a:gd name="T6" fmla="*/ 0 w 33"/>
                  <a:gd name="T7" fmla="*/ 0 h 41"/>
                  <a:gd name="T8" fmla="*/ 71 w 33"/>
                  <a:gd name="T9" fmla="*/ 13 h 41"/>
                  <a:gd name="T10" fmla="*/ 96 w 33"/>
                  <a:gd name="T11" fmla="*/ 64 h 4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41"/>
                  <a:gd name="T20" fmla="*/ 33 w 33"/>
                  <a:gd name="T21" fmla="*/ 41 h 4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41">
                    <a:moveTo>
                      <a:pt x="32" y="40"/>
                    </a:moveTo>
                    <a:lnTo>
                      <a:pt x="8" y="40"/>
                    </a:lnTo>
                    <a:lnTo>
                      <a:pt x="8" y="24"/>
                    </a:lnTo>
                    <a:lnTo>
                      <a:pt x="0" y="0"/>
                    </a:lnTo>
                    <a:lnTo>
                      <a:pt x="24" y="8"/>
                    </a:lnTo>
                    <a:lnTo>
                      <a:pt x="32" y="4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81" name="Freeform 11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3823847" y="2054812"/>
                <a:ext cx="730020" cy="494449"/>
              </a:xfrm>
              <a:custGeom>
                <a:avLst/>
                <a:gdLst>
                  <a:gd name="T0" fmla="*/ 384 w 433"/>
                  <a:gd name="T1" fmla="*/ 13 h 289"/>
                  <a:gd name="T2" fmla="*/ 343 w 433"/>
                  <a:gd name="T3" fmla="*/ 41 h 289"/>
                  <a:gd name="T4" fmla="*/ 243 w 433"/>
                  <a:gd name="T5" fmla="*/ 54 h 289"/>
                  <a:gd name="T6" fmla="*/ 141 w 433"/>
                  <a:gd name="T7" fmla="*/ 122 h 289"/>
                  <a:gd name="T8" fmla="*/ 41 w 433"/>
                  <a:gd name="T9" fmla="*/ 215 h 289"/>
                  <a:gd name="T10" fmla="*/ 41 w 433"/>
                  <a:gd name="T11" fmla="*/ 271 h 289"/>
                  <a:gd name="T12" fmla="*/ 83 w 433"/>
                  <a:gd name="T13" fmla="*/ 311 h 289"/>
                  <a:gd name="T14" fmla="*/ 122 w 433"/>
                  <a:gd name="T15" fmla="*/ 298 h 289"/>
                  <a:gd name="T16" fmla="*/ 162 w 433"/>
                  <a:gd name="T17" fmla="*/ 298 h 289"/>
                  <a:gd name="T18" fmla="*/ 20 w 433"/>
                  <a:gd name="T19" fmla="*/ 380 h 289"/>
                  <a:gd name="T20" fmla="*/ 0 w 433"/>
                  <a:gd name="T21" fmla="*/ 419 h 289"/>
                  <a:gd name="T22" fmla="*/ 41 w 433"/>
                  <a:gd name="T23" fmla="*/ 432 h 289"/>
                  <a:gd name="T24" fmla="*/ 122 w 433"/>
                  <a:gd name="T25" fmla="*/ 486 h 289"/>
                  <a:gd name="T26" fmla="*/ 202 w 433"/>
                  <a:gd name="T27" fmla="*/ 486 h 289"/>
                  <a:gd name="T28" fmla="*/ 243 w 433"/>
                  <a:gd name="T29" fmla="*/ 459 h 289"/>
                  <a:gd name="T30" fmla="*/ 243 w 433"/>
                  <a:gd name="T31" fmla="*/ 432 h 289"/>
                  <a:gd name="T32" fmla="*/ 283 w 433"/>
                  <a:gd name="T33" fmla="*/ 445 h 289"/>
                  <a:gd name="T34" fmla="*/ 301 w 433"/>
                  <a:gd name="T35" fmla="*/ 459 h 289"/>
                  <a:gd name="T36" fmla="*/ 384 w 433"/>
                  <a:gd name="T37" fmla="*/ 486 h 289"/>
                  <a:gd name="T38" fmla="*/ 422 w 433"/>
                  <a:gd name="T39" fmla="*/ 459 h 289"/>
                  <a:gd name="T40" fmla="*/ 484 w 433"/>
                  <a:gd name="T41" fmla="*/ 459 h 289"/>
                  <a:gd name="T42" fmla="*/ 484 w 433"/>
                  <a:gd name="T43" fmla="*/ 486 h 289"/>
                  <a:gd name="T44" fmla="*/ 525 w 433"/>
                  <a:gd name="T45" fmla="*/ 472 h 289"/>
                  <a:gd name="T46" fmla="*/ 606 w 433"/>
                  <a:gd name="T47" fmla="*/ 393 h 289"/>
                  <a:gd name="T48" fmla="*/ 646 w 433"/>
                  <a:gd name="T49" fmla="*/ 393 h 289"/>
                  <a:gd name="T50" fmla="*/ 746 w 433"/>
                  <a:gd name="T51" fmla="*/ 285 h 289"/>
                  <a:gd name="T52" fmla="*/ 746 w 433"/>
                  <a:gd name="T53" fmla="*/ 244 h 289"/>
                  <a:gd name="T54" fmla="*/ 766 w 433"/>
                  <a:gd name="T55" fmla="*/ 231 h 289"/>
                  <a:gd name="T56" fmla="*/ 786 w 433"/>
                  <a:gd name="T57" fmla="*/ 258 h 289"/>
                  <a:gd name="T58" fmla="*/ 868 w 433"/>
                  <a:gd name="T59" fmla="*/ 163 h 289"/>
                  <a:gd name="T60" fmla="*/ 948 w 433"/>
                  <a:gd name="T61" fmla="*/ 136 h 289"/>
                  <a:gd name="T62" fmla="*/ 948 w 433"/>
                  <a:gd name="T63" fmla="*/ 149 h 289"/>
                  <a:gd name="T64" fmla="*/ 1010 w 433"/>
                  <a:gd name="T65" fmla="*/ 109 h 289"/>
                  <a:gd name="T66" fmla="*/ 1052 w 433"/>
                  <a:gd name="T67" fmla="*/ 122 h 289"/>
                  <a:gd name="T68" fmla="*/ 1090 w 433"/>
                  <a:gd name="T69" fmla="*/ 41 h 289"/>
                  <a:gd name="T70" fmla="*/ 1070 w 433"/>
                  <a:gd name="T71" fmla="*/ 27 h 289"/>
                  <a:gd name="T72" fmla="*/ 1010 w 433"/>
                  <a:gd name="T73" fmla="*/ 27 h 289"/>
                  <a:gd name="T74" fmla="*/ 969 w 433"/>
                  <a:gd name="T75" fmla="*/ 41 h 289"/>
                  <a:gd name="T76" fmla="*/ 868 w 433"/>
                  <a:gd name="T77" fmla="*/ 41 h 289"/>
                  <a:gd name="T78" fmla="*/ 828 w 433"/>
                  <a:gd name="T79" fmla="*/ 0 h 289"/>
                  <a:gd name="T80" fmla="*/ 685 w 433"/>
                  <a:gd name="T81" fmla="*/ 67 h 289"/>
                  <a:gd name="T82" fmla="*/ 668 w 433"/>
                  <a:gd name="T83" fmla="*/ 109 h 289"/>
                  <a:gd name="T84" fmla="*/ 626 w 433"/>
                  <a:gd name="T85" fmla="*/ 109 h 289"/>
                  <a:gd name="T86" fmla="*/ 505 w 433"/>
                  <a:gd name="T87" fmla="*/ 109 h 289"/>
                  <a:gd name="T88" fmla="*/ 505 w 433"/>
                  <a:gd name="T89" fmla="*/ 81 h 289"/>
                  <a:gd name="T90" fmla="*/ 546 w 433"/>
                  <a:gd name="T91" fmla="*/ 54 h 289"/>
                  <a:gd name="T92" fmla="*/ 505 w 433"/>
                  <a:gd name="T93" fmla="*/ 0 h 289"/>
                  <a:gd name="T94" fmla="*/ 444 w 433"/>
                  <a:gd name="T95" fmla="*/ 0 h 289"/>
                  <a:gd name="T96" fmla="*/ 422 w 433"/>
                  <a:gd name="T97" fmla="*/ 0 h 289"/>
                  <a:gd name="T98" fmla="*/ 404 w 433"/>
                  <a:gd name="T99" fmla="*/ 27 h 289"/>
                  <a:gd name="T100" fmla="*/ 384 w 433"/>
                  <a:gd name="T101" fmla="*/ 13 h 28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33"/>
                  <a:gd name="T154" fmla="*/ 0 h 289"/>
                  <a:gd name="T155" fmla="*/ 433 w 433"/>
                  <a:gd name="T156" fmla="*/ 289 h 289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33" h="289">
                    <a:moveTo>
                      <a:pt x="152" y="8"/>
                    </a:moveTo>
                    <a:lnTo>
                      <a:pt x="136" y="24"/>
                    </a:lnTo>
                    <a:lnTo>
                      <a:pt x="96" y="32"/>
                    </a:lnTo>
                    <a:lnTo>
                      <a:pt x="56" y="72"/>
                    </a:lnTo>
                    <a:lnTo>
                      <a:pt x="16" y="128"/>
                    </a:lnTo>
                    <a:lnTo>
                      <a:pt x="16" y="160"/>
                    </a:lnTo>
                    <a:lnTo>
                      <a:pt x="32" y="184"/>
                    </a:lnTo>
                    <a:lnTo>
                      <a:pt x="48" y="176"/>
                    </a:lnTo>
                    <a:lnTo>
                      <a:pt x="64" y="176"/>
                    </a:lnTo>
                    <a:lnTo>
                      <a:pt x="8" y="224"/>
                    </a:lnTo>
                    <a:lnTo>
                      <a:pt x="0" y="248"/>
                    </a:lnTo>
                    <a:lnTo>
                      <a:pt x="16" y="256"/>
                    </a:lnTo>
                    <a:lnTo>
                      <a:pt x="48" y="288"/>
                    </a:lnTo>
                    <a:lnTo>
                      <a:pt x="80" y="288"/>
                    </a:lnTo>
                    <a:lnTo>
                      <a:pt x="96" y="272"/>
                    </a:lnTo>
                    <a:lnTo>
                      <a:pt x="96" y="256"/>
                    </a:lnTo>
                    <a:lnTo>
                      <a:pt x="112" y="264"/>
                    </a:lnTo>
                    <a:lnTo>
                      <a:pt x="120" y="272"/>
                    </a:lnTo>
                    <a:lnTo>
                      <a:pt x="152" y="288"/>
                    </a:lnTo>
                    <a:lnTo>
                      <a:pt x="168" y="272"/>
                    </a:lnTo>
                    <a:lnTo>
                      <a:pt x="192" y="272"/>
                    </a:lnTo>
                    <a:lnTo>
                      <a:pt x="192" y="288"/>
                    </a:lnTo>
                    <a:lnTo>
                      <a:pt x="208" y="280"/>
                    </a:lnTo>
                    <a:lnTo>
                      <a:pt x="240" y="232"/>
                    </a:lnTo>
                    <a:lnTo>
                      <a:pt x="256" y="232"/>
                    </a:lnTo>
                    <a:lnTo>
                      <a:pt x="296" y="168"/>
                    </a:lnTo>
                    <a:lnTo>
                      <a:pt x="296" y="144"/>
                    </a:lnTo>
                    <a:lnTo>
                      <a:pt x="304" y="136"/>
                    </a:lnTo>
                    <a:lnTo>
                      <a:pt x="312" y="152"/>
                    </a:lnTo>
                    <a:lnTo>
                      <a:pt x="344" y="96"/>
                    </a:lnTo>
                    <a:lnTo>
                      <a:pt x="376" y="80"/>
                    </a:lnTo>
                    <a:lnTo>
                      <a:pt x="376" y="88"/>
                    </a:lnTo>
                    <a:lnTo>
                      <a:pt x="400" y="64"/>
                    </a:lnTo>
                    <a:lnTo>
                      <a:pt x="416" y="72"/>
                    </a:lnTo>
                    <a:lnTo>
                      <a:pt x="432" y="24"/>
                    </a:lnTo>
                    <a:lnTo>
                      <a:pt x="424" y="16"/>
                    </a:lnTo>
                    <a:lnTo>
                      <a:pt x="400" y="16"/>
                    </a:lnTo>
                    <a:lnTo>
                      <a:pt x="384" y="24"/>
                    </a:lnTo>
                    <a:lnTo>
                      <a:pt x="344" y="24"/>
                    </a:lnTo>
                    <a:lnTo>
                      <a:pt x="328" y="0"/>
                    </a:lnTo>
                    <a:lnTo>
                      <a:pt x="272" y="40"/>
                    </a:lnTo>
                    <a:lnTo>
                      <a:pt x="264" y="64"/>
                    </a:lnTo>
                    <a:lnTo>
                      <a:pt x="248" y="64"/>
                    </a:lnTo>
                    <a:lnTo>
                      <a:pt x="200" y="64"/>
                    </a:lnTo>
                    <a:lnTo>
                      <a:pt x="200" y="48"/>
                    </a:lnTo>
                    <a:lnTo>
                      <a:pt x="216" y="32"/>
                    </a:lnTo>
                    <a:lnTo>
                      <a:pt x="200" y="0"/>
                    </a:lnTo>
                    <a:lnTo>
                      <a:pt x="176" y="0"/>
                    </a:lnTo>
                    <a:lnTo>
                      <a:pt x="168" y="0"/>
                    </a:lnTo>
                    <a:lnTo>
                      <a:pt x="160" y="16"/>
                    </a:lnTo>
                    <a:lnTo>
                      <a:pt x="152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82" name="Freeform 12"/>
              <p:cNvSpPr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3973774" y="2450679"/>
                <a:ext cx="605314" cy="546820"/>
              </a:xfrm>
              <a:custGeom>
                <a:avLst/>
                <a:gdLst>
                  <a:gd name="T0" fmla="*/ 413 w 361"/>
                  <a:gd name="T1" fmla="*/ 0 h 321"/>
                  <a:gd name="T2" fmla="*/ 373 w 361"/>
                  <a:gd name="T3" fmla="*/ 0 h 321"/>
                  <a:gd name="T4" fmla="*/ 296 w 361"/>
                  <a:gd name="T5" fmla="*/ 80 h 321"/>
                  <a:gd name="T6" fmla="*/ 236 w 361"/>
                  <a:gd name="T7" fmla="*/ 93 h 321"/>
                  <a:gd name="T8" fmla="*/ 236 w 361"/>
                  <a:gd name="T9" fmla="*/ 66 h 321"/>
                  <a:gd name="T10" fmla="*/ 197 w 361"/>
                  <a:gd name="T11" fmla="*/ 66 h 321"/>
                  <a:gd name="T12" fmla="*/ 158 w 361"/>
                  <a:gd name="T13" fmla="*/ 93 h 321"/>
                  <a:gd name="T14" fmla="*/ 78 w 361"/>
                  <a:gd name="T15" fmla="*/ 66 h 321"/>
                  <a:gd name="T16" fmla="*/ 60 w 361"/>
                  <a:gd name="T17" fmla="*/ 53 h 321"/>
                  <a:gd name="T18" fmla="*/ 20 w 361"/>
                  <a:gd name="T19" fmla="*/ 40 h 321"/>
                  <a:gd name="T20" fmla="*/ 20 w 361"/>
                  <a:gd name="T21" fmla="*/ 66 h 321"/>
                  <a:gd name="T22" fmla="*/ 0 w 361"/>
                  <a:gd name="T23" fmla="*/ 80 h 321"/>
                  <a:gd name="T24" fmla="*/ 78 w 361"/>
                  <a:gd name="T25" fmla="*/ 93 h 321"/>
                  <a:gd name="T26" fmla="*/ 97 w 361"/>
                  <a:gd name="T27" fmla="*/ 130 h 321"/>
                  <a:gd name="T28" fmla="*/ 138 w 361"/>
                  <a:gd name="T29" fmla="*/ 130 h 321"/>
                  <a:gd name="T30" fmla="*/ 197 w 361"/>
                  <a:gd name="T31" fmla="*/ 186 h 321"/>
                  <a:gd name="T32" fmla="*/ 254 w 361"/>
                  <a:gd name="T33" fmla="*/ 171 h 321"/>
                  <a:gd name="T34" fmla="*/ 254 w 361"/>
                  <a:gd name="T35" fmla="*/ 239 h 321"/>
                  <a:gd name="T36" fmla="*/ 334 w 361"/>
                  <a:gd name="T37" fmla="*/ 304 h 321"/>
                  <a:gd name="T38" fmla="*/ 373 w 361"/>
                  <a:gd name="T39" fmla="*/ 304 h 321"/>
                  <a:gd name="T40" fmla="*/ 393 w 361"/>
                  <a:gd name="T41" fmla="*/ 279 h 321"/>
                  <a:gd name="T42" fmla="*/ 451 w 361"/>
                  <a:gd name="T43" fmla="*/ 316 h 321"/>
                  <a:gd name="T44" fmla="*/ 413 w 361"/>
                  <a:gd name="T45" fmla="*/ 344 h 321"/>
                  <a:gd name="T46" fmla="*/ 393 w 361"/>
                  <a:gd name="T47" fmla="*/ 331 h 321"/>
                  <a:gd name="T48" fmla="*/ 354 w 361"/>
                  <a:gd name="T49" fmla="*/ 316 h 321"/>
                  <a:gd name="T50" fmla="*/ 354 w 361"/>
                  <a:gd name="T51" fmla="*/ 370 h 321"/>
                  <a:gd name="T52" fmla="*/ 334 w 361"/>
                  <a:gd name="T53" fmla="*/ 396 h 321"/>
                  <a:gd name="T54" fmla="*/ 393 w 361"/>
                  <a:gd name="T55" fmla="*/ 450 h 321"/>
                  <a:gd name="T56" fmla="*/ 393 w 361"/>
                  <a:gd name="T57" fmla="*/ 489 h 321"/>
                  <a:gd name="T58" fmla="*/ 489 w 361"/>
                  <a:gd name="T59" fmla="*/ 489 h 321"/>
                  <a:gd name="T60" fmla="*/ 530 w 361"/>
                  <a:gd name="T61" fmla="*/ 516 h 321"/>
                  <a:gd name="T62" fmla="*/ 588 w 361"/>
                  <a:gd name="T63" fmla="*/ 503 h 321"/>
                  <a:gd name="T64" fmla="*/ 668 w 361"/>
                  <a:gd name="T65" fmla="*/ 529 h 321"/>
                  <a:gd name="T66" fmla="*/ 726 w 361"/>
                  <a:gd name="T67" fmla="*/ 489 h 321"/>
                  <a:gd name="T68" fmla="*/ 785 w 361"/>
                  <a:gd name="T69" fmla="*/ 424 h 321"/>
                  <a:gd name="T70" fmla="*/ 707 w 361"/>
                  <a:gd name="T71" fmla="*/ 396 h 321"/>
                  <a:gd name="T72" fmla="*/ 785 w 361"/>
                  <a:gd name="T73" fmla="*/ 384 h 321"/>
                  <a:gd name="T74" fmla="*/ 805 w 361"/>
                  <a:gd name="T75" fmla="*/ 396 h 321"/>
                  <a:gd name="T76" fmla="*/ 883 w 361"/>
                  <a:gd name="T77" fmla="*/ 384 h 321"/>
                  <a:gd name="T78" fmla="*/ 883 w 361"/>
                  <a:gd name="T79" fmla="*/ 370 h 321"/>
                  <a:gd name="T80" fmla="*/ 785 w 361"/>
                  <a:gd name="T81" fmla="*/ 331 h 321"/>
                  <a:gd name="T82" fmla="*/ 785 w 361"/>
                  <a:gd name="T83" fmla="*/ 304 h 321"/>
                  <a:gd name="T84" fmla="*/ 748 w 361"/>
                  <a:gd name="T85" fmla="*/ 292 h 321"/>
                  <a:gd name="T86" fmla="*/ 707 w 361"/>
                  <a:gd name="T87" fmla="*/ 279 h 321"/>
                  <a:gd name="T88" fmla="*/ 668 w 361"/>
                  <a:gd name="T89" fmla="*/ 212 h 321"/>
                  <a:gd name="T90" fmla="*/ 570 w 361"/>
                  <a:gd name="T91" fmla="*/ 106 h 321"/>
                  <a:gd name="T92" fmla="*/ 570 w 361"/>
                  <a:gd name="T93" fmla="*/ 66 h 321"/>
                  <a:gd name="T94" fmla="*/ 471 w 361"/>
                  <a:gd name="T95" fmla="*/ 53 h 321"/>
                  <a:gd name="T96" fmla="*/ 432 w 361"/>
                  <a:gd name="T97" fmla="*/ 40 h 321"/>
                  <a:gd name="T98" fmla="*/ 413 w 361"/>
                  <a:gd name="T99" fmla="*/ 0 h 321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361"/>
                  <a:gd name="T151" fmla="*/ 0 h 321"/>
                  <a:gd name="T152" fmla="*/ 361 w 361"/>
                  <a:gd name="T153" fmla="*/ 321 h 321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361" h="321">
                    <a:moveTo>
                      <a:pt x="168" y="0"/>
                    </a:moveTo>
                    <a:lnTo>
                      <a:pt x="152" y="0"/>
                    </a:lnTo>
                    <a:lnTo>
                      <a:pt x="120" y="48"/>
                    </a:lnTo>
                    <a:lnTo>
                      <a:pt x="96" y="56"/>
                    </a:lnTo>
                    <a:lnTo>
                      <a:pt x="96" y="40"/>
                    </a:lnTo>
                    <a:lnTo>
                      <a:pt x="80" y="40"/>
                    </a:lnTo>
                    <a:lnTo>
                      <a:pt x="64" y="56"/>
                    </a:lnTo>
                    <a:lnTo>
                      <a:pt x="32" y="40"/>
                    </a:lnTo>
                    <a:lnTo>
                      <a:pt x="24" y="32"/>
                    </a:lnTo>
                    <a:lnTo>
                      <a:pt x="8" y="24"/>
                    </a:lnTo>
                    <a:lnTo>
                      <a:pt x="8" y="40"/>
                    </a:lnTo>
                    <a:lnTo>
                      <a:pt x="0" y="48"/>
                    </a:lnTo>
                    <a:lnTo>
                      <a:pt x="32" y="56"/>
                    </a:lnTo>
                    <a:lnTo>
                      <a:pt x="40" y="80"/>
                    </a:lnTo>
                    <a:lnTo>
                      <a:pt x="56" y="80"/>
                    </a:lnTo>
                    <a:lnTo>
                      <a:pt x="80" y="112"/>
                    </a:lnTo>
                    <a:lnTo>
                      <a:pt x="104" y="104"/>
                    </a:lnTo>
                    <a:lnTo>
                      <a:pt x="104" y="144"/>
                    </a:lnTo>
                    <a:lnTo>
                      <a:pt x="136" y="184"/>
                    </a:lnTo>
                    <a:lnTo>
                      <a:pt x="152" y="184"/>
                    </a:lnTo>
                    <a:lnTo>
                      <a:pt x="160" y="168"/>
                    </a:lnTo>
                    <a:lnTo>
                      <a:pt x="184" y="192"/>
                    </a:lnTo>
                    <a:lnTo>
                      <a:pt x="168" y="208"/>
                    </a:lnTo>
                    <a:lnTo>
                      <a:pt x="160" y="200"/>
                    </a:lnTo>
                    <a:lnTo>
                      <a:pt x="144" y="192"/>
                    </a:lnTo>
                    <a:lnTo>
                      <a:pt x="144" y="224"/>
                    </a:lnTo>
                    <a:lnTo>
                      <a:pt x="136" y="240"/>
                    </a:lnTo>
                    <a:lnTo>
                      <a:pt x="160" y="272"/>
                    </a:lnTo>
                    <a:lnTo>
                      <a:pt x="160" y="296"/>
                    </a:lnTo>
                    <a:lnTo>
                      <a:pt x="200" y="296"/>
                    </a:lnTo>
                    <a:lnTo>
                      <a:pt x="216" y="312"/>
                    </a:lnTo>
                    <a:lnTo>
                      <a:pt x="240" y="304"/>
                    </a:lnTo>
                    <a:lnTo>
                      <a:pt x="272" y="320"/>
                    </a:lnTo>
                    <a:lnTo>
                      <a:pt x="296" y="296"/>
                    </a:lnTo>
                    <a:lnTo>
                      <a:pt x="320" y="256"/>
                    </a:lnTo>
                    <a:lnTo>
                      <a:pt x="288" y="240"/>
                    </a:lnTo>
                    <a:lnTo>
                      <a:pt x="320" y="232"/>
                    </a:lnTo>
                    <a:lnTo>
                      <a:pt x="328" y="240"/>
                    </a:lnTo>
                    <a:lnTo>
                      <a:pt x="360" y="232"/>
                    </a:lnTo>
                    <a:lnTo>
                      <a:pt x="360" y="224"/>
                    </a:lnTo>
                    <a:lnTo>
                      <a:pt x="320" y="200"/>
                    </a:lnTo>
                    <a:lnTo>
                      <a:pt x="320" y="184"/>
                    </a:lnTo>
                    <a:lnTo>
                      <a:pt x="304" y="176"/>
                    </a:lnTo>
                    <a:lnTo>
                      <a:pt x="288" y="168"/>
                    </a:lnTo>
                    <a:lnTo>
                      <a:pt x="272" y="128"/>
                    </a:lnTo>
                    <a:lnTo>
                      <a:pt x="232" y="64"/>
                    </a:lnTo>
                    <a:lnTo>
                      <a:pt x="232" y="40"/>
                    </a:lnTo>
                    <a:lnTo>
                      <a:pt x="192" y="32"/>
                    </a:lnTo>
                    <a:lnTo>
                      <a:pt x="176" y="24"/>
                    </a:lnTo>
                    <a:lnTo>
                      <a:pt x="168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83" name="Freeform 13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4471196" y="2888136"/>
                <a:ext cx="107892" cy="93961"/>
              </a:xfrm>
              <a:custGeom>
                <a:avLst/>
                <a:gdLst>
                  <a:gd name="T0" fmla="*/ 54 w 65"/>
                  <a:gd name="T1" fmla="*/ 0 h 57"/>
                  <a:gd name="T2" fmla="*/ 0 w 65"/>
                  <a:gd name="T3" fmla="*/ 56 h 57"/>
                  <a:gd name="T4" fmla="*/ 54 w 65"/>
                  <a:gd name="T5" fmla="*/ 78 h 57"/>
                  <a:gd name="T6" fmla="*/ 150 w 65"/>
                  <a:gd name="T7" fmla="*/ 56 h 57"/>
                  <a:gd name="T8" fmla="*/ 150 w 65"/>
                  <a:gd name="T9" fmla="*/ 34 h 57"/>
                  <a:gd name="T10" fmla="*/ 54 w 65"/>
                  <a:gd name="T11" fmla="*/ 0 h 5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5"/>
                  <a:gd name="T19" fmla="*/ 0 h 57"/>
                  <a:gd name="T20" fmla="*/ 65 w 65"/>
                  <a:gd name="T21" fmla="*/ 57 h 5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5" h="57">
                    <a:moveTo>
                      <a:pt x="24" y="0"/>
                    </a:moveTo>
                    <a:lnTo>
                      <a:pt x="0" y="40"/>
                    </a:lnTo>
                    <a:lnTo>
                      <a:pt x="24" y="56"/>
                    </a:lnTo>
                    <a:lnTo>
                      <a:pt x="64" y="40"/>
                    </a:lnTo>
                    <a:lnTo>
                      <a:pt x="64" y="24"/>
                    </a:lnTo>
                    <a:lnTo>
                      <a:pt x="24" y="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84" name="Freeform 14"/>
              <p:cNvSpPr>
                <a:spLocks noChangeArrowhead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4202168" y="2954370"/>
                <a:ext cx="403543" cy="506772"/>
              </a:xfrm>
              <a:custGeom>
                <a:avLst/>
                <a:gdLst>
                  <a:gd name="T0" fmla="*/ 448 w 241"/>
                  <a:gd name="T1" fmla="*/ 27 h 297"/>
                  <a:gd name="T2" fmla="*/ 388 w 241"/>
                  <a:gd name="T3" fmla="*/ 0 h 297"/>
                  <a:gd name="T4" fmla="*/ 332 w 241"/>
                  <a:gd name="T5" fmla="*/ 41 h 297"/>
                  <a:gd name="T6" fmla="*/ 253 w 241"/>
                  <a:gd name="T7" fmla="*/ 13 h 297"/>
                  <a:gd name="T8" fmla="*/ 196 w 241"/>
                  <a:gd name="T9" fmla="*/ 27 h 297"/>
                  <a:gd name="T10" fmla="*/ 176 w 241"/>
                  <a:gd name="T11" fmla="*/ 53 h 297"/>
                  <a:gd name="T12" fmla="*/ 155 w 241"/>
                  <a:gd name="T13" fmla="*/ 80 h 297"/>
                  <a:gd name="T14" fmla="*/ 176 w 241"/>
                  <a:gd name="T15" fmla="*/ 122 h 297"/>
                  <a:gd name="T16" fmla="*/ 137 w 241"/>
                  <a:gd name="T17" fmla="*/ 122 h 297"/>
                  <a:gd name="T18" fmla="*/ 116 w 241"/>
                  <a:gd name="T19" fmla="*/ 107 h 297"/>
                  <a:gd name="T20" fmla="*/ 97 w 241"/>
                  <a:gd name="T21" fmla="*/ 107 h 297"/>
                  <a:gd name="T22" fmla="*/ 97 w 241"/>
                  <a:gd name="T23" fmla="*/ 135 h 297"/>
                  <a:gd name="T24" fmla="*/ 97 w 241"/>
                  <a:gd name="T25" fmla="*/ 160 h 297"/>
                  <a:gd name="T26" fmla="*/ 97 w 241"/>
                  <a:gd name="T27" fmla="*/ 160 h 297"/>
                  <a:gd name="T28" fmla="*/ 97 w 241"/>
                  <a:gd name="T29" fmla="*/ 186 h 297"/>
                  <a:gd name="T30" fmla="*/ 20 w 241"/>
                  <a:gd name="T31" fmla="*/ 227 h 297"/>
                  <a:gd name="T32" fmla="*/ 0 w 241"/>
                  <a:gd name="T33" fmla="*/ 240 h 297"/>
                  <a:gd name="T34" fmla="*/ 0 w 241"/>
                  <a:gd name="T35" fmla="*/ 294 h 297"/>
                  <a:gd name="T36" fmla="*/ 60 w 241"/>
                  <a:gd name="T37" fmla="*/ 320 h 297"/>
                  <a:gd name="T38" fmla="*/ 60 w 241"/>
                  <a:gd name="T39" fmla="*/ 388 h 297"/>
                  <a:gd name="T40" fmla="*/ 116 w 241"/>
                  <a:gd name="T41" fmla="*/ 388 h 297"/>
                  <a:gd name="T42" fmla="*/ 116 w 241"/>
                  <a:gd name="T43" fmla="*/ 414 h 297"/>
                  <a:gd name="T44" fmla="*/ 137 w 241"/>
                  <a:gd name="T45" fmla="*/ 440 h 297"/>
                  <a:gd name="T46" fmla="*/ 155 w 241"/>
                  <a:gd name="T47" fmla="*/ 480 h 297"/>
                  <a:gd name="T48" fmla="*/ 213 w 241"/>
                  <a:gd name="T49" fmla="*/ 480 h 297"/>
                  <a:gd name="T50" fmla="*/ 253 w 241"/>
                  <a:gd name="T51" fmla="*/ 440 h 297"/>
                  <a:gd name="T52" fmla="*/ 272 w 241"/>
                  <a:gd name="T53" fmla="*/ 440 h 297"/>
                  <a:gd name="T54" fmla="*/ 272 w 241"/>
                  <a:gd name="T55" fmla="*/ 466 h 297"/>
                  <a:gd name="T56" fmla="*/ 292 w 241"/>
                  <a:gd name="T57" fmla="*/ 480 h 297"/>
                  <a:gd name="T58" fmla="*/ 332 w 241"/>
                  <a:gd name="T59" fmla="*/ 480 h 297"/>
                  <a:gd name="T60" fmla="*/ 332 w 241"/>
                  <a:gd name="T61" fmla="*/ 466 h 297"/>
                  <a:gd name="T62" fmla="*/ 370 w 241"/>
                  <a:gd name="T63" fmla="*/ 466 h 297"/>
                  <a:gd name="T64" fmla="*/ 370 w 241"/>
                  <a:gd name="T65" fmla="*/ 480 h 297"/>
                  <a:gd name="T66" fmla="*/ 388 w 241"/>
                  <a:gd name="T67" fmla="*/ 493 h 297"/>
                  <a:gd name="T68" fmla="*/ 429 w 241"/>
                  <a:gd name="T69" fmla="*/ 480 h 297"/>
                  <a:gd name="T70" fmla="*/ 448 w 241"/>
                  <a:gd name="T71" fmla="*/ 429 h 297"/>
                  <a:gd name="T72" fmla="*/ 448 w 241"/>
                  <a:gd name="T73" fmla="*/ 374 h 297"/>
                  <a:gd name="T74" fmla="*/ 489 w 241"/>
                  <a:gd name="T75" fmla="*/ 374 h 297"/>
                  <a:gd name="T76" fmla="*/ 489 w 241"/>
                  <a:gd name="T77" fmla="*/ 361 h 297"/>
                  <a:gd name="T78" fmla="*/ 489 w 241"/>
                  <a:gd name="T79" fmla="*/ 335 h 297"/>
                  <a:gd name="T80" fmla="*/ 526 w 241"/>
                  <a:gd name="T81" fmla="*/ 361 h 297"/>
                  <a:gd name="T82" fmla="*/ 565 w 241"/>
                  <a:gd name="T83" fmla="*/ 320 h 297"/>
                  <a:gd name="T84" fmla="*/ 526 w 241"/>
                  <a:gd name="T85" fmla="*/ 294 h 297"/>
                  <a:gd name="T86" fmla="*/ 526 w 241"/>
                  <a:gd name="T87" fmla="*/ 280 h 297"/>
                  <a:gd name="T88" fmla="*/ 565 w 241"/>
                  <a:gd name="T89" fmla="*/ 266 h 297"/>
                  <a:gd name="T90" fmla="*/ 545 w 241"/>
                  <a:gd name="T91" fmla="*/ 227 h 297"/>
                  <a:gd name="T92" fmla="*/ 526 w 241"/>
                  <a:gd name="T93" fmla="*/ 214 h 297"/>
                  <a:gd name="T94" fmla="*/ 586 w 241"/>
                  <a:gd name="T95" fmla="*/ 227 h 297"/>
                  <a:gd name="T96" fmla="*/ 586 w 241"/>
                  <a:gd name="T97" fmla="*/ 173 h 297"/>
                  <a:gd name="T98" fmla="*/ 526 w 241"/>
                  <a:gd name="T99" fmla="*/ 201 h 297"/>
                  <a:gd name="T100" fmla="*/ 586 w 241"/>
                  <a:gd name="T101" fmla="*/ 135 h 297"/>
                  <a:gd name="T102" fmla="*/ 489 w 241"/>
                  <a:gd name="T103" fmla="*/ 93 h 297"/>
                  <a:gd name="T104" fmla="*/ 429 w 241"/>
                  <a:gd name="T105" fmla="*/ 93 h 297"/>
                  <a:gd name="T106" fmla="*/ 388 w 241"/>
                  <a:gd name="T107" fmla="*/ 122 h 297"/>
                  <a:gd name="T108" fmla="*/ 370 w 241"/>
                  <a:gd name="T109" fmla="*/ 80 h 297"/>
                  <a:gd name="T110" fmla="*/ 388 w 241"/>
                  <a:gd name="T111" fmla="*/ 66 h 297"/>
                  <a:gd name="T112" fmla="*/ 448 w 241"/>
                  <a:gd name="T113" fmla="*/ 27 h 29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1"/>
                  <a:gd name="T172" fmla="*/ 0 h 297"/>
                  <a:gd name="T173" fmla="*/ 241 w 241"/>
                  <a:gd name="T174" fmla="*/ 297 h 29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1" h="297">
                    <a:moveTo>
                      <a:pt x="184" y="16"/>
                    </a:moveTo>
                    <a:lnTo>
                      <a:pt x="160" y="0"/>
                    </a:lnTo>
                    <a:lnTo>
                      <a:pt x="136" y="24"/>
                    </a:lnTo>
                    <a:lnTo>
                      <a:pt x="104" y="8"/>
                    </a:lnTo>
                    <a:lnTo>
                      <a:pt x="80" y="16"/>
                    </a:lnTo>
                    <a:lnTo>
                      <a:pt x="72" y="32"/>
                    </a:lnTo>
                    <a:lnTo>
                      <a:pt x="64" y="48"/>
                    </a:lnTo>
                    <a:lnTo>
                      <a:pt x="72" y="72"/>
                    </a:lnTo>
                    <a:lnTo>
                      <a:pt x="56" y="72"/>
                    </a:lnTo>
                    <a:lnTo>
                      <a:pt x="48" y="64"/>
                    </a:lnTo>
                    <a:lnTo>
                      <a:pt x="40" y="64"/>
                    </a:lnTo>
                    <a:lnTo>
                      <a:pt x="40" y="80"/>
                    </a:lnTo>
                    <a:lnTo>
                      <a:pt x="40" y="96"/>
                    </a:lnTo>
                    <a:lnTo>
                      <a:pt x="40" y="112"/>
                    </a:lnTo>
                    <a:lnTo>
                      <a:pt x="8" y="136"/>
                    </a:lnTo>
                    <a:lnTo>
                      <a:pt x="0" y="144"/>
                    </a:lnTo>
                    <a:lnTo>
                      <a:pt x="0" y="176"/>
                    </a:lnTo>
                    <a:lnTo>
                      <a:pt x="24" y="192"/>
                    </a:lnTo>
                    <a:lnTo>
                      <a:pt x="24" y="232"/>
                    </a:lnTo>
                    <a:lnTo>
                      <a:pt x="48" y="232"/>
                    </a:lnTo>
                    <a:lnTo>
                      <a:pt x="48" y="248"/>
                    </a:lnTo>
                    <a:lnTo>
                      <a:pt x="56" y="264"/>
                    </a:lnTo>
                    <a:lnTo>
                      <a:pt x="64" y="288"/>
                    </a:lnTo>
                    <a:lnTo>
                      <a:pt x="88" y="288"/>
                    </a:lnTo>
                    <a:lnTo>
                      <a:pt x="104" y="264"/>
                    </a:lnTo>
                    <a:lnTo>
                      <a:pt x="112" y="264"/>
                    </a:lnTo>
                    <a:lnTo>
                      <a:pt x="112" y="280"/>
                    </a:lnTo>
                    <a:lnTo>
                      <a:pt x="120" y="288"/>
                    </a:lnTo>
                    <a:lnTo>
                      <a:pt x="136" y="288"/>
                    </a:lnTo>
                    <a:lnTo>
                      <a:pt x="136" y="280"/>
                    </a:lnTo>
                    <a:lnTo>
                      <a:pt x="152" y="280"/>
                    </a:lnTo>
                    <a:lnTo>
                      <a:pt x="152" y="288"/>
                    </a:lnTo>
                    <a:lnTo>
                      <a:pt x="160" y="296"/>
                    </a:lnTo>
                    <a:lnTo>
                      <a:pt x="176" y="288"/>
                    </a:lnTo>
                    <a:lnTo>
                      <a:pt x="184" y="256"/>
                    </a:lnTo>
                    <a:lnTo>
                      <a:pt x="184" y="224"/>
                    </a:lnTo>
                    <a:lnTo>
                      <a:pt x="200" y="224"/>
                    </a:lnTo>
                    <a:lnTo>
                      <a:pt x="200" y="216"/>
                    </a:lnTo>
                    <a:lnTo>
                      <a:pt x="200" y="200"/>
                    </a:lnTo>
                    <a:lnTo>
                      <a:pt x="216" y="216"/>
                    </a:lnTo>
                    <a:lnTo>
                      <a:pt x="232" y="192"/>
                    </a:lnTo>
                    <a:lnTo>
                      <a:pt x="216" y="176"/>
                    </a:lnTo>
                    <a:lnTo>
                      <a:pt x="216" y="168"/>
                    </a:lnTo>
                    <a:lnTo>
                      <a:pt x="232" y="160"/>
                    </a:lnTo>
                    <a:lnTo>
                      <a:pt x="224" y="136"/>
                    </a:lnTo>
                    <a:lnTo>
                      <a:pt x="216" y="128"/>
                    </a:lnTo>
                    <a:lnTo>
                      <a:pt x="240" y="136"/>
                    </a:lnTo>
                    <a:lnTo>
                      <a:pt x="240" y="104"/>
                    </a:lnTo>
                    <a:lnTo>
                      <a:pt x="216" y="120"/>
                    </a:lnTo>
                    <a:lnTo>
                      <a:pt x="240" y="80"/>
                    </a:lnTo>
                    <a:lnTo>
                      <a:pt x="200" y="56"/>
                    </a:lnTo>
                    <a:lnTo>
                      <a:pt x="176" y="56"/>
                    </a:lnTo>
                    <a:lnTo>
                      <a:pt x="160" y="72"/>
                    </a:lnTo>
                    <a:lnTo>
                      <a:pt x="152" y="48"/>
                    </a:lnTo>
                    <a:lnTo>
                      <a:pt x="160" y="40"/>
                    </a:lnTo>
                    <a:lnTo>
                      <a:pt x="184" y="1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85" name="Freeform 15"/>
              <p:cNvSpPr>
                <a:spLocks noChangeArrowhead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3998995" y="3351778"/>
                <a:ext cx="459590" cy="629999"/>
              </a:xfrm>
              <a:custGeom>
                <a:avLst/>
                <a:gdLst>
                  <a:gd name="T0" fmla="*/ 681 w 273"/>
                  <a:gd name="T1" fmla="*/ 93 h 369"/>
                  <a:gd name="T2" fmla="*/ 681 w 273"/>
                  <a:gd name="T3" fmla="*/ 80 h 369"/>
                  <a:gd name="T4" fmla="*/ 643 w 273"/>
                  <a:gd name="T5" fmla="*/ 80 h 369"/>
                  <a:gd name="T6" fmla="*/ 643 w 273"/>
                  <a:gd name="T7" fmla="*/ 93 h 369"/>
                  <a:gd name="T8" fmla="*/ 601 w 273"/>
                  <a:gd name="T9" fmla="*/ 93 h 369"/>
                  <a:gd name="T10" fmla="*/ 580 w 273"/>
                  <a:gd name="T11" fmla="*/ 93 h 369"/>
                  <a:gd name="T12" fmla="*/ 580 w 273"/>
                  <a:gd name="T13" fmla="*/ 53 h 369"/>
                  <a:gd name="T14" fmla="*/ 560 w 273"/>
                  <a:gd name="T15" fmla="*/ 53 h 369"/>
                  <a:gd name="T16" fmla="*/ 520 w 273"/>
                  <a:gd name="T17" fmla="*/ 93 h 369"/>
                  <a:gd name="T18" fmla="*/ 461 w 273"/>
                  <a:gd name="T19" fmla="*/ 93 h 369"/>
                  <a:gd name="T20" fmla="*/ 440 w 273"/>
                  <a:gd name="T21" fmla="*/ 53 h 369"/>
                  <a:gd name="T22" fmla="*/ 422 w 273"/>
                  <a:gd name="T23" fmla="*/ 27 h 369"/>
                  <a:gd name="T24" fmla="*/ 401 w 273"/>
                  <a:gd name="T25" fmla="*/ 0 h 369"/>
                  <a:gd name="T26" fmla="*/ 360 w 273"/>
                  <a:gd name="T27" fmla="*/ 0 h 369"/>
                  <a:gd name="T28" fmla="*/ 360 w 273"/>
                  <a:gd name="T29" fmla="*/ 13 h 369"/>
                  <a:gd name="T30" fmla="*/ 281 w 273"/>
                  <a:gd name="T31" fmla="*/ 27 h 369"/>
                  <a:gd name="T32" fmla="*/ 281 w 273"/>
                  <a:gd name="T33" fmla="*/ 53 h 369"/>
                  <a:gd name="T34" fmla="*/ 199 w 273"/>
                  <a:gd name="T35" fmla="*/ 53 h 369"/>
                  <a:gd name="T36" fmla="*/ 162 w 273"/>
                  <a:gd name="T37" fmla="*/ 80 h 369"/>
                  <a:gd name="T38" fmla="*/ 162 w 273"/>
                  <a:gd name="T39" fmla="*/ 122 h 369"/>
                  <a:gd name="T40" fmla="*/ 181 w 273"/>
                  <a:gd name="T41" fmla="*/ 149 h 369"/>
                  <a:gd name="T42" fmla="*/ 121 w 273"/>
                  <a:gd name="T43" fmla="*/ 186 h 369"/>
                  <a:gd name="T44" fmla="*/ 101 w 273"/>
                  <a:gd name="T45" fmla="*/ 186 h 369"/>
                  <a:gd name="T46" fmla="*/ 79 w 273"/>
                  <a:gd name="T47" fmla="*/ 241 h 369"/>
                  <a:gd name="T48" fmla="*/ 79 w 273"/>
                  <a:gd name="T49" fmla="*/ 267 h 369"/>
                  <a:gd name="T50" fmla="*/ 79 w 273"/>
                  <a:gd name="T51" fmla="*/ 294 h 369"/>
                  <a:gd name="T52" fmla="*/ 41 w 273"/>
                  <a:gd name="T53" fmla="*/ 336 h 369"/>
                  <a:gd name="T54" fmla="*/ 20 w 273"/>
                  <a:gd name="T55" fmla="*/ 361 h 369"/>
                  <a:gd name="T56" fmla="*/ 0 w 273"/>
                  <a:gd name="T57" fmla="*/ 429 h 369"/>
                  <a:gd name="T58" fmla="*/ 20 w 273"/>
                  <a:gd name="T59" fmla="*/ 454 h 369"/>
                  <a:gd name="T60" fmla="*/ 138 w 273"/>
                  <a:gd name="T61" fmla="*/ 454 h 369"/>
                  <a:gd name="T62" fmla="*/ 199 w 273"/>
                  <a:gd name="T63" fmla="*/ 549 h 369"/>
                  <a:gd name="T64" fmla="*/ 221 w 273"/>
                  <a:gd name="T65" fmla="*/ 615 h 369"/>
                  <a:gd name="T66" fmla="*/ 281 w 273"/>
                  <a:gd name="T67" fmla="*/ 549 h 369"/>
                  <a:gd name="T68" fmla="*/ 300 w 273"/>
                  <a:gd name="T69" fmla="*/ 562 h 369"/>
                  <a:gd name="T70" fmla="*/ 381 w 273"/>
                  <a:gd name="T71" fmla="*/ 510 h 369"/>
                  <a:gd name="T72" fmla="*/ 381 w 273"/>
                  <a:gd name="T73" fmla="*/ 468 h 369"/>
                  <a:gd name="T74" fmla="*/ 461 w 273"/>
                  <a:gd name="T75" fmla="*/ 454 h 369"/>
                  <a:gd name="T76" fmla="*/ 500 w 273"/>
                  <a:gd name="T77" fmla="*/ 388 h 369"/>
                  <a:gd name="T78" fmla="*/ 542 w 273"/>
                  <a:gd name="T79" fmla="*/ 375 h 369"/>
                  <a:gd name="T80" fmla="*/ 542 w 273"/>
                  <a:gd name="T81" fmla="*/ 336 h 369"/>
                  <a:gd name="T82" fmla="*/ 601 w 273"/>
                  <a:gd name="T83" fmla="*/ 336 h 369"/>
                  <a:gd name="T84" fmla="*/ 621 w 273"/>
                  <a:gd name="T85" fmla="*/ 267 h 369"/>
                  <a:gd name="T86" fmla="*/ 601 w 273"/>
                  <a:gd name="T87" fmla="*/ 214 h 369"/>
                  <a:gd name="T88" fmla="*/ 621 w 273"/>
                  <a:gd name="T89" fmla="*/ 201 h 369"/>
                  <a:gd name="T90" fmla="*/ 580 w 273"/>
                  <a:gd name="T91" fmla="*/ 173 h 369"/>
                  <a:gd name="T92" fmla="*/ 621 w 273"/>
                  <a:gd name="T93" fmla="*/ 160 h 369"/>
                  <a:gd name="T94" fmla="*/ 643 w 273"/>
                  <a:gd name="T95" fmla="*/ 173 h 369"/>
                  <a:gd name="T96" fmla="*/ 681 w 273"/>
                  <a:gd name="T97" fmla="*/ 135 h 369"/>
                  <a:gd name="T98" fmla="*/ 681 w 273"/>
                  <a:gd name="T99" fmla="*/ 93 h 36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73"/>
                  <a:gd name="T151" fmla="*/ 0 h 369"/>
                  <a:gd name="T152" fmla="*/ 273 w 273"/>
                  <a:gd name="T153" fmla="*/ 369 h 36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73" h="369">
                    <a:moveTo>
                      <a:pt x="272" y="56"/>
                    </a:moveTo>
                    <a:lnTo>
                      <a:pt x="272" y="48"/>
                    </a:lnTo>
                    <a:lnTo>
                      <a:pt x="256" y="48"/>
                    </a:lnTo>
                    <a:lnTo>
                      <a:pt x="256" y="56"/>
                    </a:lnTo>
                    <a:lnTo>
                      <a:pt x="240" y="56"/>
                    </a:lnTo>
                    <a:lnTo>
                      <a:pt x="232" y="56"/>
                    </a:lnTo>
                    <a:lnTo>
                      <a:pt x="232" y="32"/>
                    </a:lnTo>
                    <a:lnTo>
                      <a:pt x="224" y="32"/>
                    </a:lnTo>
                    <a:lnTo>
                      <a:pt x="208" y="56"/>
                    </a:lnTo>
                    <a:lnTo>
                      <a:pt x="184" y="56"/>
                    </a:lnTo>
                    <a:lnTo>
                      <a:pt x="176" y="32"/>
                    </a:lnTo>
                    <a:lnTo>
                      <a:pt x="168" y="16"/>
                    </a:lnTo>
                    <a:lnTo>
                      <a:pt x="160" y="0"/>
                    </a:lnTo>
                    <a:lnTo>
                      <a:pt x="144" y="0"/>
                    </a:lnTo>
                    <a:lnTo>
                      <a:pt x="144" y="8"/>
                    </a:lnTo>
                    <a:lnTo>
                      <a:pt x="112" y="16"/>
                    </a:lnTo>
                    <a:lnTo>
                      <a:pt x="112" y="32"/>
                    </a:lnTo>
                    <a:lnTo>
                      <a:pt x="80" y="32"/>
                    </a:lnTo>
                    <a:lnTo>
                      <a:pt x="64" y="48"/>
                    </a:lnTo>
                    <a:lnTo>
                      <a:pt x="64" y="72"/>
                    </a:lnTo>
                    <a:lnTo>
                      <a:pt x="72" y="88"/>
                    </a:lnTo>
                    <a:lnTo>
                      <a:pt x="48" y="112"/>
                    </a:lnTo>
                    <a:lnTo>
                      <a:pt x="40" y="112"/>
                    </a:lnTo>
                    <a:lnTo>
                      <a:pt x="32" y="144"/>
                    </a:lnTo>
                    <a:lnTo>
                      <a:pt x="32" y="160"/>
                    </a:lnTo>
                    <a:lnTo>
                      <a:pt x="32" y="176"/>
                    </a:lnTo>
                    <a:lnTo>
                      <a:pt x="16" y="200"/>
                    </a:lnTo>
                    <a:lnTo>
                      <a:pt x="8" y="216"/>
                    </a:lnTo>
                    <a:lnTo>
                      <a:pt x="0" y="256"/>
                    </a:lnTo>
                    <a:lnTo>
                      <a:pt x="8" y="272"/>
                    </a:lnTo>
                    <a:lnTo>
                      <a:pt x="56" y="272"/>
                    </a:lnTo>
                    <a:lnTo>
                      <a:pt x="80" y="328"/>
                    </a:lnTo>
                    <a:lnTo>
                      <a:pt x="88" y="368"/>
                    </a:lnTo>
                    <a:lnTo>
                      <a:pt x="112" y="328"/>
                    </a:lnTo>
                    <a:lnTo>
                      <a:pt x="120" y="336"/>
                    </a:lnTo>
                    <a:lnTo>
                      <a:pt x="152" y="304"/>
                    </a:lnTo>
                    <a:lnTo>
                      <a:pt x="152" y="280"/>
                    </a:lnTo>
                    <a:lnTo>
                      <a:pt x="184" y="272"/>
                    </a:lnTo>
                    <a:lnTo>
                      <a:pt x="200" y="232"/>
                    </a:lnTo>
                    <a:lnTo>
                      <a:pt x="216" y="224"/>
                    </a:lnTo>
                    <a:lnTo>
                      <a:pt x="216" y="200"/>
                    </a:lnTo>
                    <a:lnTo>
                      <a:pt x="240" y="200"/>
                    </a:lnTo>
                    <a:lnTo>
                      <a:pt x="248" y="160"/>
                    </a:lnTo>
                    <a:lnTo>
                      <a:pt x="240" y="128"/>
                    </a:lnTo>
                    <a:lnTo>
                      <a:pt x="248" y="120"/>
                    </a:lnTo>
                    <a:lnTo>
                      <a:pt x="232" y="104"/>
                    </a:lnTo>
                    <a:lnTo>
                      <a:pt x="248" y="96"/>
                    </a:lnTo>
                    <a:lnTo>
                      <a:pt x="256" y="104"/>
                    </a:lnTo>
                    <a:lnTo>
                      <a:pt x="272" y="80"/>
                    </a:lnTo>
                    <a:lnTo>
                      <a:pt x="272" y="5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86" name="Freeform 16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3298401" y="3747645"/>
                <a:ext cx="850522" cy="656184"/>
              </a:xfrm>
              <a:custGeom>
                <a:avLst/>
                <a:gdLst>
                  <a:gd name="T0" fmla="*/ 1244 w 505"/>
                  <a:gd name="T1" fmla="*/ 158 h 385"/>
                  <a:gd name="T2" fmla="*/ 1065 w 505"/>
                  <a:gd name="T3" fmla="*/ 66 h 385"/>
                  <a:gd name="T4" fmla="*/ 1023 w 505"/>
                  <a:gd name="T5" fmla="*/ 93 h 385"/>
                  <a:gd name="T6" fmla="*/ 944 w 505"/>
                  <a:gd name="T7" fmla="*/ 66 h 385"/>
                  <a:gd name="T8" fmla="*/ 782 w 505"/>
                  <a:gd name="T9" fmla="*/ 93 h 385"/>
                  <a:gd name="T10" fmla="*/ 782 w 505"/>
                  <a:gd name="T11" fmla="*/ 0 h 385"/>
                  <a:gd name="T12" fmla="*/ 703 w 505"/>
                  <a:gd name="T13" fmla="*/ 0 h 385"/>
                  <a:gd name="T14" fmla="*/ 543 w 505"/>
                  <a:gd name="T15" fmla="*/ 13 h 385"/>
                  <a:gd name="T16" fmla="*/ 522 w 505"/>
                  <a:gd name="T17" fmla="*/ 66 h 385"/>
                  <a:gd name="T18" fmla="*/ 422 w 505"/>
                  <a:gd name="T19" fmla="*/ 41 h 385"/>
                  <a:gd name="T20" fmla="*/ 361 w 505"/>
                  <a:gd name="T21" fmla="*/ 80 h 385"/>
                  <a:gd name="T22" fmla="*/ 381 w 505"/>
                  <a:gd name="T23" fmla="*/ 145 h 385"/>
                  <a:gd name="T24" fmla="*/ 361 w 505"/>
                  <a:gd name="T25" fmla="*/ 186 h 385"/>
                  <a:gd name="T26" fmla="*/ 281 w 505"/>
                  <a:gd name="T27" fmla="*/ 279 h 385"/>
                  <a:gd name="T28" fmla="*/ 181 w 505"/>
                  <a:gd name="T29" fmla="*/ 371 h 385"/>
                  <a:gd name="T30" fmla="*/ 79 w 505"/>
                  <a:gd name="T31" fmla="*/ 450 h 385"/>
                  <a:gd name="T32" fmla="*/ 0 w 505"/>
                  <a:gd name="T33" fmla="*/ 492 h 385"/>
                  <a:gd name="T34" fmla="*/ 20 w 505"/>
                  <a:gd name="T35" fmla="*/ 518 h 385"/>
                  <a:gd name="T36" fmla="*/ 41 w 505"/>
                  <a:gd name="T37" fmla="*/ 596 h 385"/>
                  <a:gd name="T38" fmla="*/ 141 w 505"/>
                  <a:gd name="T39" fmla="*/ 636 h 385"/>
                  <a:gd name="T40" fmla="*/ 101 w 505"/>
                  <a:gd name="T41" fmla="*/ 572 h 385"/>
                  <a:gd name="T42" fmla="*/ 200 w 505"/>
                  <a:gd name="T43" fmla="*/ 505 h 385"/>
                  <a:gd name="T44" fmla="*/ 381 w 505"/>
                  <a:gd name="T45" fmla="*/ 465 h 385"/>
                  <a:gd name="T46" fmla="*/ 482 w 505"/>
                  <a:gd name="T47" fmla="*/ 492 h 385"/>
                  <a:gd name="T48" fmla="*/ 601 w 505"/>
                  <a:gd name="T49" fmla="*/ 411 h 385"/>
                  <a:gd name="T50" fmla="*/ 662 w 505"/>
                  <a:gd name="T51" fmla="*/ 398 h 385"/>
                  <a:gd name="T52" fmla="*/ 662 w 505"/>
                  <a:gd name="T53" fmla="*/ 357 h 385"/>
                  <a:gd name="T54" fmla="*/ 703 w 505"/>
                  <a:gd name="T55" fmla="*/ 344 h 385"/>
                  <a:gd name="T56" fmla="*/ 844 w 505"/>
                  <a:gd name="T57" fmla="*/ 384 h 385"/>
                  <a:gd name="T58" fmla="*/ 844 w 505"/>
                  <a:gd name="T59" fmla="*/ 332 h 385"/>
                  <a:gd name="T60" fmla="*/ 944 w 505"/>
                  <a:gd name="T61" fmla="*/ 319 h 385"/>
                  <a:gd name="T62" fmla="*/ 982 w 505"/>
                  <a:gd name="T63" fmla="*/ 332 h 385"/>
                  <a:gd name="T64" fmla="*/ 1004 w 505"/>
                  <a:gd name="T65" fmla="*/ 306 h 385"/>
                  <a:gd name="T66" fmla="*/ 1124 w 505"/>
                  <a:gd name="T67" fmla="*/ 292 h 385"/>
                  <a:gd name="T68" fmla="*/ 1204 w 505"/>
                  <a:gd name="T69" fmla="*/ 226 h 38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505"/>
                  <a:gd name="T106" fmla="*/ 0 h 385"/>
                  <a:gd name="T107" fmla="*/ 505 w 505"/>
                  <a:gd name="T108" fmla="*/ 385 h 38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505" h="385">
                    <a:moveTo>
                      <a:pt x="504" y="128"/>
                    </a:moveTo>
                    <a:lnTo>
                      <a:pt x="496" y="96"/>
                    </a:lnTo>
                    <a:lnTo>
                      <a:pt x="472" y="40"/>
                    </a:lnTo>
                    <a:lnTo>
                      <a:pt x="424" y="40"/>
                    </a:lnTo>
                    <a:lnTo>
                      <a:pt x="416" y="32"/>
                    </a:lnTo>
                    <a:lnTo>
                      <a:pt x="408" y="56"/>
                    </a:lnTo>
                    <a:lnTo>
                      <a:pt x="392" y="56"/>
                    </a:lnTo>
                    <a:lnTo>
                      <a:pt x="376" y="40"/>
                    </a:lnTo>
                    <a:lnTo>
                      <a:pt x="320" y="64"/>
                    </a:lnTo>
                    <a:lnTo>
                      <a:pt x="312" y="56"/>
                    </a:lnTo>
                    <a:lnTo>
                      <a:pt x="336" y="8"/>
                    </a:lnTo>
                    <a:lnTo>
                      <a:pt x="312" y="0"/>
                    </a:lnTo>
                    <a:lnTo>
                      <a:pt x="296" y="16"/>
                    </a:lnTo>
                    <a:lnTo>
                      <a:pt x="280" y="0"/>
                    </a:lnTo>
                    <a:lnTo>
                      <a:pt x="272" y="8"/>
                    </a:lnTo>
                    <a:lnTo>
                      <a:pt x="216" y="8"/>
                    </a:lnTo>
                    <a:lnTo>
                      <a:pt x="224" y="40"/>
                    </a:lnTo>
                    <a:lnTo>
                      <a:pt x="208" y="40"/>
                    </a:lnTo>
                    <a:lnTo>
                      <a:pt x="176" y="16"/>
                    </a:lnTo>
                    <a:lnTo>
                      <a:pt x="168" y="24"/>
                    </a:lnTo>
                    <a:lnTo>
                      <a:pt x="168" y="48"/>
                    </a:lnTo>
                    <a:lnTo>
                      <a:pt x="144" y="48"/>
                    </a:lnTo>
                    <a:lnTo>
                      <a:pt x="144" y="72"/>
                    </a:lnTo>
                    <a:lnTo>
                      <a:pt x="152" y="88"/>
                    </a:lnTo>
                    <a:lnTo>
                      <a:pt x="144" y="96"/>
                    </a:lnTo>
                    <a:lnTo>
                      <a:pt x="144" y="112"/>
                    </a:lnTo>
                    <a:lnTo>
                      <a:pt x="112" y="144"/>
                    </a:lnTo>
                    <a:lnTo>
                      <a:pt x="112" y="168"/>
                    </a:lnTo>
                    <a:lnTo>
                      <a:pt x="104" y="200"/>
                    </a:lnTo>
                    <a:lnTo>
                      <a:pt x="72" y="224"/>
                    </a:lnTo>
                    <a:lnTo>
                      <a:pt x="48" y="256"/>
                    </a:lnTo>
                    <a:lnTo>
                      <a:pt x="32" y="272"/>
                    </a:lnTo>
                    <a:lnTo>
                      <a:pt x="8" y="280"/>
                    </a:lnTo>
                    <a:lnTo>
                      <a:pt x="0" y="296"/>
                    </a:lnTo>
                    <a:lnTo>
                      <a:pt x="16" y="304"/>
                    </a:lnTo>
                    <a:lnTo>
                      <a:pt x="8" y="312"/>
                    </a:lnTo>
                    <a:lnTo>
                      <a:pt x="8" y="352"/>
                    </a:lnTo>
                    <a:lnTo>
                      <a:pt x="16" y="360"/>
                    </a:lnTo>
                    <a:lnTo>
                      <a:pt x="16" y="384"/>
                    </a:lnTo>
                    <a:lnTo>
                      <a:pt x="56" y="384"/>
                    </a:lnTo>
                    <a:lnTo>
                      <a:pt x="56" y="360"/>
                    </a:lnTo>
                    <a:lnTo>
                      <a:pt x="40" y="344"/>
                    </a:lnTo>
                    <a:lnTo>
                      <a:pt x="48" y="312"/>
                    </a:lnTo>
                    <a:lnTo>
                      <a:pt x="80" y="304"/>
                    </a:lnTo>
                    <a:lnTo>
                      <a:pt x="104" y="304"/>
                    </a:lnTo>
                    <a:lnTo>
                      <a:pt x="152" y="280"/>
                    </a:lnTo>
                    <a:lnTo>
                      <a:pt x="184" y="280"/>
                    </a:lnTo>
                    <a:lnTo>
                      <a:pt x="192" y="296"/>
                    </a:lnTo>
                    <a:lnTo>
                      <a:pt x="208" y="264"/>
                    </a:lnTo>
                    <a:lnTo>
                      <a:pt x="240" y="248"/>
                    </a:lnTo>
                    <a:lnTo>
                      <a:pt x="248" y="224"/>
                    </a:lnTo>
                    <a:lnTo>
                      <a:pt x="264" y="240"/>
                    </a:lnTo>
                    <a:lnTo>
                      <a:pt x="272" y="240"/>
                    </a:lnTo>
                    <a:lnTo>
                      <a:pt x="264" y="216"/>
                    </a:lnTo>
                    <a:lnTo>
                      <a:pt x="264" y="184"/>
                    </a:lnTo>
                    <a:lnTo>
                      <a:pt x="280" y="208"/>
                    </a:lnTo>
                    <a:lnTo>
                      <a:pt x="288" y="232"/>
                    </a:lnTo>
                    <a:lnTo>
                      <a:pt x="336" y="232"/>
                    </a:lnTo>
                    <a:lnTo>
                      <a:pt x="320" y="216"/>
                    </a:lnTo>
                    <a:lnTo>
                      <a:pt x="336" y="200"/>
                    </a:lnTo>
                    <a:lnTo>
                      <a:pt x="360" y="208"/>
                    </a:lnTo>
                    <a:lnTo>
                      <a:pt x="376" y="192"/>
                    </a:lnTo>
                    <a:lnTo>
                      <a:pt x="392" y="192"/>
                    </a:lnTo>
                    <a:lnTo>
                      <a:pt x="392" y="200"/>
                    </a:lnTo>
                    <a:lnTo>
                      <a:pt x="400" y="200"/>
                    </a:lnTo>
                    <a:lnTo>
                      <a:pt x="400" y="184"/>
                    </a:lnTo>
                    <a:lnTo>
                      <a:pt x="424" y="192"/>
                    </a:lnTo>
                    <a:lnTo>
                      <a:pt x="448" y="176"/>
                    </a:lnTo>
                    <a:lnTo>
                      <a:pt x="472" y="168"/>
                    </a:lnTo>
                    <a:lnTo>
                      <a:pt x="480" y="136"/>
                    </a:lnTo>
                    <a:lnTo>
                      <a:pt x="504" y="12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87" name="Freeform 17"/>
              <p:cNvSpPr>
                <a:spLocks noChangeArrowhead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2732320" y="3624418"/>
                <a:ext cx="837911" cy="656184"/>
              </a:xfrm>
              <a:custGeom>
                <a:avLst/>
                <a:gdLst>
                  <a:gd name="T0" fmla="*/ 868 w 497"/>
                  <a:gd name="T1" fmla="*/ 572 h 385"/>
                  <a:gd name="T2" fmla="*/ 1052 w 497"/>
                  <a:gd name="T3" fmla="*/ 492 h 385"/>
                  <a:gd name="T4" fmla="*/ 1131 w 497"/>
                  <a:gd name="T5" fmla="*/ 398 h 385"/>
                  <a:gd name="T6" fmla="*/ 1210 w 497"/>
                  <a:gd name="T7" fmla="*/ 306 h 385"/>
                  <a:gd name="T8" fmla="*/ 1251 w 497"/>
                  <a:gd name="T9" fmla="*/ 266 h 385"/>
                  <a:gd name="T10" fmla="*/ 1210 w 497"/>
                  <a:gd name="T11" fmla="*/ 214 h 385"/>
                  <a:gd name="T12" fmla="*/ 1151 w 497"/>
                  <a:gd name="T13" fmla="*/ 158 h 385"/>
                  <a:gd name="T14" fmla="*/ 1109 w 497"/>
                  <a:gd name="T15" fmla="*/ 186 h 385"/>
                  <a:gd name="T16" fmla="*/ 1070 w 497"/>
                  <a:gd name="T17" fmla="*/ 173 h 385"/>
                  <a:gd name="T18" fmla="*/ 1109 w 497"/>
                  <a:gd name="T19" fmla="*/ 93 h 385"/>
                  <a:gd name="T20" fmla="*/ 1109 w 497"/>
                  <a:gd name="T21" fmla="*/ 27 h 385"/>
                  <a:gd name="T22" fmla="*/ 1029 w 497"/>
                  <a:gd name="T23" fmla="*/ 13 h 385"/>
                  <a:gd name="T24" fmla="*/ 948 w 497"/>
                  <a:gd name="T25" fmla="*/ 41 h 385"/>
                  <a:gd name="T26" fmla="*/ 907 w 497"/>
                  <a:gd name="T27" fmla="*/ 41 h 385"/>
                  <a:gd name="T28" fmla="*/ 806 w 497"/>
                  <a:gd name="T29" fmla="*/ 53 h 385"/>
                  <a:gd name="T30" fmla="*/ 728 w 497"/>
                  <a:gd name="T31" fmla="*/ 106 h 385"/>
                  <a:gd name="T32" fmla="*/ 668 w 497"/>
                  <a:gd name="T33" fmla="*/ 120 h 385"/>
                  <a:gd name="T34" fmla="*/ 566 w 497"/>
                  <a:gd name="T35" fmla="*/ 158 h 385"/>
                  <a:gd name="T36" fmla="*/ 463 w 497"/>
                  <a:gd name="T37" fmla="*/ 145 h 385"/>
                  <a:gd name="T38" fmla="*/ 404 w 497"/>
                  <a:gd name="T39" fmla="*/ 120 h 385"/>
                  <a:gd name="T40" fmla="*/ 362 w 497"/>
                  <a:gd name="T41" fmla="*/ 145 h 385"/>
                  <a:gd name="T42" fmla="*/ 243 w 497"/>
                  <a:gd name="T43" fmla="*/ 214 h 385"/>
                  <a:gd name="T44" fmla="*/ 83 w 497"/>
                  <a:gd name="T45" fmla="*/ 186 h 385"/>
                  <a:gd name="T46" fmla="*/ 0 w 497"/>
                  <a:gd name="T47" fmla="*/ 214 h 385"/>
                  <a:gd name="T48" fmla="*/ 83 w 497"/>
                  <a:gd name="T49" fmla="*/ 239 h 385"/>
                  <a:gd name="T50" fmla="*/ 223 w 497"/>
                  <a:gd name="T51" fmla="*/ 279 h 385"/>
                  <a:gd name="T52" fmla="*/ 261 w 497"/>
                  <a:gd name="T53" fmla="*/ 344 h 385"/>
                  <a:gd name="T54" fmla="*/ 141 w 497"/>
                  <a:gd name="T55" fmla="*/ 371 h 385"/>
                  <a:gd name="T56" fmla="*/ 223 w 497"/>
                  <a:gd name="T57" fmla="*/ 411 h 385"/>
                  <a:gd name="T58" fmla="*/ 343 w 497"/>
                  <a:gd name="T59" fmla="*/ 465 h 385"/>
                  <a:gd name="T60" fmla="*/ 343 w 497"/>
                  <a:gd name="T61" fmla="*/ 505 h 385"/>
                  <a:gd name="T62" fmla="*/ 525 w 497"/>
                  <a:gd name="T63" fmla="*/ 596 h 385"/>
                  <a:gd name="T64" fmla="*/ 626 w 497"/>
                  <a:gd name="T65" fmla="*/ 596 h 385"/>
                  <a:gd name="T66" fmla="*/ 646 w 497"/>
                  <a:gd name="T67" fmla="*/ 572 h 385"/>
                  <a:gd name="T68" fmla="*/ 746 w 497"/>
                  <a:gd name="T69" fmla="*/ 623 h 385"/>
                  <a:gd name="T70" fmla="*/ 847 w 497"/>
                  <a:gd name="T71" fmla="*/ 610 h 38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97"/>
                  <a:gd name="T109" fmla="*/ 0 h 385"/>
                  <a:gd name="T110" fmla="*/ 497 w 497"/>
                  <a:gd name="T111" fmla="*/ 385 h 38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97" h="385">
                    <a:moveTo>
                      <a:pt x="336" y="368"/>
                    </a:moveTo>
                    <a:lnTo>
                      <a:pt x="344" y="344"/>
                    </a:lnTo>
                    <a:lnTo>
                      <a:pt x="368" y="344"/>
                    </a:lnTo>
                    <a:lnTo>
                      <a:pt x="416" y="296"/>
                    </a:lnTo>
                    <a:lnTo>
                      <a:pt x="440" y="272"/>
                    </a:lnTo>
                    <a:lnTo>
                      <a:pt x="448" y="240"/>
                    </a:lnTo>
                    <a:lnTo>
                      <a:pt x="448" y="216"/>
                    </a:lnTo>
                    <a:lnTo>
                      <a:pt x="480" y="184"/>
                    </a:lnTo>
                    <a:lnTo>
                      <a:pt x="480" y="168"/>
                    </a:lnTo>
                    <a:lnTo>
                      <a:pt x="496" y="160"/>
                    </a:lnTo>
                    <a:lnTo>
                      <a:pt x="480" y="152"/>
                    </a:lnTo>
                    <a:lnTo>
                      <a:pt x="480" y="128"/>
                    </a:lnTo>
                    <a:lnTo>
                      <a:pt x="456" y="128"/>
                    </a:lnTo>
                    <a:lnTo>
                      <a:pt x="456" y="96"/>
                    </a:lnTo>
                    <a:lnTo>
                      <a:pt x="440" y="96"/>
                    </a:lnTo>
                    <a:lnTo>
                      <a:pt x="440" y="112"/>
                    </a:lnTo>
                    <a:lnTo>
                      <a:pt x="424" y="112"/>
                    </a:lnTo>
                    <a:lnTo>
                      <a:pt x="424" y="104"/>
                    </a:lnTo>
                    <a:lnTo>
                      <a:pt x="432" y="64"/>
                    </a:lnTo>
                    <a:lnTo>
                      <a:pt x="440" y="56"/>
                    </a:lnTo>
                    <a:lnTo>
                      <a:pt x="440" y="40"/>
                    </a:lnTo>
                    <a:lnTo>
                      <a:pt x="440" y="16"/>
                    </a:lnTo>
                    <a:lnTo>
                      <a:pt x="432" y="0"/>
                    </a:lnTo>
                    <a:lnTo>
                      <a:pt x="408" y="8"/>
                    </a:lnTo>
                    <a:lnTo>
                      <a:pt x="392" y="8"/>
                    </a:lnTo>
                    <a:lnTo>
                      <a:pt x="376" y="24"/>
                    </a:lnTo>
                    <a:lnTo>
                      <a:pt x="360" y="32"/>
                    </a:lnTo>
                    <a:lnTo>
                      <a:pt x="360" y="24"/>
                    </a:lnTo>
                    <a:lnTo>
                      <a:pt x="344" y="32"/>
                    </a:lnTo>
                    <a:lnTo>
                      <a:pt x="320" y="32"/>
                    </a:lnTo>
                    <a:lnTo>
                      <a:pt x="304" y="40"/>
                    </a:lnTo>
                    <a:lnTo>
                      <a:pt x="288" y="64"/>
                    </a:lnTo>
                    <a:lnTo>
                      <a:pt x="272" y="56"/>
                    </a:lnTo>
                    <a:lnTo>
                      <a:pt x="264" y="72"/>
                    </a:lnTo>
                    <a:lnTo>
                      <a:pt x="232" y="72"/>
                    </a:lnTo>
                    <a:lnTo>
                      <a:pt x="224" y="96"/>
                    </a:lnTo>
                    <a:lnTo>
                      <a:pt x="200" y="104"/>
                    </a:lnTo>
                    <a:lnTo>
                      <a:pt x="184" y="88"/>
                    </a:lnTo>
                    <a:lnTo>
                      <a:pt x="176" y="64"/>
                    </a:lnTo>
                    <a:lnTo>
                      <a:pt x="160" y="72"/>
                    </a:lnTo>
                    <a:lnTo>
                      <a:pt x="160" y="88"/>
                    </a:lnTo>
                    <a:lnTo>
                      <a:pt x="144" y="88"/>
                    </a:lnTo>
                    <a:lnTo>
                      <a:pt x="104" y="112"/>
                    </a:lnTo>
                    <a:lnTo>
                      <a:pt x="96" y="128"/>
                    </a:lnTo>
                    <a:lnTo>
                      <a:pt x="48" y="112"/>
                    </a:lnTo>
                    <a:lnTo>
                      <a:pt x="32" y="112"/>
                    </a:lnTo>
                    <a:lnTo>
                      <a:pt x="24" y="120"/>
                    </a:lnTo>
                    <a:lnTo>
                      <a:pt x="0" y="128"/>
                    </a:lnTo>
                    <a:lnTo>
                      <a:pt x="0" y="144"/>
                    </a:lnTo>
                    <a:lnTo>
                      <a:pt x="32" y="144"/>
                    </a:lnTo>
                    <a:lnTo>
                      <a:pt x="40" y="160"/>
                    </a:lnTo>
                    <a:lnTo>
                      <a:pt x="88" y="168"/>
                    </a:lnTo>
                    <a:lnTo>
                      <a:pt x="96" y="176"/>
                    </a:lnTo>
                    <a:lnTo>
                      <a:pt x="104" y="208"/>
                    </a:lnTo>
                    <a:lnTo>
                      <a:pt x="64" y="208"/>
                    </a:lnTo>
                    <a:lnTo>
                      <a:pt x="56" y="224"/>
                    </a:lnTo>
                    <a:lnTo>
                      <a:pt x="64" y="240"/>
                    </a:lnTo>
                    <a:lnTo>
                      <a:pt x="88" y="248"/>
                    </a:lnTo>
                    <a:lnTo>
                      <a:pt x="136" y="264"/>
                    </a:lnTo>
                    <a:lnTo>
                      <a:pt x="136" y="280"/>
                    </a:lnTo>
                    <a:lnTo>
                      <a:pt x="120" y="288"/>
                    </a:lnTo>
                    <a:lnTo>
                      <a:pt x="136" y="304"/>
                    </a:lnTo>
                    <a:lnTo>
                      <a:pt x="136" y="328"/>
                    </a:lnTo>
                    <a:lnTo>
                      <a:pt x="208" y="360"/>
                    </a:lnTo>
                    <a:lnTo>
                      <a:pt x="224" y="360"/>
                    </a:lnTo>
                    <a:lnTo>
                      <a:pt x="248" y="360"/>
                    </a:lnTo>
                    <a:lnTo>
                      <a:pt x="256" y="368"/>
                    </a:lnTo>
                    <a:lnTo>
                      <a:pt x="256" y="344"/>
                    </a:lnTo>
                    <a:lnTo>
                      <a:pt x="288" y="352"/>
                    </a:lnTo>
                    <a:lnTo>
                      <a:pt x="296" y="376"/>
                    </a:lnTo>
                    <a:lnTo>
                      <a:pt x="312" y="384"/>
                    </a:lnTo>
                    <a:lnTo>
                      <a:pt x="336" y="36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88" name="Freeform 18"/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2652452" y="3256277"/>
                <a:ext cx="622128" cy="603813"/>
              </a:xfrm>
              <a:custGeom>
                <a:avLst/>
                <a:gdLst>
                  <a:gd name="T0" fmla="*/ 122 w 369"/>
                  <a:gd name="T1" fmla="*/ 540 h 353"/>
                  <a:gd name="T2" fmla="*/ 83 w 369"/>
                  <a:gd name="T3" fmla="*/ 445 h 353"/>
                  <a:gd name="T4" fmla="*/ 141 w 369"/>
                  <a:gd name="T5" fmla="*/ 324 h 353"/>
                  <a:gd name="T6" fmla="*/ 20 w 369"/>
                  <a:gd name="T7" fmla="*/ 271 h 353"/>
                  <a:gd name="T8" fmla="*/ 41 w 369"/>
                  <a:gd name="T9" fmla="*/ 231 h 353"/>
                  <a:gd name="T10" fmla="*/ 122 w 369"/>
                  <a:gd name="T11" fmla="*/ 231 h 353"/>
                  <a:gd name="T12" fmla="*/ 261 w 369"/>
                  <a:gd name="T13" fmla="*/ 202 h 353"/>
                  <a:gd name="T14" fmla="*/ 422 w 369"/>
                  <a:gd name="T15" fmla="*/ 189 h 353"/>
                  <a:gd name="T16" fmla="*/ 343 w 369"/>
                  <a:gd name="T17" fmla="*/ 135 h 353"/>
                  <a:gd name="T18" fmla="*/ 362 w 369"/>
                  <a:gd name="T19" fmla="*/ 67 h 353"/>
                  <a:gd name="T20" fmla="*/ 463 w 369"/>
                  <a:gd name="T21" fmla="*/ 67 h 353"/>
                  <a:gd name="T22" fmla="*/ 525 w 369"/>
                  <a:gd name="T23" fmla="*/ 81 h 353"/>
                  <a:gd name="T24" fmla="*/ 585 w 369"/>
                  <a:gd name="T25" fmla="*/ 67 h 353"/>
                  <a:gd name="T26" fmla="*/ 626 w 369"/>
                  <a:gd name="T27" fmla="*/ 0 h 353"/>
                  <a:gd name="T28" fmla="*/ 728 w 369"/>
                  <a:gd name="T29" fmla="*/ 27 h 353"/>
                  <a:gd name="T30" fmla="*/ 806 w 369"/>
                  <a:gd name="T31" fmla="*/ 122 h 353"/>
                  <a:gd name="T32" fmla="*/ 868 w 369"/>
                  <a:gd name="T33" fmla="*/ 149 h 353"/>
                  <a:gd name="T34" fmla="*/ 907 w 369"/>
                  <a:gd name="T35" fmla="*/ 109 h 353"/>
                  <a:gd name="T36" fmla="*/ 907 w 369"/>
                  <a:gd name="T37" fmla="*/ 163 h 353"/>
                  <a:gd name="T38" fmla="*/ 907 w 369"/>
                  <a:gd name="T39" fmla="*/ 215 h 353"/>
                  <a:gd name="T40" fmla="*/ 847 w 369"/>
                  <a:gd name="T41" fmla="*/ 285 h 353"/>
                  <a:gd name="T42" fmla="*/ 928 w 369"/>
                  <a:gd name="T43" fmla="*/ 311 h 353"/>
                  <a:gd name="T44" fmla="*/ 907 w 369"/>
                  <a:gd name="T45" fmla="*/ 351 h 353"/>
                  <a:gd name="T46" fmla="*/ 928 w 369"/>
                  <a:gd name="T47" fmla="*/ 393 h 353"/>
                  <a:gd name="T48" fmla="*/ 868 w 369"/>
                  <a:gd name="T49" fmla="*/ 432 h 353"/>
                  <a:gd name="T50" fmla="*/ 868 w 369"/>
                  <a:gd name="T51" fmla="*/ 472 h 353"/>
                  <a:gd name="T52" fmla="*/ 786 w 369"/>
                  <a:gd name="T53" fmla="*/ 486 h 353"/>
                  <a:gd name="T54" fmla="*/ 685 w 369"/>
                  <a:gd name="T55" fmla="*/ 525 h 353"/>
                  <a:gd name="T56" fmla="*/ 585 w 369"/>
                  <a:gd name="T57" fmla="*/ 513 h 353"/>
                  <a:gd name="T58" fmla="*/ 525 w 369"/>
                  <a:gd name="T59" fmla="*/ 486 h 353"/>
                  <a:gd name="T60" fmla="*/ 485 w 369"/>
                  <a:gd name="T61" fmla="*/ 513 h 353"/>
                  <a:gd name="T62" fmla="*/ 362 w 369"/>
                  <a:gd name="T63" fmla="*/ 594 h 353"/>
                  <a:gd name="T64" fmla="*/ 202 w 369"/>
                  <a:gd name="T65" fmla="*/ 554 h 35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69"/>
                  <a:gd name="T100" fmla="*/ 0 h 353"/>
                  <a:gd name="T101" fmla="*/ 369 w 369"/>
                  <a:gd name="T102" fmla="*/ 353 h 35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69" h="353">
                    <a:moveTo>
                      <a:pt x="48" y="344"/>
                    </a:moveTo>
                    <a:lnTo>
                      <a:pt x="48" y="320"/>
                    </a:lnTo>
                    <a:lnTo>
                      <a:pt x="64" y="296"/>
                    </a:lnTo>
                    <a:lnTo>
                      <a:pt x="32" y="264"/>
                    </a:lnTo>
                    <a:lnTo>
                      <a:pt x="56" y="224"/>
                    </a:lnTo>
                    <a:lnTo>
                      <a:pt x="56" y="192"/>
                    </a:lnTo>
                    <a:lnTo>
                      <a:pt x="8" y="200"/>
                    </a:lnTo>
                    <a:lnTo>
                      <a:pt x="8" y="160"/>
                    </a:lnTo>
                    <a:lnTo>
                      <a:pt x="0" y="152"/>
                    </a:lnTo>
                    <a:lnTo>
                      <a:pt x="16" y="136"/>
                    </a:lnTo>
                    <a:lnTo>
                      <a:pt x="32" y="144"/>
                    </a:lnTo>
                    <a:lnTo>
                      <a:pt x="48" y="136"/>
                    </a:lnTo>
                    <a:lnTo>
                      <a:pt x="96" y="136"/>
                    </a:lnTo>
                    <a:lnTo>
                      <a:pt x="104" y="120"/>
                    </a:lnTo>
                    <a:lnTo>
                      <a:pt x="112" y="112"/>
                    </a:lnTo>
                    <a:lnTo>
                      <a:pt x="168" y="112"/>
                    </a:lnTo>
                    <a:lnTo>
                      <a:pt x="160" y="80"/>
                    </a:lnTo>
                    <a:lnTo>
                      <a:pt x="136" y="80"/>
                    </a:lnTo>
                    <a:lnTo>
                      <a:pt x="128" y="56"/>
                    </a:lnTo>
                    <a:lnTo>
                      <a:pt x="144" y="40"/>
                    </a:lnTo>
                    <a:lnTo>
                      <a:pt x="168" y="48"/>
                    </a:lnTo>
                    <a:lnTo>
                      <a:pt x="184" y="40"/>
                    </a:lnTo>
                    <a:lnTo>
                      <a:pt x="192" y="56"/>
                    </a:lnTo>
                    <a:lnTo>
                      <a:pt x="208" y="48"/>
                    </a:lnTo>
                    <a:lnTo>
                      <a:pt x="208" y="24"/>
                    </a:lnTo>
                    <a:lnTo>
                      <a:pt x="232" y="40"/>
                    </a:lnTo>
                    <a:lnTo>
                      <a:pt x="240" y="8"/>
                    </a:lnTo>
                    <a:lnTo>
                      <a:pt x="248" y="0"/>
                    </a:lnTo>
                    <a:lnTo>
                      <a:pt x="264" y="16"/>
                    </a:lnTo>
                    <a:lnTo>
                      <a:pt x="288" y="16"/>
                    </a:lnTo>
                    <a:lnTo>
                      <a:pt x="312" y="72"/>
                    </a:lnTo>
                    <a:lnTo>
                      <a:pt x="320" y="72"/>
                    </a:lnTo>
                    <a:lnTo>
                      <a:pt x="328" y="88"/>
                    </a:lnTo>
                    <a:lnTo>
                      <a:pt x="344" y="88"/>
                    </a:lnTo>
                    <a:lnTo>
                      <a:pt x="352" y="72"/>
                    </a:lnTo>
                    <a:lnTo>
                      <a:pt x="360" y="64"/>
                    </a:lnTo>
                    <a:lnTo>
                      <a:pt x="368" y="88"/>
                    </a:lnTo>
                    <a:lnTo>
                      <a:pt x="360" y="96"/>
                    </a:lnTo>
                    <a:lnTo>
                      <a:pt x="360" y="112"/>
                    </a:lnTo>
                    <a:lnTo>
                      <a:pt x="360" y="128"/>
                    </a:lnTo>
                    <a:lnTo>
                      <a:pt x="336" y="152"/>
                    </a:lnTo>
                    <a:lnTo>
                      <a:pt x="336" y="168"/>
                    </a:lnTo>
                    <a:lnTo>
                      <a:pt x="360" y="168"/>
                    </a:lnTo>
                    <a:lnTo>
                      <a:pt x="368" y="184"/>
                    </a:lnTo>
                    <a:lnTo>
                      <a:pt x="360" y="192"/>
                    </a:lnTo>
                    <a:lnTo>
                      <a:pt x="360" y="208"/>
                    </a:lnTo>
                    <a:lnTo>
                      <a:pt x="360" y="232"/>
                    </a:lnTo>
                    <a:lnTo>
                      <a:pt x="368" y="232"/>
                    </a:lnTo>
                    <a:lnTo>
                      <a:pt x="368" y="248"/>
                    </a:lnTo>
                    <a:lnTo>
                      <a:pt x="344" y="256"/>
                    </a:lnTo>
                    <a:lnTo>
                      <a:pt x="344" y="272"/>
                    </a:lnTo>
                    <a:lnTo>
                      <a:pt x="344" y="280"/>
                    </a:lnTo>
                    <a:lnTo>
                      <a:pt x="320" y="272"/>
                    </a:lnTo>
                    <a:lnTo>
                      <a:pt x="312" y="288"/>
                    </a:lnTo>
                    <a:lnTo>
                      <a:pt x="280" y="288"/>
                    </a:lnTo>
                    <a:lnTo>
                      <a:pt x="272" y="312"/>
                    </a:lnTo>
                    <a:lnTo>
                      <a:pt x="248" y="320"/>
                    </a:lnTo>
                    <a:lnTo>
                      <a:pt x="232" y="304"/>
                    </a:lnTo>
                    <a:lnTo>
                      <a:pt x="224" y="280"/>
                    </a:lnTo>
                    <a:lnTo>
                      <a:pt x="208" y="288"/>
                    </a:lnTo>
                    <a:lnTo>
                      <a:pt x="208" y="304"/>
                    </a:lnTo>
                    <a:lnTo>
                      <a:pt x="192" y="304"/>
                    </a:lnTo>
                    <a:lnTo>
                      <a:pt x="152" y="328"/>
                    </a:lnTo>
                    <a:lnTo>
                      <a:pt x="144" y="352"/>
                    </a:lnTo>
                    <a:lnTo>
                      <a:pt x="96" y="328"/>
                    </a:lnTo>
                    <a:lnTo>
                      <a:pt x="80" y="328"/>
                    </a:lnTo>
                    <a:lnTo>
                      <a:pt x="48" y="34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89" name="Freeform 19"/>
              <p:cNvSpPr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950456" y="3214688"/>
                <a:ext cx="958414" cy="1052052"/>
              </a:xfrm>
              <a:custGeom>
                <a:avLst/>
                <a:gdLst>
                  <a:gd name="T0" fmla="*/ 1325 w 569"/>
                  <a:gd name="T1" fmla="*/ 745 h 617"/>
                  <a:gd name="T2" fmla="*/ 1406 w 569"/>
                  <a:gd name="T3" fmla="*/ 690 h 617"/>
                  <a:gd name="T4" fmla="*/ 1325 w 569"/>
                  <a:gd name="T5" fmla="*/ 677 h 617"/>
                  <a:gd name="T6" fmla="*/ 1244 w 569"/>
                  <a:gd name="T7" fmla="*/ 638 h 617"/>
                  <a:gd name="T8" fmla="*/ 1166 w 569"/>
                  <a:gd name="T9" fmla="*/ 599 h 617"/>
                  <a:gd name="T10" fmla="*/ 1206 w 569"/>
                  <a:gd name="T11" fmla="*/ 531 h 617"/>
                  <a:gd name="T12" fmla="*/ 1185 w 569"/>
                  <a:gd name="T13" fmla="*/ 413 h 617"/>
                  <a:gd name="T14" fmla="*/ 1065 w 569"/>
                  <a:gd name="T15" fmla="*/ 373 h 617"/>
                  <a:gd name="T16" fmla="*/ 1043 w 569"/>
                  <a:gd name="T17" fmla="*/ 293 h 617"/>
                  <a:gd name="T18" fmla="*/ 1125 w 569"/>
                  <a:gd name="T19" fmla="*/ 279 h 617"/>
                  <a:gd name="T20" fmla="*/ 1283 w 569"/>
                  <a:gd name="T21" fmla="*/ 266 h 617"/>
                  <a:gd name="T22" fmla="*/ 1283 w 569"/>
                  <a:gd name="T23" fmla="*/ 186 h 617"/>
                  <a:gd name="T24" fmla="*/ 1166 w 569"/>
                  <a:gd name="T25" fmla="*/ 186 h 617"/>
                  <a:gd name="T26" fmla="*/ 1084 w 569"/>
                  <a:gd name="T27" fmla="*/ 106 h 617"/>
                  <a:gd name="T28" fmla="*/ 1023 w 569"/>
                  <a:gd name="T29" fmla="*/ 159 h 617"/>
                  <a:gd name="T30" fmla="*/ 964 w 569"/>
                  <a:gd name="T31" fmla="*/ 239 h 617"/>
                  <a:gd name="T32" fmla="*/ 922 w 569"/>
                  <a:gd name="T33" fmla="*/ 399 h 617"/>
                  <a:gd name="T34" fmla="*/ 844 w 569"/>
                  <a:gd name="T35" fmla="*/ 373 h 617"/>
                  <a:gd name="T36" fmla="*/ 722 w 569"/>
                  <a:gd name="T37" fmla="*/ 399 h 617"/>
                  <a:gd name="T38" fmla="*/ 682 w 569"/>
                  <a:gd name="T39" fmla="*/ 373 h 617"/>
                  <a:gd name="T40" fmla="*/ 582 w 569"/>
                  <a:gd name="T41" fmla="*/ 173 h 617"/>
                  <a:gd name="T42" fmla="*/ 543 w 569"/>
                  <a:gd name="T43" fmla="*/ 186 h 617"/>
                  <a:gd name="T44" fmla="*/ 523 w 569"/>
                  <a:gd name="T45" fmla="*/ 122 h 617"/>
                  <a:gd name="T46" fmla="*/ 402 w 569"/>
                  <a:gd name="T47" fmla="*/ 66 h 617"/>
                  <a:gd name="T48" fmla="*/ 341 w 569"/>
                  <a:gd name="T49" fmla="*/ 135 h 617"/>
                  <a:gd name="T50" fmla="*/ 341 w 569"/>
                  <a:gd name="T51" fmla="*/ 0 h 617"/>
                  <a:gd name="T52" fmla="*/ 281 w 569"/>
                  <a:gd name="T53" fmla="*/ 0 h 617"/>
                  <a:gd name="T54" fmla="*/ 240 w 569"/>
                  <a:gd name="T55" fmla="*/ 53 h 617"/>
                  <a:gd name="T56" fmla="*/ 221 w 569"/>
                  <a:gd name="T57" fmla="*/ 106 h 617"/>
                  <a:gd name="T58" fmla="*/ 200 w 569"/>
                  <a:gd name="T59" fmla="*/ 159 h 617"/>
                  <a:gd name="T60" fmla="*/ 260 w 569"/>
                  <a:gd name="T61" fmla="*/ 186 h 617"/>
                  <a:gd name="T62" fmla="*/ 221 w 569"/>
                  <a:gd name="T63" fmla="*/ 399 h 617"/>
                  <a:gd name="T64" fmla="*/ 60 w 569"/>
                  <a:gd name="T65" fmla="*/ 466 h 617"/>
                  <a:gd name="T66" fmla="*/ 20 w 569"/>
                  <a:gd name="T67" fmla="*/ 518 h 617"/>
                  <a:gd name="T68" fmla="*/ 0 w 569"/>
                  <a:gd name="T69" fmla="*/ 623 h 617"/>
                  <a:gd name="T70" fmla="*/ 121 w 569"/>
                  <a:gd name="T71" fmla="*/ 611 h 617"/>
                  <a:gd name="T72" fmla="*/ 200 w 569"/>
                  <a:gd name="T73" fmla="*/ 651 h 617"/>
                  <a:gd name="T74" fmla="*/ 221 w 569"/>
                  <a:gd name="T75" fmla="*/ 677 h 617"/>
                  <a:gd name="T76" fmla="*/ 240 w 569"/>
                  <a:gd name="T77" fmla="*/ 745 h 617"/>
                  <a:gd name="T78" fmla="*/ 301 w 569"/>
                  <a:gd name="T79" fmla="*/ 772 h 617"/>
                  <a:gd name="T80" fmla="*/ 281 w 569"/>
                  <a:gd name="T81" fmla="*/ 838 h 617"/>
                  <a:gd name="T82" fmla="*/ 260 w 569"/>
                  <a:gd name="T83" fmla="*/ 876 h 617"/>
                  <a:gd name="T84" fmla="*/ 362 w 569"/>
                  <a:gd name="T85" fmla="*/ 930 h 617"/>
                  <a:gd name="T86" fmla="*/ 501 w 569"/>
                  <a:gd name="T87" fmla="*/ 959 h 617"/>
                  <a:gd name="T88" fmla="*/ 560 w 569"/>
                  <a:gd name="T89" fmla="*/ 943 h 617"/>
                  <a:gd name="T90" fmla="*/ 582 w 569"/>
                  <a:gd name="T91" fmla="*/ 997 h 617"/>
                  <a:gd name="T92" fmla="*/ 662 w 569"/>
                  <a:gd name="T93" fmla="*/ 984 h 617"/>
                  <a:gd name="T94" fmla="*/ 682 w 569"/>
                  <a:gd name="T95" fmla="*/ 851 h 617"/>
                  <a:gd name="T96" fmla="*/ 823 w 569"/>
                  <a:gd name="T97" fmla="*/ 838 h 617"/>
                  <a:gd name="T98" fmla="*/ 882 w 569"/>
                  <a:gd name="T99" fmla="*/ 851 h 617"/>
                  <a:gd name="T100" fmla="*/ 964 w 569"/>
                  <a:gd name="T101" fmla="*/ 851 h 617"/>
                  <a:gd name="T102" fmla="*/ 1043 w 569"/>
                  <a:gd name="T103" fmla="*/ 866 h 617"/>
                  <a:gd name="T104" fmla="*/ 1106 w 569"/>
                  <a:gd name="T105" fmla="*/ 838 h 617"/>
                  <a:gd name="T106" fmla="*/ 1227 w 569"/>
                  <a:gd name="T107" fmla="*/ 784 h 617"/>
                  <a:gd name="T108" fmla="*/ 1305 w 569"/>
                  <a:gd name="T109" fmla="*/ 772 h 617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569"/>
                  <a:gd name="T166" fmla="*/ 0 h 617"/>
                  <a:gd name="T167" fmla="*/ 569 w 569"/>
                  <a:gd name="T168" fmla="*/ 617 h 617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569" h="617">
                    <a:moveTo>
                      <a:pt x="520" y="464"/>
                    </a:moveTo>
                    <a:lnTo>
                      <a:pt x="528" y="448"/>
                    </a:lnTo>
                    <a:lnTo>
                      <a:pt x="568" y="448"/>
                    </a:lnTo>
                    <a:lnTo>
                      <a:pt x="560" y="416"/>
                    </a:lnTo>
                    <a:lnTo>
                      <a:pt x="552" y="400"/>
                    </a:lnTo>
                    <a:lnTo>
                      <a:pt x="528" y="408"/>
                    </a:lnTo>
                    <a:lnTo>
                      <a:pt x="504" y="400"/>
                    </a:lnTo>
                    <a:lnTo>
                      <a:pt x="496" y="384"/>
                    </a:lnTo>
                    <a:lnTo>
                      <a:pt x="464" y="384"/>
                    </a:lnTo>
                    <a:lnTo>
                      <a:pt x="464" y="360"/>
                    </a:lnTo>
                    <a:lnTo>
                      <a:pt x="464" y="344"/>
                    </a:lnTo>
                    <a:lnTo>
                      <a:pt x="480" y="320"/>
                    </a:lnTo>
                    <a:lnTo>
                      <a:pt x="448" y="288"/>
                    </a:lnTo>
                    <a:lnTo>
                      <a:pt x="472" y="248"/>
                    </a:lnTo>
                    <a:lnTo>
                      <a:pt x="472" y="216"/>
                    </a:lnTo>
                    <a:lnTo>
                      <a:pt x="424" y="224"/>
                    </a:lnTo>
                    <a:lnTo>
                      <a:pt x="424" y="184"/>
                    </a:lnTo>
                    <a:lnTo>
                      <a:pt x="416" y="176"/>
                    </a:lnTo>
                    <a:lnTo>
                      <a:pt x="432" y="160"/>
                    </a:lnTo>
                    <a:lnTo>
                      <a:pt x="448" y="168"/>
                    </a:lnTo>
                    <a:lnTo>
                      <a:pt x="464" y="152"/>
                    </a:lnTo>
                    <a:lnTo>
                      <a:pt x="512" y="160"/>
                    </a:lnTo>
                    <a:lnTo>
                      <a:pt x="528" y="136"/>
                    </a:lnTo>
                    <a:lnTo>
                      <a:pt x="512" y="112"/>
                    </a:lnTo>
                    <a:lnTo>
                      <a:pt x="488" y="128"/>
                    </a:lnTo>
                    <a:lnTo>
                      <a:pt x="464" y="112"/>
                    </a:lnTo>
                    <a:lnTo>
                      <a:pt x="464" y="64"/>
                    </a:lnTo>
                    <a:lnTo>
                      <a:pt x="432" y="64"/>
                    </a:lnTo>
                    <a:lnTo>
                      <a:pt x="424" y="96"/>
                    </a:lnTo>
                    <a:lnTo>
                      <a:pt x="408" y="96"/>
                    </a:lnTo>
                    <a:lnTo>
                      <a:pt x="408" y="120"/>
                    </a:lnTo>
                    <a:lnTo>
                      <a:pt x="384" y="144"/>
                    </a:lnTo>
                    <a:lnTo>
                      <a:pt x="368" y="144"/>
                    </a:lnTo>
                    <a:lnTo>
                      <a:pt x="368" y="240"/>
                    </a:lnTo>
                    <a:lnTo>
                      <a:pt x="344" y="240"/>
                    </a:lnTo>
                    <a:lnTo>
                      <a:pt x="336" y="224"/>
                    </a:lnTo>
                    <a:lnTo>
                      <a:pt x="320" y="240"/>
                    </a:lnTo>
                    <a:lnTo>
                      <a:pt x="288" y="240"/>
                    </a:lnTo>
                    <a:lnTo>
                      <a:pt x="288" y="232"/>
                    </a:lnTo>
                    <a:lnTo>
                      <a:pt x="272" y="224"/>
                    </a:lnTo>
                    <a:lnTo>
                      <a:pt x="272" y="192"/>
                    </a:lnTo>
                    <a:lnTo>
                      <a:pt x="232" y="104"/>
                    </a:lnTo>
                    <a:lnTo>
                      <a:pt x="216" y="104"/>
                    </a:lnTo>
                    <a:lnTo>
                      <a:pt x="216" y="112"/>
                    </a:lnTo>
                    <a:lnTo>
                      <a:pt x="200" y="88"/>
                    </a:lnTo>
                    <a:lnTo>
                      <a:pt x="208" y="72"/>
                    </a:lnTo>
                    <a:lnTo>
                      <a:pt x="176" y="32"/>
                    </a:lnTo>
                    <a:lnTo>
                      <a:pt x="160" y="40"/>
                    </a:lnTo>
                    <a:lnTo>
                      <a:pt x="152" y="80"/>
                    </a:lnTo>
                    <a:lnTo>
                      <a:pt x="136" y="80"/>
                    </a:lnTo>
                    <a:lnTo>
                      <a:pt x="136" y="64"/>
                    </a:lnTo>
                    <a:lnTo>
                      <a:pt x="136" y="0"/>
                    </a:lnTo>
                    <a:lnTo>
                      <a:pt x="120" y="16"/>
                    </a:lnTo>
                    <a:lnTo>
                      <a:pt x="112" y="0"/>
                    </a:lnTo>
                    <a:lnTo>
                      <a:pt x="96" y="16"/>
                    </a:lnTo>
                    <a:lnTo>
                      <a:pt x="96" y="32"/>
                    </a:lnTo>
                    <a:lnTo>
                      <a:pt x="104" y="64"/>
                    </a:lnTo>
                    <a:lnTo>
                      <a:pt x="88" y="64"/>
                    </a:lnTo>
                    <a:lnTo>
                      <a:pt x="72" y="64"/>
                    </a:lnTo>
                    <a:lnTo>
                      <a:pt x="80" y="96"/>
                    </a:lnTo>
                    <a:lnTo>
                      <a:pt x="80" y="112"/>
                    </a:lnTo>
                    <a:lnTo>
                      <a:pt x="104" y="112"/>
                    </a:lnTo>
                    <a:lnTo>
                      <a:pt x="104" y="168"/>
                    </a:lnTo>
                    <a:lnTo>
                      <a:pt x="88" y="240"/>
                    </a:lnTo>
                    <a:lnTo>
                      <a:pt x="40" y="272"/>
                    </a:lnTo>
                    <a:lnTo>
                      <a:pt x="24" y="280"/>
                    </a:lnTo>
                    <a:lnTo>
                      <a:pt x="16" y="288"/>
                    </a:lnTo>
                    <a:lnTo>
                      <a:pt x="8" y="312"/>
                    </a:lnTo>
                    <a:lnTo>
                      <a:pt x="8" y="360"/>
                    </a:lnTo>
                    <a:lnTo>
                      <a:pt x="0" y="376"/>
                    </a:lnTo>
                    <a:lnTo>
                      <a:pt x="32" y="376"/>
                    </a:lnTo>
                    <a:lnTo>
                      <a:pt x="48" y="368"/>
                    </a:lnTo>
                    <a:lnTo>
                      <a:pt x="88" y="376"/>
                    </a:lnTo>
                    <a:lnTo>
                      <a:pt x="80" y="392"/>
                    </a:lnTo>
                    <a:lnTo>
                      <a:pt x="72" y="392"/>
                    </a:lnTo>
                    <a:lnTo>
                      <a:pt x="88" y="408"/>
                    </a:lnTo>
                    <a:lnTo>
                      <a:pt x="80" y="432"/>
                    </a:lnTo>
                    <a:lnTo>
                      <a:pt x="96" y="448"/>
                    </a:lnTo>
                    <a:lnTo>
                      <a:pt x="120" y="448"/>
                    </a:lnTo>
                    <a:lnTo>
                      <a:pt x="120" y="464"/>
                    </a:lnTo>
                    <a:lnTo>
                      <a:pt x="112" y="472"/>
                    </a:lnTo>
                    <a:lnTo>
                      <a:pt x="112" y="504"/>
                    </a:lnTo>
                    <a:lnTo>
                      <a:pt x="96" y="504"/>
                    </a:lnTo>
                    <a:lnTo>
                      <a:pt x="104" y="528"/>
                    </a:lnTo>
                    <a:lnTo>
                      <a:pt x="144" y="528"/>
                    </a:lnTo>
                    <a:lnTo>
                      <a:pt x="144" y="560"/>
                    </a:lnTo>
                    <a:lnTo>
                      <a:pt x="160" y="568"/>
                    </a:lnTo>
                    <a:lnTo>
                      <a:pt x="200" y="576"/>
                    </a:lnTo>
                    <a:lnTo>
                      <a:pt x="216" y="560"/>
                    </a:lnTo>
                    <a:lnTo>
                      <a:pt x="224" y="568"/>
                    </a:lnTo>
                    <a:lnTo>
                      <a:pt x="216" y="592"/>
                    </a:lnTo>
                    <a:lnTo>
                      <a:pt x="232" y="600"/>
                    </a:lnTo>
                    <a:lnTo>
                      <a:pt x="264" y="616"/>
                    </a:lnTo>
                    <a:lnTo>
                      <a:pt x="264" y="592"/>
                    </a:lnTo>
                    <a:lnTo>
                      <a:pt x="264" y="520"/>
                    </a:lnTo>
                    <a:lnTo>
                      <a:pt x="272" y="512"/>
                    </a:lnTo>
                    <a:lnTo>
                      <a:pt x="320" y="512"/>
                    </a:lnTo>
                    <a:lnTo>
                      <a:pt x="328" y="504"/>
                    </a:lnTo>
                    <a:lnTo>
                      <a:pt x="344" y="504"/>
                    </a:lnTo>
                    <a:lnTo>
                      <a:pt x="352" y="512"/>
                    </a:lnTo>
                    <a:lnTo>
                      <a:pt x="376" y="504"/>
                    </a:lnTo>
                    <a:lnTo>
                      <a:pt x="384" y="512"/>
                    </a:lnTo>
                    <a:lnTo>
                      <a:pt x="392" y="504"/>
                    </a:lnTo>
                    <a:lnTo>
                      <a:pt x="416" y="520"/>
                    </a:lnTo>
                    <a:lnTo>
                      <a:pt x="416" y="504"/>
                    </a:lnTo>
                    <a:lnTo>
                      <a:pt x="440" y="504"/>
                    </a:lnTo>
                    <a:lnTo>
                      <a:pt x="480" y="496"/>
                    </a:lnTo>
                    <a:lnTo>
                      <a:pt x="488" y="472"/>
                    </a:lnTo>
                    <a:lnTo>
                      <a:pt x="504" y="464"/>
                    </a:lnTo>
                    <a:lnTo>
                      <a:pt x="520" y="46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90" name="Freeform 20"/>
              <p:cNvSpPr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61137" y="1997820"/>
                <a:ext cx="2037330" cy="1340095"/>
              </a:xfrm>
              <a:custGeom>
                <a:avLst/>
                <a:gdLst>
                  <a:gd name="T0" fmla="*/ 2979 w 1209"/>
                  <a:gd name="T1" fmla="*/ 1217 h 785"/>
                  <a:gd name="T2" fmla="*/ 2919 w 1209"/>
                  <a:gd name="T3" fmla="*/ 1217 h 785"/>
                  <a:gd name="T4" fmla="*/ 2919 w 1209"/>
                  <a:gd name="T5" fmla="*/ 1311 h 785"/>
                  <a:gd name="T6" fmla="*/ 2797 w 1209"/>
                  <a:gd name="T7" fmla="*/ 1270 h 785"/>
                  <a:gd name="T8" fmla="*/ 2736 w 1209"/>
                  <a:gd name="T9" fmla="*/ 1257 h 785"/>
                  <a:gd name="T10" fmla="*/ 2577 w 1209"/>
                  <a:gd name="T11" fmla="*/ 1204 h 785"/>
                  <a:gd name="T12" fmla="*/ 2618 w 1209"/>
                  <a:gd name="T13" fmla="*/ 1161 h 785"/>
                  <a:gd name="T14" fmla="*/ 2595 w 1209"/>
                  <a:gd name="T15" fmla="*/ 1138 h 785"/>
                  <a:gd name="T16" fmla="*/ 2517 w 1209"/>
                  <a:gd name="T17" fmla="*/ 1110 h 785"/>
                  <a:gd name="T18" fmla="*/ 2456 w 1209"/>
                  <a:gd name="T19" fmla="*/ 1138 h 785"/>
                  <a:gd name="T20" fmla="*/ 2334 w 1209"/>
                  <a:gd name="T21" fmla="*/ 1084 h 785"/>
                  <a:gd name="T22" fmla="*/ 2094 w 1209"/>
                  <a:gd name="T23" fmla="*/ 1161 h 785"/>
                  <a:gd name="T24" fmla="*/ 2034 w 1209"/>
                  <a:gd name="T25" fmla="*/ 1204 h 785"/>
                  <a:gd name="T26" fmla="*/ 1834 w 1209"/>
                  <a:gd name="T27" fmla="*/ 1230 h 785"/>
                  <a:gd name="T28" fmla="*/ 1650 w 1209"/>
                  <a:gd name="T29" fmla="*/ 1190 h 785"/>
                  <a:gd name="T30" fmla="*/ 1590 w 1209"/>
                  <a:gd name="T31" fmla="*/ 1138 h 785"/>
                  <a:gd name="T32" fmla="*/ 1468 w 1209"/>
                  <a:gd name="T33" fmla="*/ 1177 h 785"/>
                  <a:gd name="T34" fmla="*/ 1349 w 1209"/>
                  <a:gd name="T35" fmla="*/ 1217 h 785"/>
                  <a:gd name="T36" fmla="*/ 1147 w 1209"/>
                  <a:gd name="T37" fmla="*/ 1124 h 785"/>
                  <a:gd name="T38" fmla="*/ 1027 w 1209"/>
                  <a:gd name="T39" fmla="*/ 1069 h 785"/>
                  <a:gd name="T40" fmla="*/ 907 w 1209"/>
                  <a:gd name="T41" fmla="*/ 1044 h 785"/>
                  <a:gd name="T42" fmla="*/ 806 w 1209"/>
                  <a:gd name="T43" fmla="*/ 990 h 785"/>
                  <a:gd name="T44" fmla="*/ 684 w 1209"/>
                  <a:gd name="T45" fmla="*/ 869 h 785"/>
                  <a:gd name="T46" fmla="*/ 623 w 1209"/>
                  <a:gd name="T47" fmla="*/ 854 h 785"/>
                  <a:gd name="T48" fmla="*/ 523 w 1209"/>
                  <a:gd name="T49" fmla="*/ 762 h 785"/>
                  <a:gd name="T50" fmla="*/ 402 w 1209"/>
                  <a:gd name="T51" fmla="*/ 643 h 785"/>
                  <a:gd name="T52" fmla="*/ 301 w 1209"/>
                  <a:gd name="T53" fmla="*/ 682 h 785"/>
                  <a:gd name="T54" fmla="*/ 162 w 1209"/>
                  <a:gd name="T55" fmla="*/ 549 h 785"/>
                  <a:gd name="T56" fmla="*/ 79 w 1209"/>
                  <a:gd name="T57" fmla="*/ 454 h 785"/>
                  <a:gd name="T58" fmla="*/ 0 w 1209"/>
                  <a:gd name="T59" fmla="*/ 429 h 785"/>
                  <a:gd name="T60" fmla="*/ 41 w 1209"/>
                  <a:gd name="T61" fmla="*/ 294 h 785"/>
                  <a:gd name="T62" fmla="*/ 121 w 1209"/>
                  <a:gd name="T63" fmla="*/ 321 h 785"/>
                  <a:gd name="T64" fmla="*/ 200 w 1209"/>
                  <a:gd name="T65" fmla="*/ 307 h 785"/>
                  <a:gd name="T66" fmla="*/ 200 w 1209"/>
                  <a:gd name="T67" fmla="*/ 214 h 785"/>
                  <a:gd name="T68" fmla="*/ 141 w 1209"/>
                  <a:gd name="T69" fmla="*/ 160 h 785"/>
                  <a:gd name="T70" fmla="*/ 200 w 1209"/>
                  <a:gd name="T71" fmla="*/ 80 h 785"/>
                  <a:gd name="T72" fmla="*/ 384 w 1209"/>
                  <a:gd name="T73" fmla="*/ 66 h 785"/>
                  <a:gd name="T74" fmla="*/ 523 w 1209"/>
                  <a:gd name="T75" fmla="*/ 13 h 785"/>
                  <a:gd name="T76" fmla="*/ 723 w 1209"/>
                  <a:gd name="T77" fmla="*/ 27 h 785"/>
                  <a:gd name="T78" fmla="*/ 866 w 1209"/>
                  <a:gd name="T79" fmla="*/ 93 h 785"/>
                  <a:gd name="T80" fmla="*/ 1087 w 1209"/>
                  <a:gd name="T81" fmla="*/ 93 h 785"/>
                  <a:gd name="T82" fmla="*/ 1329 w 1209"/>
                  <a:gd name="T83" fmla="*/ 66 h 785"/>
                  <a:gd name="T84" fmla="*/ 1672 w 1209"/>
                  <a:gd name="T85" fmla="*/ 93 h 785"/>
                  <a:gd name="T86" fmla="*/ 1791 w 1209"/>
                  <a:gd name="T87" fmla="*/ 122 h 785"/>
                  <a:gd name="T88" fmla="*/ 1771 w 1209"/>
                  <a:gd name="T89" fmla="*/ 160 h 785"/>
                  <a:gd name="T90" fmla="*/ 1834 w 1209"/>
                  <a:gd name="T91" fmla="*/ 227 h 785"/>
                  <a:gd name="T92" fmla="*/ 1791 w 1209"/>
                  <a:gd name="T93" fmla="*/ 307 h 785"/>
                  <a:gd name="T94" fmla="*/ 1751 w 1209"/>
                  <a:gd name="T95" fmla="*/ 416 h 785"/>
                  <a:gd name="T96" fmla="*/ 1851 w 1209"/>
                  <a:gd name="T97" fmla="*/ 535 h 785"/>
                  <a:gd name="T98" fmla="*/ 2094 w 1209"/>
                  <a:gd name="T99" fmla="*/ 615 h 785"/>
                  <a:gd name="T100" fmla="*/ 2355 w 1209"/>
                  <a:gd name="T101" fmla="*/ 695 h 785"/>
                  <a:gd name="T102" fmla="*/ 2497 w 1209"/>
                  <a:gd name="T103" fmla="*/ 708 h 785"/>
                  <a:gd name="T104" fmla="*/ 2535 w 1209"/>
                  <a:gd name="T105" fmla="*/ 804 h 785"/>
                  <a:gd name="T106" fmla="*/ 2618 w 1209"/>
                  <a:gd name="T107" fmla="*/ 830 h 785"/>
                  <a:gd name="T108" fmla="*/ 2655 w 1209"/>
                  <a:gd name="T109" fmla="*/ 790 h 785"/>
                  <a:gd name="T110" fmla="*/ 2718 w 1209"/>
                  <a:gd name="T111" fmla="*/ 804 h 785"/>
                  <a:gd name="T112" fmla="*/ 2756 w 1209"/>
                  <a:gd name="T113" fmla="*/ 776 h 785"/>
                  <a:gd name="T114" fmla="*/ 2857 w 1209"/>
                  <a:gd name="T115" fmla="*/ 737 h 785"/>
                  <a:gd name="T116" fmla="*/ 2960 w 1209"/>
                  <a:gd name="T117" fmla="*/ 762 h 785"/>
                  <a:gd name="T118" fmla="*/ 3039 w 1209"/>
                  <a:gd name="T119" fmla="*/ 895 h 785"/>
                  <a:gd name="T120" fmla="*/ 3039 w 1209"/>
                  <a:gd name="T121" fmla="*/ 963 h 785"/>
                  <a:gd name="T122" fmla="*/ 3019 w 1209"/>
                  <a:gd name="T123" fmla="*/ 1190 h 785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209"/>
                  <a:gd name="T187" fmla="*/ 0 h 785"/>
                  <a:gd name="T188" fmla="*/ 1209 w 1209"/>
                  <a:gd name="T189" fmla="*/ 785 h 785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209" h="785">
                    <a:moveTo>
                      <a:pt x="1200" y="712"/>
                    </a:moveTo>
                    <a:lnTo>
                      <a:pt x="1184" y="728"/>
                    </a:lnTo>
                    <a:lnTo>
                      <a:pt x="1176" y="712"/>
                    </a:lnTo>
                    <a:lnTo>
                      <a:pt x="1160" y="728"/>
                    </a:lnTo>
                    <a:lnTo>
                      <a:pt x="1168" y="776"/>
                    </a:lnTo>
                    <a:lnTo>
                      <a:pt x="1160" y="784"/>
                    </a:lnTo>
                    <a:lnTo>
                      <a:pt x="1136" y="776"/>
                    </a:lnTo>
                    <a:lnTo>
                      <a:pt x="1112" y="760"/>
                    </a:lnTo>
                    <a:lnTo>
                      <a:pt x="1112" y="744"/>
                    </a:lnTo>
                    <a:lnTo>
                      <a:pt x="1088" y="752"/>
                    </a:lnTo>
                    <a:lnTo>
                      <a:pt x="1024" y="728"/>
                    </a:lnTo>
                    <a:lnTo>
                      <a:pt x="1024" y="720"/>
                    </a:lnTo>
                    <a:lnTo>
                      <a:pt x="1040" y="712"/>
                    </a:lnTo>
                    <a:lnTo>
                      <a:pt x="1040" y="696"/>
                    </a:lnTo>
                    <a:lnTo>
                      <a:pt x="1024" y="688"/>
                    </a:lnTo>
                    <a:lnTo>
                      <a:pt x="1032" y="680"/>
                    </a:lnTo>
                    <a:lnTo>
                      <a:pt x="1016" y="656"/>
                    </a:lnTo>
                    <a:lnTo>
                      <a:pt x="1000" y="664"/>
                    </a:lnTo>
                    <a:lnTo>
                      <a:pt x="984" y="672"/>
                    </a:lnTo>
                    <a:lnTo>
                      <a:pt x="976" y="680"/>
                    </a:lnTo>
                    <a:lnTo>
                      <a:pt x="960" y="680"/>
                    </a:lnTo>
                    <a:lnTo>
                      <a:pt x="928" y="648"/>
                    </a:lnTo>
                    <a:lnTo>
                      <a:pt x="864" y="696"/>
                    </a:lnTo>
                    <a:lnTo>
                      <a:pt x="832" y="696"/>
                    </a:lnTo>
                    <a:lnTo>
                      <a:pt x="824" y="720"/>
                    </a:lnTo>
                    <a:lnTo>
                      <a:pt x="808" y="720"/>
                    </a:lnTo>
                    <a:lnTo>
                      <a:pt x="760" y="744"/>
                    </a:lnTo>
                    <a:lnTo>
                      <a:pt x="728" y="736"/>
                    </a:lnTo>
                    <a:lnTo>
                      <a:pt x="712" y="712"/>
                    </a:lnTo>
                    <a:lnTo>
                      <a:pt x="656" y="712"/>
                    </a:lnTo>
                    <a:lnTo>
                      <a:pt x="664" y="688"/>
                    </a:lnTo>
                    <a:lnTo>
                      <a:pt x="632" y="680"/>
                    </a:lnTo>
                    <a:lnTo>
                      <a:pt x="600" y="680"/>
                    </a:lnTo>
                    <a:lnTo>
                      <a:pt x="584" y="704"/>
                    </a:lnTo>
                    <a:lnTo>
                      <a:pt x="552" y="728"/>
                    </a:lnTo>
                    <a:lnTo>
                      <a:pt x="536" y="728"/>
                    </a:lnTo>
                    <a:lnTo>
                      <a:pt x="544" y="680"/>
                    </a:lnTo>
                    <a:lnTo>
                      <a:pt x="456" y="672"/>
                    </a:lnTo>
                    <a:lnTo>
                      <a:pt x="424" y="640"/>
                    </a:lnTo>
                    <a:lnTo>
                      <a:pt x="408" y="640"/>
                    </a:lnTo>
                    <a:lnTo>
                      <a:pt x="392" y="648"/>
                    </a:lnTo>
                    <a:lnTo>
                      <a:pt x="360" y="624"/>
                    </a:lnTo>
                    <a:lnTo>
                      <a:pt x="336" y="600"/>
                    </a:lnTo>
                    <a:lnTo>
                      <a:pt x="320" y="592"/>
                    </a:lnTo>
                    <a:lnTo>
                      <a:pt x="280" y="544"/>
                    </a:lnTo>
                    <a:lnTo>
                      <a:pt x="272" y="520"/>
                    </a:lnTo>
                    <a:lnTo>
                      <a:pt x="264" y="512"/>
                    </a:lnTo>
                    <a:lnTo>
                      <a:pt x="248" y="512"/>
                    </a:lnTo>
                    <a:lnTo>
                      <a:pt x="224" y="464"/>
                    </a:lnTo>
                    <a:lnTo>
                      <a:pt x="208" y="456"/>
                    </a:lnTo>
                    <a:lnTo>
                      <a:pt x="192" y="424"/>
                    </a:lnTo>
                    <a:lnTo>
                      <a:pt x="160" y="384"/>
                    </a:lnTo>
                    <a:lnTo>
                      <a:pt x="144" y="384"/>
                    </a:lnTo>
                    <a:lnTo>
                      <a:pt x="120" y="408"/>
                    </a:lnTo>
                    <a:lnTo>
                      <a:pt x="96" y="376"/>
                    </a:lnTo>
                    <a:lnTo>
                      <a:pt x="64" y="328"/>
                    </a:lnTo>
                    <a:lnTo>
                      <a:pt x="40" y="304"/>
                    </a:lnTo>
                    <a:lnTo>
                      <a:pt x="32" y="272"/>
                    </a:lnTo>
                    <a:lnTo>
                      <a:pt x="8" y="280"/>
                    </a:lnTo>
                    <a:lnTo>
                      <a:pt x="0" y="256"/>
                    </a:lnTo>
                    <a:lnTo>
                      <a:pt x="8" y="248"/>
                    </a:lnTo>
                    <a:lnTo>
                      <a:pt x="16" y="176"/>
                    </a:lnTo>
                    <a:lnTo>
                      <a:pt x="32" y="168"/>
                    </a:lnTo>
                    <a:lnTo>
                      <a:pt x="48" y="192"/>
                    </a:lnTo>
                    <a:lnTo>
                      <a:pt x="64" y="184"/>
                    </a:lnTo>
                    <a:lnTo>
                      <a:pt x="80" y="184"/>
                    </a:lnTo>
                    <a:lnTo>
                      <a:pt x="72" y="144"/>
                    </a:lnTo>
                    <a:lnTo>
                      <a:pt x="80" y="128"/>
                    </a:lnTo>
                    <a:lnTo>
                      <a:pt x="56" y="120"/>
                    </a:lnTo>
                    <a:lnTo>
                      <a:pt x="56" y="96"/>
                    </a:lnTo>
                    <a:lnTo>
                      <a:pt x="64" y="56"/>
                    </a:lnTo>
                    <a:lnTo>
                      <a:pt x="80" y="48"/>
                    </a:lnTo>
                    <a:lnTo>
                      <a:pt x="120" y="56"/>
                    </a:lnTo>
                    <a:lnTo>
                      <a:pt x="152" y="40"/>
                    </a:lnTo>
                    <a:lnTo>
                      <a:pt x="176" y="0"/>
                    </a:lnTo>
                    <a:lnTo>
                      <a:pt x="208" y="8"/>
                    </a:lnTo>
                    <a:lnTo>
                      <a:pt x="272" y="32"/>
                    </a:lnTo>
                    <a:lnTo>
                      <a:pt x="288" y="16"/>
                    </a:lnTo>
                    <a:lnTo>
                      <a:pt x="336" y="24"/>
                    </a:lnTo>
                    <a:lnTo>
                      <a:pt x="344" y="56"/>
                    </a:lnTo>
                    <a:lnTo>
                      <a:pt x="408" y="72"/>
                    </a:lnTo>
                    <a:lnTo>
                      <a:pt x="432" y="56"/>
                    </a:lnTo>
                    <a:lnTo>
                      <a:pt x="504" y="56"/>
                    </a:lnTo>
                    <a:lnTo>
                      <a:pt x="528" y="40"/>
                    </a:lnTo>
                    <a:lnTo>
                      <a:pt x="640" y="32"/>
                    </a:lnTo>
                    <a:lnTo>
                      <a:pt x="664" y="56"/>
                    </a:lnTo>
                    <a:lnTo>
                      <a:pt x="696" y="64"/>
                    </a:lnTo>
                    <a:lnTo>
                      <a:pt x="712" y="72"/>
                    </a:lnTo>
                    <a:lnTo>
                      <a:pt x="720" y="88"/>
                    </a:lnTo>
                    <a:lnTo>
                      <a:pt x="704" y="96"/>
                    </a:lnTo>
                    <a:lnTo>
                      <a:pt x="728" y="104"/>
                    </a:lnTo>
                    <a:lnTo>
                      <a:pt x="728" y="136"/>
                    </a:lnTo>
                    <a:lnTo>
                      <a:pt x="704" y="168"/>
                    </a:lnTo>
                    <a:lnTo>
                      <a:pt x="712" y="184"/>
                    </a:lnTo>
                    <a:lnTo>
                      <a:pt x="704" y="232"/>
                    </a:lnTo>
                    <a:lnTo>
                      <a:pt x="696" y="248"/>
                    </a:lnTo>
                    <a:lnTo>
                      <a:pt x="712" y="296"/>
                    </a:lnTo>
                    <a:lnTo>
                      <a:pt x="736" y="320"/>
                    </a:lnTo>
                    <a:lnTo>
                      <a:pt x="784" y="320"/>
                    </a:lnTo>
                    <a:lnTo>
                      <a:pt x="832" y="368"/>
                    </a:lnTo>
                    <a:lnTo>
                      <a:pt x="864" y="376"/>
                    </a:lnTo>
                    <a:lnTo>
                      <a:pt x="936" y="416"/>
                    </a:lnTo>
                    <a:lnTo>
                      <a:pt x="968" y="400"/>
                    </a:lnTo>
                    <a:lnTo>
                      <a:pt x="992" y="424"/>
                    </a:lnTo>
                    <a:lnTo>
                      <a:pt x="1016" y="448"/>
                    </a:lnTo>
                    <a:lnTo>
                      <a:pt x="1008" y="480"/>
                    </a:lnTo>
                    <a:lnTo>
                      <a:pt x="1040" y="480"/>
                    </a:lnTo>
                    <a:lnTo>
                      <a:pt x="1040" y="496"/>
                    </a:lnTo>
                    <a:lnTo>
                      <a:pt x="1064" y="496"/>
                    </a:lnTo>
                    <a:lnTo>
                      <a:pt x="1056" y="472"/>
                    </a:lnTo>
                    <a:lnTo>
                      <a:pt x="1072" y="472"/>
                    </a:lnTo>
                    <a:lnTo>
                      <a:pt x="1080" y="480"/>
                    </a:lnTo>
                    <a:lnTo>
                      <a:pt x="1096" y="480"/>
                    </a:lnTo>
                    <a:lnTo>
                      <a:pt x="1096" y="464"/>
                    </a:lnTo>
                    <a:lnTo>
                      <a:pt x="1120" y="464"/>
                    </a:lnTo>
                    <a:lnTo>
                      <a:pt x="1136" y="440"/>
                    </a:lnTo>
                    <a:lnTo>
                      <a:pt x="1152" y="432"/>
                    </a:lnTo>
                    <a:lnTo>
                      <a:pt x="1176" y="456"/>
                    </a:lnTo>
                    <a:lnTo>
                      <a:pt x="1176" y="480"/>
                    </a:lnTo>
                    <a:lnTo>
                      <a:pt x="1208" y="536"/>
                    </a:lnTo>
                    <a:lnTo>
                      <a:pt x="1192" y="544"/>
                    </a:lnTo>
                    <a:lnTo>
                      <a:pt x="1208" y="576"/>
                    </a:lnTo>
                    <a:lnTo>
                      <a:pt x="1208" y="608"/>
                    </a:lnTo>
                    <a:lnTo>
                      <a:pt x="1200" y="71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91" name="Freeform 21"/>
              <p:cNvSpPr>
                <a:spLocks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2075162" y="2546180"/>
                <a:ext cx="1279286" cy="1079778"/>
              </a:xfrm>
              <a:custGeom>
                <a:avLst/>
                <a:gdLst>
                  <a:gd name="T0" fmla="*/ 1730 w 761"/>
                  <a:gd name="T1" fmla="*/ 812 h 633"/>
                  <a:gd name="T2" fmla="*/ 1670 w 761"/>
                  <a:gd name="T3" fmla="*/ 838 h 633"/>
                  <a:gd name="T4" fmla="*/ 1630 w 761"/>
                  <a:gd name="T5" fmla="*/ 812 h 633"/>
                  <a:gd name="T6" fmla="*/ 1512 w 761"/>
                  <a:gd name="T7" fmla="*/ 719 h 633"/>
                  <a:gd name="T8" fmla="*/ 1453 w 761"/>
                  <a:gd name="T9" fmla="*/ 707 h 633"/>
                  <a:gd name="T10" fmla="*/ 1371 w 761"/>
                  <a:gd name="T11" fmla="*/ 732 h 633"/>
                  <a:gd name="T12" fmla="*/ 1332 w 761"/>
                  <a:gd name="T13" fmla="*/ 786 h 633"/>
                  <a:gd name="T14" fmla="*/ 1273 w 761"/>
                  <a:gd name="T15" fmla="*/ 773 h 633"/>
                  <a:gd name="T16" fmla="*/ 1173 w 761"/>
                  <a:gd name="T17" fmla="*/ 786 h 633"/>
                  <a:gd name="T18" fmla="*/ 1254 w 761"/>
                  <a:gd name="T19" fmla="*/ 825 h 633"/>
                  <a:gd name="T20" fmla="*/ 1133 w 761"/>
                  <a:gd name="T21" fmla="*/ 880 h 633"/>
                  <a:gd name="T22" fmla="*/ 1035 w 761"/>
                  <a:gd name="T23" fmla="*/ 867 h 633"/>
                  <a:gd name="T24" fmla="*/ 974 w 761"/>
                  <a:gd name="T25" fmla="*/ 759 h 633"/>
                  <a:gd name="T26" fmla="*/ 894 w 761"/>
                  <a:gd name="T27" fmla="*/ 812 h 633"/>
                  <a:gd name="T28" fmla="*/ 834 w 761"/>
                  <a:gd name="T29" fmla="*/ 838 h 633"/>
                  <a:gd name="T30" fmla="*/ 735 w 761"/>
                  <a:gd name="T31" fmla="*/ 894 h 633"/>
                  <a:gd name="T32" fmla="*/ 675 w 761"/>
                  <a:gd name="T33" fmla="*/ 1052 h 633"/>
                  <a:gd name="T34" fmla="*/ 619 w 761"/>
                  <a:gd name="T35" fmla="*/ 1052 h 633"/>
                  <a:gd name="T36" fmla="*/ 537 w 761"/>
                  <a:gd name="T37" fmla="*/ 1039 h 633"/>
                  <a:gd name="T38" fmla="*/ 498 w 761"/>
                  <a:gd name="T39" fmla="*/ 960 h 633"/>
                  <a:gd name="T40" fmla="*/ 360 w 761"/>
                  <a:gd name="T41" fmla="*/ 825 h 633"/>
                  <a:gd name="T42" fmla="*/ 319 w 761"/>
                  <a:gd name="T43" fmla="*/ 800 h 633"/>
                  <a:gd name="T44" fmla="*/ 259 w 761"/>
                  <a:gd name="T45" fmla="*/ 707 h 633"/>
                  <a:gd name="T46" fmla="*/ 199 w 761"/>
                  <a:gd name="T47" fmla="*/ 773 h 633"/>
                  <a:gd name="T48" fmla="*/ 179 w 761"/>
                  <a:gd name="T49" fmla="*/ 414 h 633"/>
                  <a:gd name="T50" fmla="*/ 179 w 761"/>
                  <a:gd name="T51" fmla="*/ 359 h 633"/>
                  <a:gd name="T52" fmla="*/ 101 w 761"/>
                  <a:gd name="T53" fmla="*/ 227 h 633"/>
                  <a:gd name="T54" fmla="*/ 0 w 761"/>
                  <a:gd name="T55" fmla="*/ 173 h 633"/>
                  <a:gd name="T56" fmla="*/ 20 w 761"/>
                  <a:gd name="T57" fmla="*/ 106 h 633"/>
                  <a:gd name="T58" fmla="*/ 41 w 761"/>
                  <a:gd name="T59" fmla="*/ 53 h 633"/>
                  <a:gd name="T60" fmla="*/ 79 w 761"/>
                  <a:gd name="T61" fmla="*/ 0 h 633"/>
                  <a:gd name="T62" fmla="*/ 158 w 761"/>
                  <a:gd name="T63" fmla="*/ 27 h 633"/>
                  <a:gd name="T64" fmla="*/ 218 w 761"/>
                  <a:gd name="T65" fmla="*/ 135 h 633"/>
                  <a:gd name="T66" fmla="*/ 319 w 761"/>
                  <a:gd name="T67" fmla="*/ 200 h 633"/>
                  <a:gd name="T68" fmla="*/ 377 w 761"/>
                  <a:gd name="T69" fmla="*/ 173 h 633"/>
                  <a:gd name="T70" fmla="*/ 438 w 761"/>
                  <a:gd name="T71" fmla="*/ 214 h 633"/>
                  <a:gd name="T72" fmla="*/ 558 w 761"/>
                  <a:gd name="T73" fmla="*/ 159 h 633"/>
                  <a:gd name="T74" fmla="*/ 716 w 761"/>
                  <a:gd name="T75" fmla="*/ 159 h 633"/>
                  <a:gd name="T76" fmla="*/ 735 w 761"/>
                  <a:gd name="T77" fmla="*/ 66 h 633"/>
                  <a:gd name="T78" fmla="*/ 795 w 761"/>
                  <a:gd name="T79" fmla="*/ 53 h 633"/>
                  <a:gd name="T80" fmla="*/ 855 w 761"/>
                  <a:gd name="T81" fmla="*/ 80 h 633"/>
                  <a:gd name="T82" fmla="*/ 995 w 761"/>
                  <a:gd name="T83" fmla="*/ 122 h 633"/>
                  <a:gd name="T84" fmla="*/ 1035 w 761"/>
                  <a:gd name="T85" fmla="*/ 227 h 633"/>
                  <a:gd name="T86" fmla="*/ 1173 w 761"/>
                  <a:gd name="T87" fmla="*/ 266 h 633"/>
                  <a:gd name="T88" fmla="*/ 1273 w 761"/>
                  <a:gd name="T89" fmla="*/ 227 h 633"/>
                  <a:gd name="T90" fmla="*/ 1371 w 761"/>
                  <a:gd name="T91" fmla="*/ 239 h 633"/>
                  <a:gd name="T92" fmla="*/ 1554 w 761"/>
                  <a:gd name="T93" fmla="*/ 307 h 633"/>
                  <a:gd name="T94" fmla="*/ 1752 w 761"/>
                  <a:gd name="T95" fmla="*/ 374 h 633"/>
                  <a:gd name="T96" fmla="*/ 1890 w 761"/>
                  <a:gd name="T97" fmla="*/ 427 h 633"/>
                  <a:gd name="T98" fmla="*/ 1850 w 761"/>
                  <a:gd name="T99" fmla="*/ 493 h 633"/>
                  <a:gd name="T100" fmla="*/ 1651 w 761"/>
                  <a:gd name="T101" fmla="*/ 520 h 633"/>
                  <a:gd name="T102" fmla="*/ 1609 w 761"/>
                  <a:gd name="T103" fmla="*/ 559 h 633"/>
                  <a:gd name="T104" fmla="*/ 1630 w 761"/>
                  <a:gd name="T105" fmla="*/ 600 h 633"/>
                  <a:gd name="T106" fmla="*/ 1630 w 761"/>
                  <a:gd name="T107" fmla="*/ 627 h 633"/>
                  <a:gd name="T108" fmla="*/ 1752 w 761"/>
                  <a:gd name="T109" fmla="*/ 759 h 63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761"/>
                  <a:gd name="T166" fmla="*/ 0 h 633"/>
                  <a:gd name="T167" fmla="*/ 761 w 761"/>
                  <a:gd name="T168" fmla="*/ 633 h 633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761" h="633">
                    <a:moveTo>
                      <a:pt x="696" y="480"/>
                    </a:moveTo>
                    <a:lnTo>
                      <a:pt x="696" y="488"/>
                    </a:lnTo>
                    <a:lnTo>
                      <a:pt x="688" y="504"/>
                    </a:lnTo>
                    <a:lnTo>
                      <a:pt x="672" y="504"/>
                    </a:lnTo>
                    <a:lnTo>
                      <a:pt x="664" y="488"/>
                    </a:lnTo>
                    <a:lnTo>
                      <a:pt x="656" y="488"/>
                    </a:lnTo>
                    <a:lnTo>
                      <a:pt x="632" y="432"/>
                    </a:lnTo>
                    <a:lnTo>
                      <a:pt x="608" y="432"/>
                    </a:lnTo>
                    <a:lnTo>
                      <a:pt x="592" y="416"/>
                    </a:lnTo>
                    <a:lnTo>
                      <a:pt x="584" y="424"/>
                    </a:lnTo>
                    <a:lnTo>
                      <a:pt x="576" y="456"/>
                    </a:lnTo>
                    <a:lnTo>
                      <a:pt x="552" y="440"/>
                    </a:lnTo>
                    <a:lnTo>
                      <a:pt x="552" y="464"/>
                    </a:lnTo>
                    <a:lnTo>
                      <a:pt x="536" y="472"/>
                    </a:lnTo>
                    <a:lnTo>
                      <a:pt x="528" y="464"/>
                    </a:lnTo>
                    <a:lnTo>
                      <a:pt x="512" y="464"/>
                    </a:lnTo>
                    <a:lnTo>
                      <a:pt x="488" y="456"/>
                    </a:lnTo>
                    <a:lnTo>
                      <a:pt x="472" y="472"/>
                    </a:lnTo>
                    <a:lnTo>
                      <a:pt x="480" y="496"/>
                    </a:lnTo>
                    <a:lnTo>
                      <a:pt x="504" y="496"/>
                    </a:lnTo>
                    <a:lnTo>
                      <a:pt x="512" y="528"/>
                    </a:lnTo>
                    <a:lnTo>
                      <a:pt x="456" y="528"/>
                    </a:lnTo>
                    <a:lnTo>
                      <a:pt x="440" y="504"/>
                    </a:lnTo>
                    <a:lnTo>
                      <a:pt x="416" y="520"/>
                    </a:lnTo>
                    <a:lnTo>
                      <a:pt x="392" y="504"/>
                    </a:lnTo>
                    <a:lnTo>
                      <a:pt x="392" y="456"/>
                    </a:lnTo>
                    <a:lnTo>
                      <a:pt x="360" y="456"/>
                    </a:lnTo>
                    <a:lnTo>
                      <a:pt x="360" y="488"/>
                    </a:lnTo>
                    <a:lnTo>
                      <a:pt x="336" y="496"/>
                    </a:lnTo>
                    <a:lnTo>
                      <a:pt x="336" y="504"/>
                    </a:lnTo>
                    <a:lnTo>
                      <a:pt x="312" y="536"/>
                    </a:lnTo>
                    <a:lnTo>
                      <a:pt x="296" y="536"/>
                    </a:lnTo>
                    <a:lnTo>
                      <a:pt x="296" y="632"/>
                    </a:lnTo>
                    <a:lnTo>
                      <a:pt x="272" y="632"/>
                    </a:lnTo>
                    <a:lnTo>
                      <a:pt x="264" y="616"/>
                    </a:lnTo>
                    <a:lnTo>
                      <a:pt x="248" y="632"/>
                    </a:lnTo>
                    <a:lnTo>
                      <a:pt x="216" y="632"/>
                    </a:lnTo>
                    <a:lnTo>
                      <a:pt x="216" y="624"/>
                    </a:lnTo>
                    <a:lnTo>
                      <a:pt x="200" y="616"/>
                    </a:lnTo>
                    <a:lnTo>
                      <a:pt x="200" y="576"/>
                    </a:lnTo>
                    <a:lnTo>
                      <a:pt x="160" y="496"/>
                    </a:lnTo>
                    <a:lnTo>
                      <a:pt x="144" y="496"/>
                    </a:lnTo>
                    <a:lnTo>
                      <a:pt x="144" y="504"/>
                    </a:lnTo>
                    <a:lnTo>
                      <a:pt x="128" y="480"/>
                    </a:lnTo>
                    <a:lnTo>
                      <a:pt x="136" y="472"/>
                    </a:lnTo>
                    <a:lnTo>
                      <a:pt x="104" y="424"/>
                    </a:lnTo>
                    <a:lnTo>
                      <a:pt x="88" y="432"/>
                    </a:lnTo>
                    <a:lnTo>
                      <a:pt x="80" y="464"/>
                    </a:lnTo>
                    <a:lnTo>
                      <a:pt x="64" y="472"/>
                    </a:lnTo>
                    <a:lnTo>
                      <a:pt x="72" y="248"/>
                    </a:lnTo>
                    <a:lnTo>
                      <a:pt x="56" y="224"/>
                    </a:lnTo>
                    <a:lnTo>
                      <a:pt x="72" y="216"/>
                    </a:lnTo>
                    <a:lnTo>
                      <a:pt x="40" y="160"/>
                    </a:lnTo>
                    <a:lnTo>
                      <a:pt x="40" y="136"/>
                    </a:lnTo>
                    <a:lnTo>
                      <a:pt x="16" y="112"/>
                    </a:lnTo>
                    <a:lnTo>
                      <a:pt x="0" y="104"/>
                    </a:lnTo>
                    <a:lnTo>
                      <a:pt x="0" y="96"/>
                    </a:lnTo>
                    <a:lnTo>
                      <a:pt x="8" y="64"/>
                    </a:lnTo>
                    <a:lnTo>
                      <a:pt x="24" y="48"/>
                    </a:lnTo>
                    <a:lnTo>
                      <a:pt x="16" y="32"/>
                    </a:lnTo>
                    <a:lnTo>
                      <a:pt x="16" y="0"/>
                    </a:lnTo>
                    <a:lnTo>
                      <a:pt x="32" y="0"/>
                    </a:lnTo>
                    <a:lnTo>
                      <a:pt x="40" y="16"/>
                    </a:lnTo>
                    <a:lnTo>
                      <a:pt x="64" y="16"/>
                    </a:lnTo>
                    <a:lnTo>
                      <a:pt x="88" y="40"/>
                    </a:lnTo>
                    <a:lnTo>
                      <a:pt x="88" y="80"/>
                    </a:lnTo>
                    <a:lnTo>
                      <a:pt x="104" y="80"/>
                    </a:lnTo>
                    <a:lnTo>
                      <a:pt x="128" y="120"/>
                    </a:lnTo>
                    <a:lnTo>
                      <a:pt x="152" y="112"/>
                    </a:lnTo>
                    <a:lnTo>
                      <a:pt x="152" y="104"/>
                    </a:lnTo>
                    <a:lnTo>
                      <a:pt x="160" y="112"/>
                    </a:lnTo>
                    <a:lnTo>
                      <a:pt x="176" y="128"/>
                    </a:lnTo>
                    <a:lnTo>
                      <a:pt x="216" y="128"/>
                    </a:lnTo>
                    <a:lnTo>
                      <a:pt x="224" y="96"/>
                    </a:lnTo>
                    <a:lnTo>
                      <a:pt x="256" y="88"/>
                    </a:lnTo>
                    <a:lnTo>
                      <a:pt x="288" y="96"/>
                    </a:lnTo>
                    <a:lnTo>
                      <a:pt x="304" y="72"/>
                    </a:lnTo>
                    <a:lnTo>
                      <a:pt x="296" y="40"/>
                    </a:lnTo>
                    <a:lnTo>
                      <a:pt x="296" y="32"/>
                    </a:lnTo>
                    <a:lnTo>
                      <a:pt x="320" y="32"/>
                    </a:lnTo>
                    <a:lnTo>
                      <a:pt x="336" y="24"/>
                    </a:lnTo>
                    <a:lnTo>
                      <a:pt x="344" y="48"/>
                    </a:lnTo>
                    <a:lnTo>
                      <a:pt x="384" y="72"/>
                    </a:lnTo>
                    <a:lnTo>
                      <a:pt x="400" y="72"/>
                    </a:lnTo>
                    <a:lnTo>
                      <a:pt x="400" y="88"/>
                    </a:lnTo>
                    <a:lnTo>
                      <a:pt x="416" y="136"/>
                    </a:lnTo>
                    <a:lnTo>
                      <a:pt x="432" y="152"/>
                    </a:lnTo>
                    <a:lnTo>
                      <a:pt x="472" y="160"/>
                    </a:lnTo>
                    <a:lnTo>
                      <a:pt x="496" y="128"/>
                    </a:lnTo>
                    <a:lnTo>
                      <a:pt x="512" y="136"/>
                    </a:lnTo>
                    <a:lnTo>
                      <a:pt x="520" y="152"/>
                    </a:lnTo>
                    <a:lnTo>
                      <a:pt x="552" y="144"/>
                    </a:lnTo>
                    <a:lnTo>
                      <a:pt x="592" y="176"/>
                    </a:lnTo>
                    <a:lnTo>
                      <a:pt x="624" y="184"/>
                    </a:lnTo>
                    <a:lnTo>
                      <a:pt x="656" y="192"/>
                    </a:lnTo>
                    <a:lnTo>
                      <a:pt x="704" y="224"/>
                    </a:lnTo>
                    <a:lnTo>
                      <a:pt x="728" y="232"/>
                    </a:lnTo>
                    <a:lnTo>
                      <a:pt x="760" y="256"/>
                    </a:lnTo>
                    <a:lnTo>
                      <a:pt x="760" y="296"/>
                    </a:lnTo>
                    <a:lnTo>
                      <a:pt x="744" y="296"/>
                    </a:lnTo>
                    <a:lnTo>
                      <a:pt x="712" y="312"/>
                    </a:lnTo>
                    <a:lnTo>
                      <a:pt x="664" y="312"/>
                    </a:lnTo>
                    <a:lnTo>
                      <a:pt x="648" y="328"/>
                    </a:lnTo>
                    <a:lnTo>
                      <a:pt x="648" y="336"/>
                    </a:lnTo>
                    <a:lnTo>
                      <a:pt x="656" y="352"/>
                    </a:lnTo>
                    <a:lnTo>
                      <a:pt x="656" y="360"/>
                    </a:lnTo>
                    <a:lnTo>
                      <a:pt x="648" y="376"/>
                    </a:lnTo>
                    <a:lnTo>
                      <a:pt x="656" y="376"/>
                    </a:lnTo>
                    <a:lnTo>
                      <a:pt x="696" y="424"/>
                    </a:lnTo>
                    <a:lnTo>
                      <a:pt x="704" y="456"/>
                    </a:lnTo>
                    <a:lnTo>
                      <a:pt x="696" y="48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92" name="Freeform 22"/>
              <p:cNvSpPr>
                <a:spLocks noChangeArrowhead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1333933" y="1794495"/>
                <a:ext cx="1321322" cy="1053592"/>
              </a:xfrm>
              <a:custGeom>
                <a:avLst/>
                <a:gdLst>
                  <a:gd name="T0" fmla="*/ 1679 w 785"/>
                  <a:gd name="T1" fmla="*/ 898 h 617"/>
                  <a:gd name="T2" fmla="*/ 1541 w 785"/>
                  <a:gd name="T3" fmla="*/ 951 h 617"/>
                  <a:gd name="T4" fmla="*/ 1481 w 785"/>
                  <a:gd name="T5" fmla="*/ 910 h 617"/>
                  <a:gd name="T6" fmla="*/ 1420 w 785"/>
                  <a:gd name="T7" fmla="*/ 938 h 617"/>
                  <a:gd name="T8" fmla="*/ 1320 w 785"/>
                  <a:gd name="T9" fmla="*/ 870 h 617"/>
                  <a:gd name="T10" fmla="*/ 1260 w 785"/>
                  <a:gd name="T11" fmla="*/ 765 h 617"/>
                  <a:gd name="T12" fmla="*/ 1181 w 785"/>
                  <a:gd name="T13" fmla="*/ 737 h 617"/>
                  <a:gd name="T14" fmla="*/ 1140 w 785"/>
                  <a:gd name="T15" fmla="*/ 765 h 617"/>
                  <a:gd name="T16" fmla="*/ 1160 w 785"/>
                  <a:gd name="T17" fmla="*/ 804 h 617"/>
                  <a:gd name="T18" fmla="*/ 1102 w 785"/>
                  <a:gd name="T19" fmla="*/ 898 h 617"/>
                  <a:gd name="T20" fmla="*/ 1140 w 785"/>
                  <a:gd name="T21" fmla="*/ 925 h 617"/>
                  <a:gd name="T22" fmla="*/ 1060 w 785"/>
                  <a:gd name="T23" fmla="*/ 977 h 617"/>
                  <a:gd name="T24" fmla="*/ 1002 w 785"/>
                  <a:gd name="T25" fmla="*/ 1004 h 617"/>
                  <a:gd name="T26" fmla="*/ 941 w 785"/>
                  <a:gd name="T27" fmla="*/ 991 h 617"/>
                  <a:gd name="T28" fmla="*/ 920 w 785"/>
                  <a:gd name="T29" fmla="*/ 1018 h 617"/>
                  <a:gd name="T30" fmla="*/ 841 w 785"/>
                  <a:gd name="T31" fmla="*/ 1004 h 617"/>
                  <a:gd name="T32" fmla="*/ 800 w 785"/>
                  <a:gd name="T33" fmla="*/ 951 h 617"/>
                  <a:gd name="T34" fmla="*/ 580 w 785"/>
                  <a:gd name="T35" fmla="*/ 898 h 617"/>
                  <a:gd name="T36" fmla="*/ 339 w 785"/>
                  <a:gd name="T37" fmla="*/ 830 h 617"/>
                  <a:gd name="T38" fmla="*/ 101 w 785"/>
                  <a:gd name="T39" fmla="*/ 737 h 617"/>
                  <a:gd name="T40" fmla="*/ 0 w 785"/>
                  <a:gd name="T41" fmla="*/ 615 h 617"/>
                  <a:gd name="T42" fmla="*/ 41 w 785"/>
                  <a:gd name="T43" fmla="*/ 510 h 617"/>
                  <a:gd name="T44" fmla="*/ 79 w 785"/>
                  <a:gd name="T45" fmla="*/ 416 h 617"/>
                  <a:gd name="T46" fmla="*/ 20 w 785"/>
                  <a:gd name="T47" fmla="*/ 361 h 617"/>
                  <a:gd name="T48" fmla="*/ 121 w 785"/>
                  <a:gd name="T49" fmla="*/ 349 h 617"/>
                  <a:gd name="T50" fmla="*/ 259 w 785"/>
                  <a:gd name="T51" fmla="*/ 375 h 617"/>
                  <a:gd name="T52" fmla="*/ 239 w 785"/>
                  <a:gd name="T53" fmla="*/ 308 h 617"/>
                  <a:gd name="T54" fmla="*/ 321 w 785"/>
                  <a:gd name="T55" fmla="*/ 227 h 617"/>
                  <a:gd name="T56" fmla="*/ 221 w 785"/>
                  <a:gd name="T57" fmla="*/ 122 h 617"/>
                  <a:gd name="T58" fmla="*/ 381 w 785"/>
                  <a:gd name="T59" fmla="*/ 27 h 617"/>
                  <a:gd name="T60" fmla="*/ 722 w 785"/>
                  <a:gd name="T61" fmla="*/ 0 h 617"/>
                  <a:gd name="T62" fmla="*/ 961 w 785"/>
                  <a:gd name="T63" fmla="*/ 67 h 617"/>
                  <a:gd name="T64" fmla="*/ 1140 w 785"/>
                  <a:gd name="T65" fmla="*/ 173 h 617"/>
                  <a:gd name="T66" fmla="*/ 1181 w 785"/>
                  <a:gd name="T67" fmla="*/ 80 h 617"/>
                  <a:gd name="T68" fmla="*/ 1320 w 785"/>
                  <a:gd name="T69" fmla="*/ 122 h 617"/>
                  <a:gd name="T70" fmla="*/ 1481 w 785"/>
                  <a:gd name="T71" fmla="*/ 161 h 617"/>
                  <a:gd name="T72" fmla="*/ 1642 w 785"/>
                  <a:gd name="T73" fmla="*/ 201 h 617"/>
                  <a:gd name="T74" fmla="*/ 1822 w 785"/>
                  <a:gd name="T75" fmla="*/ 294 h 617"/>
                  <a:gd name="T76" fmla="*/ 1922 w 785"/>
                  <a:gd name="T77" fmla="*/ 388 h 617"/>
                  <a:gd name="T78" fmla="*/ 1963 w 785"/>
                  <a:gd name="T79" fmla="*/ 562 h 617"/>
                  <a:gd name="T80" fmla="*/ 1880 w 785"/>
                  <a:gd name="T81" fmla="*/ 602 h 617"/>
                  <a:gd name="T82" fmla="*/ 1780 w 785"/>
                  <a:gd name="T83" fmla="*/ 682 h 617"/>
                  <a:gd name="T84" fmla="*/ 1842 w 785"/>
                  <a:gd name="T85" fmla="*/ 724 h 617"/>
                  <a:gd name="T86" fmla="*/ 1761 w 785"/>
                  <a:gd name="T87" fmla="*/ 765 h 617"/>
                  <a:gd name="T88" fmla="*/ 1642 w 785"/>
                  <a:gd name="T89" fmla="*/ 751 h 617"/>
                  <a:gd name="T90" fmla="*/ 1663 w 785"/>
                  <a:gd name="T91" fmla="*/ 817 h 617"/>
                  <a:gd name="T92" fmla="*/ 1780 w 785"/>
                  <a:gd name="T93" fmla="*/ 845 h 617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785"/>
                  <a:gd name="T142" fmla="*/ 0 h 617"/>
                  <a:gd name="T143" fmla="*/ 785 w 785"/>
                  <a:gd name="T144" fmla="*/ 617 h 617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785" h="617">
                    <a:moveTo>
                      <a:pt x="704" y="528"/>
                    </a:moveTo>
                    <a:lnTo>
                      <a:pt x="672" y="536"/>
                    </a:lnTo>
                    <a:lnTo>
                      <a:pt x="656" y="568"/>
                    </a:lnTo>
                    <a:lnTo>
                      <a:pt x="616" y="568"/>
                    </a:lnTo>
                    <a:lnTo>
                      <a:pt x="608" y="552"/>
                    </a:lnTo>
                    <a:lnTo>
                      <a:pt x="592" y="544"/>
                    </a:lnTo>
                    <a:lnTo>
                      <a:pt x="592" y="552"/>
                    </a:lnTo>
                    <a:lnTo>
                      <a:pt x="568" y="560"/>
                    </a:lnTo>
                    <a:lnTo>
                      <a:pt x="544" y="520"/>
                    </a:lnTo>
                    <a:lnTo>
                      <a:pt x="528" y="520"/>
                    </a:lnTo>
                    <a:lnTo>
                      <a:pt x="528" y="480"/>
                    </a:lnTo>
                    <a:lnTo>
                      <a:pt x="504" y="456"/>
                    </a:lnTo>
                    <a:lnTo>
                      <a:pt x="488" y="456"/>
                    </a:lnTo>
                    <a:lnTo>
                      <a:pt x="472" y="440"/>
                    </a:lnTo>
                    <a:lnTo>
                      <a:pt x="456" y="440"/>
                    </a:lnTo>
                    <a:lnTo>
                      <a:pt x="456" y="456"/>
                    </a:lnTo>
                    <a:lnTo>
                      <a:pt x="456" y="472"/>
                    </a:lnTo>
                    <a:lnTo>
                      <a:pt x="464" y="480"/>
                    </a:lnTo>
                    <a:lnTo>
                      <a:pt x="448" y="496"/>
                    </a:lnTo>
                    <a:lnTo>
                      <a:pt x="440" y="536"/>
                    </a:lnTo>
                    <a:lnTo>
                      <a:pt x="448" y="552"/>
                    </a:lnTo>
                    <a:lnTo>
                      <a:pt x="456" y="552"/>
                    </a:lnTo>
                    <a:lnTo>
                      <a:pt x="440" y="560"/>
                    </a:lnTo>
                    <a:lnTo>
                      <a:pt x="424" y="584"/>
                    </a:lnTo>
                    <a:lnTo>
                      <a:pt x="400" y="584"/>
                    </a:lnTo>
                    <a:lnTo>
                      <a:pt x="400" y="600"/>
                    </a:lnTo>
                    <a:lnTo>
                      <a:pt x="384" y="608"/>
                    </a:lnTo>
                    <a:lnTo>
                      <a:pt x="376" y="592"/>
                    </a:lnTo>
                    <a:lnTo>
                      <a:pt x="360" y="592"/>
                    </a:lnTo>
                    <a:lnTo>
                      <a:pt x="368" y="608"/>
                    </a:lnTo>
                    <a:lnTo>
                      <a:pt x="352" y="616"/>
                    </a:lnTo>
                    <a:lnTo>
                      <a:pt x="336" y="600"/>
                    </a:lnTo>
                    <a:lnTo>
                      <a:pt x="312" y="600"/>
                    </a:lnTo>
                    <a:lnTo>
                      <a:pt x="320" y="568"/>
                    </a:lnTo>
                    <a:lnTo>
                      <a:pt x="264" y="520"/>
                    </a:lnTo>
                    <a:lnTo>
                      <a:pt x="232" y="536"/>
                    </a:lnTo>
                    <a:lnTo>
                      <a:pt x="168" y="496"/>
                    </a:lnTo>
                    <a:lnTo>
                      <a:pt x="136" y="496"/>
                    </a:lnTo>
                    <a:lnTo>
                      <a:pt x="88" y="440"/>
                    </a:lnTo>
                    <a:lnTo>
                      <a:pt x="40" y="440"/>
                    </a:lnTo>
                    <a:lnTo>
                      <a:pt x="16" y="416"/>
                    </a:lnTo>
                    <a:lnTo>
                      <a:pt x="0" y="368"/>
                    </a:lnTo>
                    <a:lnTo>
                      <a:pt x="8" y="352"/>
                    </a:lnTo>
                    <a:lnTo>
                      <a:pt x="16" y="304"/>
                    </a:lnTo>
                    <a:lnTo>
                      <a:pt x="8" y="280"/>
                    </a:lnTo>
                    <a:lnTo>
                      <a:pt x="32" y="248"/>
                    </a:lnTo>
                    <a:lnTo>
                      <a:pt x="32" y="224"/>
                    </a:lnTo>
                    <a:lnTo>
                      <a:pt x="8" y="216"/>
                    </a:lnTo>
                    <a:lnTo>
                      <a:pt x="16" y="208"/>
                    </a:lnTo>
                    <a:lnTo>
                      <a:pt x="48" y="208"/>
                    </a:lnTo>
                    <a:lnTo>
                      <a:pt x="56" y="200"/>
                    </a:lnTo>
                    <a:lnTo>
                      <a:pt x="104" y="224"/>
                    </a:lnTo>
                    <a:lnTo>
                      <a:pt x="104" y="192"/>
                    </a:lnTo>
                    <a:lnTo>
                      <a:pt x="96" y="184"/>
                    </a:lnTo>
                    <a:lnTo>
                      <a:pt x="96" y="160"/>
                    </a:lnTo>
                    <a:lnTo>
                      <a:pt x="128" y="136"/>
                    </a:lnTo>
                    <a:lnTo>
                      <a:pt x="120" y="112"/>
                    </a:lnTo>
                    <a:lnTo>
                      <a:pt x="88" y="72"/>
                    </a:lnTo>
                    <a:lnTo>
                      <a:pt x="96" y="32"/>
                    </a:lnTo>
                    <a:lnTo>
                      <a:pt x="152" y="16"/>
                    </a:lnTo>
                    <a:lnTo>
                      <a:pt x="256" y="8"/>
                    </a:lnTo>
                    <a:lnTo>
                      <a:pt x="288" y="0"/>
                    </a:lnTo>
                    <a:lnTo>
                      <a:pt x="344" y="24"/>
                    </a:lnTo>
                    <a:lnTo>
                      <a:pt x="384" y="40"/>
                    </a:lnTo>
                    <a:lnTo>
                      <a:pt x="424" y="64"/>
                    </a:lnTo>
                    <a:lnTo>
                      <a:pt x="456" y="104"/>
                    </a:lnTo>
                    <a:lnTo>
                      <a:pt x="472" y="56"/>
                    </a:lnTo>
                    <a:lnTo>
                      <a:pt x="472" y="48"/>
                    </a:lnTo>
                    <a:lnTo>
                      <a:pt x="504" y="64"/>
                    </a:lnTo>
                    <a:lnTo>
                      <a:pt x="528" y="72"/>
                    </a:lnTo>
                    <a:lnTo>
                      <a:pt x="584" y="64"/>
                    </a:lnTo>
                    <a:lnTo>
                      <a:pt x="592" y="96"/>
                    </a:lnTo>
                    <a:lnTo>
                      <a:pt x="640" y="128"/>
                    </a:lnTo>
                    <a:lnTo>
                      <a:pt x="656" y="120"/>
                    </a:lnTo>
                    <a:lnTo>
                      <a:pt x="728" y="192"/>
                    </a:lnTo>
                    <a:lnTo>
                      <a:pt x="728" y="176"/>
                    </a:lnTo>
                    <a:lnTo>
                      <a:pt x="760" y="208"/>
                    </a:lnTo>
                    <a:lnTo>
                      <a:pt x="768" y="232"/>
                    </a:lnTo>
                    <a:lnTo>
                      <a:pt x="776" y="288"/>
                    </a:lnTo>
                    <a:lnTo>
                      <a:pt x="784" y="336"/>
                    </a:lnTo>
                    <a:lnTo>
                      <a:pt x="776" y="360"/>
                    </a:lnTo>
                    <a:lnTo>
                      <a:pt x="752" y="360"/>
                    </a:lnTo>
                    <a:lnTo>
                      <a:pt x="744" y="392"/>
                    </a:lnTo>
                    <a:lnTo>
                      <a:pt x="712" y="408"/>
                    </a:lnTo>
                    <a:lnTo>
                      <a:pt x="712" y="424"/>
                    </a:lnTo>
                    <a:lnTo>
                      <a:pt x="736" y="432"/>
                    </a:lnTo>
                    <a:lnTo>
                      <a:pt x="728" y="440"/>
                    </a:lnTo>
                    <a:lnTo>
                      <a:pt x="704" y="456"/>
                    </a:lnTo>
                    <a:lnTo>
                      <a:pt x="672" y="448"/>
                    </a:lnTo>
                    <a:lnTo>
                      <a:pt x="656" y="448"/>
                    </a:lnTo>
                    <a:lnTo>
                      <a:pt x="648" y="464"/>
                    </a:lnTo>
                    <a:lnTo>
                      <a:pt x="664" y="488"/>
                    </a:lnTo>
                    <a:lnTo>
                      <a:pt x="696" y="496"/>
                    </a:lnTo>
                    <a:lnTo>
                      <a:pt x="712" y="504"/>
                    </a:lnTo>
                    <a:lnTo>
                      <a:pt x="704" y="52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97" name="Freeform 23"/>
              <p:cNvSpPr>
                <a:spLocks noChangeArrowhead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3729967" y="3131509"/>
                <a:ext cx="514237" cy="728580"/>
              </a:xfrm>
              <a:custGeom>
                <a:avLst/>
                <a:gdLst>
                  <a:gd name="T0" fmla="*/ 685 w 305"/>
                  <a:gd name="T1" fmla="*/ 69 h 425"/>
                  <a:gd name="T2" fmla="*/ 708 w 305"/>
                  <a:gd name="T3" fmla="*/ 122 h 425"/>
                  <a:gd name="T4" fmla="*/ 766 w 305"/>
                  <a:gd name="T5" fmla="*/ 150 h 425"/>
                  <a:gd name="T6" fmla="*/ 766 w 305"/>
                  <a:gd name="T7" fmla="*/ 231 h 425"/>
                  <a:gd name="T8" fmla="*/ 685 w 305"/>
                  <a:gd name="T9" fmla="*/ 259 h 425"/>
                  <a:gd name="T10" fmla="*/ 685 w 305"/>
                  <a:gd name="T11" fmla="*/ 273 h 425"/>
                  <a:gd name="T12" fmla="*/ 606 w 305"/>
                  <a:gd name="T13" fmla="*/ 273 h 425"/>
                  <a:gd name="T14" fmla="*/ 566 w 305"/>
                  <a:gd name="T15" fmla="*/ 300 h 425"/>
                  <a:gd name="T16" fmla="*/ 566 w 305"/>
                  <a:gd name="T17" fmla="*/ 342 h 425"/>
                  <a:gd name="T18" fmla="*/ 585 w 305"/>
                  <a:gd name="T19" fmla="*/ 354 h 425"/>
                  <a:gd name="T20" fmla="*/ 525 w 305"/>
                  <a:gd name="T21" fmla="*/ 410 h 425"/>
                  <a:gd name="T22" fmla="*/ 485 w 305"/>
                  <a:gd name="T23" fmla="*/ 410 h 425"/>
                  <a:gd name="T24" fmla="*/ 485 w 305"/>
                  <a:gd name="T25" fmla="*/ 464 h 425"/>
                  <a:gd name="T26" fmla="*/ 485 w 305"/>
                  <a:gd name="T27" fmla="*/ 479 h 425"/>
                  <a:gd name="T28" fmla="*/ 485 w 305"/>
                  <a:gd name="T29" fmla="*/ 518 h 425"/>
                  <a:gd name="T30" fmla="*/ 444 w 305"/>
                  <a:gd name="T31" fmla="*/ 546 h 425"/>
                  <a:gd name="T32" fmla="*/ 422 w 305"/>
                  <a:gd name="T33" fmla="*/ 614 h 425"/>
                  <a:gd name="T34" fmla="*/ 404 w 305"/>
                  <a:gd name="T35" fmla="*/ 656 h 425"/>
                  <a:gd name="T36" fmla="*/ 404 w 305"/>
                  <a:gd name="T37" fmla="*/ 669 h 425"/>
                  <a:gd name="T38" fmla="*/ 384 w 305"/>
                  <a:gd name="T39" fmla="*/ 710 h 425"/>
                  <a:gd name="T40" fmla="*/ 343 w 305"/>
                  <a:gd name="T41" fmla="*/ 710 h 425"/>
                  <a:gd name="T42" fmla="*/ 322 w 305"/>
                  <a:gd name="T43" fmla="*/ 696 h 425"/>
                  <a:gd name="T44" fmla="*/ 162 w 305"/>
                  <a:gd name="T45" fmla="*/ 723 h 425"/>
                  <a:gd name="T46" fmla="*/ 141 w 305"/>
                  <a:gd name="T47" fmla="*/ 710 h 425"/>
                  <a:gd name="T48" fmla="*/ 202 w 305"/>
                  <a:gd name="T49" fmla="*/ 629 h 425"/>
                  <a:gd name="T50" fmla="*/ 141 w 305"/>
                  <a:gd name="T51" fmla="*/ 614 h 425"/>
                  <a:gd name="T52" fmla="*/ 101 w 305"/>
                  <a:gd name="T53" fmla="*/ 629 h 425"/>
                  <a:gd name="T54" fmla="*/ 61 w 305"/>
                  <a:gd name="T55" fmla="*/ 614 h 425"/>
                  <a:gd name="T56" fmla="*/ 61 w 305"/>
                  <a:gd name="T57" fmla="*/ 546 h 425"/>
                  <a:gd name="T58" fmla="*/ 101 w 305"/>
                  <a:gd name="T59" fmla="*/ 533 h 425"/>
                  <a:gd name="T60" fmla="*/ 122 w 305"/>
                  <a:gd name="T61" fmla="*/ 533 h 425"/>
                  <a:gd name="T62" fmla="*/ 122 w 305"/>
                  <a:gd name="T63" fmla="*/ 492 h 425"/>
                  <a:gd name="T64" fmla="*/ 83 w 305"/>
                  <a:gd name="T65" fmla="*/ 492 h 425"/>
                  <a:gd name="T66" fmla="*/ 83 w 305"/>
                  <a:gd name="T67" fmla="*/ 464 h 425"/>
                  <a:gd name="T68" fmla="*/ 41 w 305"/>
                  <a:gd name="T69" fmla="*/ 451 h 425"/>
                  <a:gd name="T70" fmla="*/ 41 w 305"/>
                  <a:gd name="T71" fmla="*/ 368 h 425"/>
                  <a:gd name="T72" fmla="*/ 0 w 305"/>
                  <a:gd name="T73" fmla="*/ 342 h 425"/>
                  <a:gd name="T74" fmla="*/ 20 w 305"/>
                  <a:gd name="T75" fmla="*/ 300 h 425"/>
                  <a:gd name="T76" fmla="*/ 83 w 305"/>
                  <a:gd name="T77" fmla="*/ 259 h 425"/>
                  <a:gd name="T78" fmla="*/ 83 w 305"/>
                  <a:gd name="T79" fmla="*/ 218 h 425"/>
                  <a:gd name="T80" fmla="*/ 61 w 305"/>
                  <a:gd name="T81" fmla="*/ 206 h 425"/>
                  <a:gd name="T82" fmla="*/ 83 w 305"/>
                  <a:gd name="T83" fmla="*/ 178 h 425"/>
                  <a:gd name="T84" fmla="*/ 41 w 305"/>
                  <a:gd name="T85" fmla="*/ 136 h 425"/>
                  <a:gd name="T86" fmla="*/ 83 w 305"/>
                  <a:gd name="T87" fmla="*/ 109 h 425"/>
                  <a:gd name="T88" fmla="*/ 141 w 305"/>
                  <a:gd name="T89" fmla="*/ 96 h 425"/>
                  <a:gd name="T90" fmla="*/ 283 w 305"/>
                  <a:gd name="T91" fmla="*/ 41 h 425"/>
                  <a:gd name="T92" fmla="*/ 362 w 305"/>
                  <a:gd name="T93" fmla="*/ 13 h 425"/>
                  <a:gd name="T94" fmla="*/ 422 w 305"/>
                  <a:gd name="T95" fmla="*/ 13 h 425"/>
                  <a:gd name="T96" fmla="*/ 463 w 305"/>
                  <a:gd name="T97" fmla="*/ 0 h 425"/>
                  <a:gd name="T98" fmla="*/ 485 w 305"/>
                  <a:gd name="T99" fmla="*/ 13 h 425"/>
                  <a:gd name="T100" fmla="*/ 463 w 305"/>
                  <a:gd name="T101" fmla="*/ 27 h 425"/>
                  <a:gd name="T102" fmla="*/ 463 w 305"/>
                  <a:gd name="T103" fmla="*/ 56 h 425"/>
                  <a:gd name="T104" fmla="*/ 525 w 305"/>
                  <a:gd name="T105" fmla="*/ 56 h 425"/>
                  <a:gd name="T106" fmla="*/ 525 w 305"/>
                  <a:gd name="T107" fmla="*/ 27 h 425"/>
                  <a:gd name="T108" fmla="*/ 546 w 305"/>
                  <a:gd name="T109" fmla="*/ 0 h 425"/>
                  <a:gd name="T110" fmla="*/ 585 w 305"/>
                  <a:gd name="T111" fmla="*/ 27 h 425"/>
                  <a:gd name="T112" fmla="*/ 606 w 305"/>
                  <a:gd name="T113" fmla="*/ 56 h 425"/>
                  <a:gd name="T114" fmla="*/ 685 w 305"/>
                  <a:gd name="T115" fmla="*/ 56 h 425"/>
                  <a:gd name="T116" fmla="*/ 685 w 305"/>
                  <a:gd name="T117" fmla="*/ 69 h 425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05"/>
                  <a:gd name="T178" fmla="*/ 0 h 425"/>
                  <a:gd name="T179" fmla="*/ 305 w 305"/>
                  <a:gd name="T180" fmla="*/ 425 h 425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05" h="425">
                    <a:moveTo>
                      <a:pt x="272" y="40"/>
                    </a:moveTo>
                    <a:lnTo>
                      <a:pt x="280" y="72"/>
                    </a:lnTo>
                    <a:lnTo>
                      <a:pt x="304" y="88"/>
                    </a:lnTo>
                    <a:lnTo>
                      <a:pt x="304" y="136"/>
                    </a:lnTo>
                    <a:lnTo>
                      <a:pt x="272" y="152"/>
                    </a:lnTo>
                    <a:lnTo>
                      <a:pt x="272" y="160"/>
                    </a:lnTo>
                    <a:lnTo>
                      <a:pt x="240" y="160"/>
                    </a:lnTo>
                    <a:lnTo>
                      <a:pt x="224" y="176"/>
                    </a:lnTo>
                    <a:lnTo>
                      <a:pt x="224" y="200"/>
                    </a:lnTo>
                    <a:lnTo>
                      <a:pt x="232" y="208"/>
                    </a:lnTo>
                    <a:lnTo>
                      <a:pt x="208" y="240"/>
                    </a:lnTo>
                    <a:lnTo>
                      <a:pt x="192" y="240"/>
                    </a:lnTo>
                    <a:lnTo>
                      <a:pt x="192" y="272"/>
                    </a:lnTo>
                    <a:lnTo>
                      <a:pt x="192" y="280"/>
                    </a:lnTo>
                    <a:lnTo>
                      <a:pt x="192" y="304"/>
                    </a:lnTo>
                    <a:lnTo>
                      <a:pt x="176" y="320"/>
                    </a:lnTo>
                    <a:lnTo>
                      <a:pt x="168" y="360"/>
                    </a:lnTo>
                    <a:lnTo>
                      <a:pt x="160" y="384"/>
                    </a:lnTo>
                    <a:lnTo>
                      <a:pt x="160" y="392"/>
                    </a:lnTo>
                    <a:lnTo>
                      <a:pt x="152" y="416"/>
                    </a:lnTo>
                    <a:lnTo>
                      <a:pt x="136" y="416"/>
                    </a:lnTo>
                    <a:lnTo>
                      <a:pt x="128" y="408"/>
                    </a:lnTo>
                    <a:lnTo>
                      <a:pt x="64" y="424"/>
                    </a:lnTo>
                    <a:lnTo>
                      <a:pt x="56" y="416"/>
                    </a:lnTo>
                    <a:lnTo>
                      <a:pt x="80" y="368"/>
                    </a:lnTo>
                    <a:lnTo>
                      <a:pt x="56" y="360"/>
                    </a:lnTo>
                    <a:lnTo>
                      <a:pt x="40" y="368"/>
                    </a:lnTo>
                    <a:lnTo>
                      <a:pt x="24" y="360"/>
                    </a:lnTo>
                    <a:lnTo>
                      <a:pt x="24" y="320"/>
                    </a:lnTo>
                    <a:lnTo>
                      <a:pt x="40" y="312"/>
                    </a:lnTo>
                    <a:lnTo>
                      <a:pt x="48" y="312"/>
                    </a:lnTo>
                    <a:lnTo>
                      <a:pt x="48" y="288"/>
                    </a:lnTo>
                    <a:lnTo>
                      <a:pt x="32" y="288"/>
                    </a:lnTo>
                    <a:lnTo>
                      <a:pt x="32" y="272"/>
                    </a:lnTo>
                    <a:lnTo>
                      <a:pt x="16" y="264"/>
                    </a:lnTo>
                    <a:lnTo>
                      <a:pt x="16" y="216"/>
                    </a:lnTo>
                    <a:lnTo>
                      <a:pt x="0" y="200"/>
                    </a:lnTo>
                    <a:lnTo>
                      <a:pt x="8" y="176"/>
                    </a:lnTo>
                    <a:lnTo>
                      <a:pt x="32" y="152"/>
                    </a:lnTo>
                    <a:lnTo>
                      <a:pt x="32" y="128"/>
                    </a:lnTo>
                    <a:lnTo>
                      <a:pt x="24" y="120"/>
                    </a:lnTo>
                    <a:lnTo>
                      <a:pt x="32" y="104"/>
                    </a:lnTo>
                    <a:lnTo>
                      <a:pt x="16" y="80"/>
                    </a:lnTo>
                    <a:lnTo>
                      <a:pt x="32" y="64"/>
                    </a:lnTo>
                    <a:lnTo>
                      <a:pt x="56" y="56"/>
                    </a:lnTo>
                    <a:lnTo>
                      <a:pt x="112" y="24"/>
                    </a:lnTo>
                    <a:lnTo>
                      <a:pt x="144" y="8"/>
                    </a:lnTo>
                    <a:lnTo>
                      <a:pt x="168" y="8"/>
                    </a:lnTo>
                    <a:lnTo>
                      <a:pt x="184" y="0"/>
                    </a:lnTo>
                    <a:lnTo>
                      <a:pt x="192" y="8"/>
                    </a:lnTo>
                    <a:lnTo>
                      <a:pt x="184" y="16"/>
                    </a:lnTo>
                    <a:lnTo>
                      <a:pt x="184" y="32"/>
                    </a:lnTo>
                    <a:lnTo>
                      <a:pt x="208" y="32"/>
                    </a:lnTo>
                    <a:lnTo>
                      <a:pt x="208" y="16"/>
                    </a:lnTo>
                    <a:lnTo>
                      <a:pt x="216" y="0"/>
                    </a:lnTo>
                    <a:lnTo>
                      <a:pt x="232" y="16"/>
                    </a:lnTo>
                    <a:lnTo>
                      <a:pt x="240" y="32"/>
                    </a:lnTo>
                    <a:lnTo>
                      <a:pt x="272" y="32"/>
                    </a:lnTo>
                    <a:lnTo>
                      <a:pt x="272" y="4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98" name="Freeform 24"/>
              <p:cNvSpPr>
                <a:spLocks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3217132" y="3131509"/>
                <a:ext cx="594104" cy="714717"/>
              </a:xfrm>
              <a:custGeom>
                <a:avLst/>
                <a:gdLst>
                  <a:gd name="T0" fmla="*/ 841 w 353"/>
                  <a:gd name="T1" fmla="*/ 178 h 417"/>
                  <a:gd name="T2" fmla="*/ 860 w 353"/>
                  <a:gd name="T3" fmla="*/ 218 h 417"/>
                  <a:gd name="T4" fmla="*/ 781 w 353"/>
                  <a:gd name="T5" fmla="*/ 300 h 417"/>
                  <a:gd name="T6" fmla="*/ 799 w 353"/>
                  <a:gd name="T7" fmla="*/ 367 h 417"/>
                  <a:gd name="T8" fmla="*/ 799 w 353"/>
                  <a:gd name="T9" fmla="*/ 451 h 417"/>
                  <a:gd name="T10" fmla="*/ 819 w 353"/>
                  <a:gd name="T11" fmla="*/ 491 h 417"/>
                  <a:gd name="T12" fmla="*/ 880 w 353"/>
                  <a:gd name="T13" fmla="*/ 532 h 417"/>
                  <a:gd name="T14" fmla="*/ 819 w 353"/>
                  <a:gd name="T15" fmla="*/ 546 h 417"/>
                  <a:gd name="T16" fmla="*/ 799 w 353"/>
                  <a:gd name="T17" fmla="*/ 626 h 417"/>
                  <a:gd name="T18" fmla="*/ 681 w 353"/>
                  <a:gd name="T19" fmla="*/ 682 h 417"/>
                  <a:gd name="T20" fmla="*/ 560 w 353"/>
                  <a:gd name="T21" fmla="*/ 640 h 417"/>
                  <a:gd name="T22" fmla="*/ 539 w 353"/>
                  <a:gd name="T23" fmla="*/ 695 h 417"/>
                  <a:gd name="T24" fmla="*/ 480 w 353"/>
                  <a:gd name="T25" fmla="*/ 710 h 417"/>
                  <a:gd name="T26" fmla="*/ 422 w 353"/>
                  <a:gd name="T27" fmla="*/ 655 h 417"/>
                  <a:gd name="T28" fmla="*/ 381 w 353"/>
                  <a:gd name="T29" fmla="*/ 682 h 417"/>
                  <a:gd name="T30" fmla="*/ 360 w 353"/>
                  <a:gd name="T31" fmla="*/ 601 h 417"/>
                  <a:gd name="T32" fmla="*/ 381 w 353"/>
                  <a:gd name="T33" fmla="*/ 532 h 417"/>
                  <a:gd name="T34" fmla="*/ 360 w 353"/>
                  <a:gd name="T35" fmla="*/ 491 h 417"/>
                  <a:gd name="T36" fmla="*/ 239 w 353"/>
                  <a:gd name="T37" fmla="*/ 532 h 417"/>
                  <a:gd name="T38" fmla="*/ 160 w 353"/>
                  <a:gd name="T39" fmla="*/ 517 h 417"/>
                  <a:gd name="T40" fmla="*/ 79 w 353"/>
                  <a:gd name="T41" fmla="*/ 532 h 417"/>
                  <a:gd name="T42" fmla="*/ 60 w 353"/>
                  <a:gd name="T43" fmla="*/ 517 h 417"/>
                  <a:gd name="T44" fmla="*/ 41 w 353"/>
                  <a:gd name="T45" fmla="*/ 451 h 417"/>
                  <a:gd name="T46" fmla="*/ 60 w 353"/>
                  <a:gd name="T47" fmla="*/ 408 h 417"/>
                  <a:gd name="T48" fmla="*/ 0 w 353"/>
                  <a:gd name="T49" fmla="*/ 382 h 417"/>
                  <a:gd name="T50" fmla="*/ 60 w 353"/>
                  <a:gd name="T51" fmla="*/ 286 h 417"/>
                  <a:gd name="T52" fmla="*/ 60 w 353"/>
                  <a:gd name="T53" fmla="*/ 231 h 417"/>
                  <a:gd name="T54" fmla="*/ 60 w 353"/>
                  <a:gd name="T55" fmla="*/ 206 h 417"/>
                  <a:gd name="T56" fmla="*/ 121 w 353"/>
                  <a:gd name="T57" fmla="*/ 56 h 417"/>
                  <a:gd name="T58" fmla="*/ 259 w 353"/>
                  <a:gd name="T59" fmla="*/ 69 h 417"/>
                  <a:gd name="T60" fmla="*/ 281 w 353"/>
                  <a:gd name="T61" fmla="*/ 0 h 417"/>
                  <a:gd name="T62" fmla="*/ 459 w 353"/>
                  <a:gd name="T63" fmla="*/ 27 h 417"/>
                  <a:gd name="T64" fmla="*/ 620 w 353"/>
                  <a:gd name="T65" fmla="*/ 69 h 417"/>
                  <a:gd name="T66" fmla="*/ 722 w 353"/>
                  <a:gd name="T67" fmla="*/ 56 h 417"/>
                  <a:gd name="T68" fmla="*/ 759 w 353"/>
                  <a:gd name="T69" fmla="*/ 136 h 41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53"/>
                  <a:gd name="T106" fmla="*/ 0 h 417"/>
                  <a:gd name="T107" fmla="*/ 353 w 353"/>
                  <a:gd name="T108" fmla="*/ 417 h 41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53" h="417">
                    <a:moveTo>
                      <a:pt x="320" y="80"/>
                    </a:moveTo>
                    <a:lnTo>
                      <a:pt x="336" y="104"/>
                    </a:lnTo>
                    <a:lnTo>
                      <a:pt x="328" y="120"/>
                    </a:lnTo>
                    <a:lnTo>
                      <a:pt x="344" y="128"/>
                    </a:lnTo>
                    <a:lnTo>
                      <a:pt x="328" y="152"/>
                    </a:lnTo>
                    <a:lnTo>
                      <a:pt x="312" y="176"/>
                    </a:lnTo>
                    <a:lnTo>
                      <a:pt x="304" y="200"/>
                    </a:lnTo>
                    <a:lnTo>
                      <a:pt x="320" y="216"/>
                    </a:lnTo>
                    <a:lnTo>
                      <a:pt x="320" y="248"/>
                    </a:lnTo>
                    <a:lnTo>
                      <a:pt x="320" y="264"/>
                    </a:lnTo>
                    <a:lnTo>
                      <a:pt x="336" y="272"/>
                    </a:lnTo>
                    <a:lnTo>
                      <a:pt x="328" y="288"/>
                    </a:lnTo>
                    <a:lnTo>
                      <a:pt x="352" y="288"/>
                    </a:lnTo>
                    <a:lnTo>
                      <a:pt x="352" y="312"/>
                    </a:lnTo>
                    <a:lnTo>
                      <a:pt x="344" y="312"/>
                    </a:lnTo>
                    <a:lnTo>
                      <a:pt x="328" y="320"/>
                    </a:lnTo>
                    <a:lnTo>
                      <a:pt x="328" y="360"/>
                    </a:lnTo>
                    <a:lnTo>
                      <a:pt x="320" y="368"/>
                    </a:lnTo>
                    <a:lnTo>
                      <a:pt x="264" y="368"/>
                    </a:lnTo>
                    <a:lnTo>
                      <a:pt x="272" y="400"/>
                    </a:lnTo>
                    <a:lnTo>
                      <a:pt x="248" y="400"/>
                    </a:lnTo>
                    <a:lnTo>
                      <a:pt x="224" y="376"/>
                    </a:lnTo>
                    <a:lnTo>
                      <a:pt x="216" y="384"/>
                    </a:lnTo>
                    <a:lnTo>
                      <a:pt x="216" y="408"/>
                    </a:lnTo>
                    <a:lnTo>
                      <a:pt x="200" y="408"/>
                    </a:lnTo>
                    <a:lnTo>
                      <a:pt x="192" y="416"/>
                    </a:lnTo>
                    <a:lnTo>
                      <a:pt x="168" y="416"/>
                    </a:lnTo>
                    <a:lnTo>
                      <a:pt x="168" y="384"/>
                    </a:lnTo>
                    <a:lnTo>
                      <a:pt x="152" y="384"/>
                    </a:lnTo>
                    <a:lnTo>
                      <a:pt x="152" y="400"/>
                    </a:lnTo>
                    <a:lnTo>
                      <a:pt x="136" y="400"/>
                    </a:lnTo>
                    <a:lnTo>
                      <a:pt x="144" y="352"/>
                    </a:lnTo>
                    <a:lnTo>
                      <a:pt x="152" y="336"/>
                    </a:lnTo>
                    <a:lnTo>
                      <a:pt x="152" y="312"/>
                    </a:lnTo>
                    <a:lnTo>
                      <a:pt x="152" y="296"/>
                    </a:lnTo>
                    <a:lnTo>
                      <a:pt x="144" y="288"/>
                    </a:lnTo>
                    <a:lnTo>
                      <a:pt x="96" y="296"/>
                    </a:lnTo>
                    <a:lnTo>
                      <a:pt x="96" y="312"/>
                    </a:lnTo>
                    <a:lnTo>
                      <a:pt x="72" y="320"/>
                    </a:lnTo>
                    <a:lnTo>
                      <a:pt x="64" y="304"/>
                    </a:lnTo>
                    <a:lnTo>
                      <a:pt x="56" y="320"/>
                    </a:lnTo>
                    <a:lnTo>
                      <a:pt x="32" y="312"/>
                    </a:lnTo>
                    <a:lnTo>
                      <a:pt x="32" y="304"/>
                    </a:lnTo>
                    <a:lnTo>
                      <a:pt x="24" y="304"/>
                    </a:lnTo>
                    <a:lnTo>
                      <a:pt x="24" y="288"/>
                    </a:lnTo>
                    <a:lnTo>
                      <a:pt x="16" y="264"/>
                    </a:lnTo>
                    <a:lnTo>
                      <a:pt x="32" y="256"/>
                    </a:lnTo>
                    <a:lnTo>
                      <a:pt x="24" y="240"/>
                    </a:lnTo>
                    <a:lnTo>
                      <a:pt x="0" y="240"/>
                    </a:lnTo>
                    <a:lnTo>
                      <a:pt x="0" y="224"/>
                    </a:lnTo>
                    <a:lnTo>
                      <a:pt x="24" y="192"/>
                    </a:lnTo>
                    <a:lnTo>
                      <a:pt x="24" y="168"/>
                    </a:lnTo>
                    <a:lnTo>
                      <a:pt x="32" y="160"/>
                    </a:lnTo>
                    <a:lnTo>
                      <a:pt x="24" y="136"/>
                    </a:lnTo>
                    <a:lnTo>
                      <a:pt x="16" y="136"/>
                    </a:lnTo>
                    <a:lnTo>
                      <a:pt x="24" y="120"/>
                    </a:lnTo>
                    <a:lnTo>
                      <a:pt x="16" y="80"/>
                    </a:lnTo>
                    <a:lnTo>
                      <a:pt x="48" y="32"/>
                    </a:lnTo>
                    <a:lnTo>
                      <a:pt x="80" y="32"/>
                    </a:lnTo>
                    <a:lnTo>
                      <a:pt x="104" y="40"/>
                    </a:lnTo>
                    <a:lnTo>
                      <a:pt x="96" y="8"/>
                    </a:lnTo>
                    <a:lnTo>
                      <a:pt x="112" y="0"/>
                    </a:lnTo>
                    <a:lnTo>
                      <a:pt x="152" y="16"/>
                    </a:lnTo>
                    <a:lnTo>
                      <a:pt x="184" y="16"/>
                    </a:lnTo>
                    <a:lnTo>
                      <a:pt x="208" y="40"/>
                    </a:lnTo>
                    <a:lnTo>
                      <a:pt x="248" y="40"/>
                    </a:lnTo>
                    <a:lnTo>
                      <a:pt x="256" y="48"/>
                    </a:lnTo>
                    <a:lnTo>
                      <a:pt x="288" y="32"/>
                    </a:lnTo>
                    <a:lnTo>
                      <a:pt x="304" y="32"/>
                    </a:lnTo>
                    <a:lnTo>
                      <a:pt x="304" y="80"/>
                    </a:lnTo>
                    <a:lnTo>
                      <a:pt x="320" y="8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299" name="Freeform 25"/>
              <p:cNvSpPr>
                <a:spLocks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3165288" y="2724860"/>
                <a:ext cx="822498" cy="545280"/>
              </a:xfrm>
              <a:custGeom>
                <a:avLst/>
                <a:gdLst>
                  <a:gd name="T0" fmla="*/ 1216 w 489"/>
                  <a:gd name="T1" fmla="*/ 404 h 321"/>
                  <a:gd name="T2" fmla="*/ 1116 w 489"/>
                  <a:gd name="T3" fmla="*/ 430 h 321"/>
                  <a:gd name="T4" fmla="*/ 977 w 489"/>
                  <a:gd name="T5" fmla="*/ 483 h 321"/>
                  <a:gd name="T6" fmla="*/ 918 w 489"/>
                  <a:gd name="T7" fmla="*/ 495 h 321"/>
                  <a:gd name="T8" fmla="*/ 879 w 489"/>
                  <a:gd name="T9" fmla="*/ 522 h 321"/>
                  <a:gd name="T10" fmla="*/ 819 w 489"/>
                  <a:gd name="T11" fmla="*/ 522 h 321"/>
                  <a:gd name="T12" fmla="*/ 837 w 489"/>
                  <a:gd name="T13" fmla="*/ 444 h 321"/>
                  <a:gd name="T14" fmla="*/ 797 w 489"/>
                  <a:gd name="T15" fmla="*/ 444 h 321"/>
                  <a:gd name="T16" fmla="*/ 718 w 489"/>
                  <a:gd name="T17" fmla="*/ 471 h 321"/>
                  <a:gd name="T18" fmla="*/ 697 w 489"/>
                  <a:gd name="T19" fmla="*/ 458 h 321"/>
                  <a:gd name="T20" fmla="*/ 598 w 489"/>
                  <a:gd name="T21" fmla="*/ 458 h 321"/>
                  <a:gd name="T22" fmla="*/ 559 w 489"/>
                  <a:gd name="T23" fmla="*/ 417 h 321"/>
                  <a:gd name="T24" fmla="*/ 459 w 489"/>
                  <a:gd name="T25" fmla="*/ 417 h 321"/>
                  <a:gd name="T26" fmla="*/ 360 w 489"/>
                  <a:gd name="T27" fmla="*/ 391 h 321"/>
                  <a:gd name="T28" fmla="*/ 319 w 489"/>
                  <a:gd name="T29" fmla="*/ 404 h 321"/>
                  <a:gd name="T30" fmla="*/ 339 w 489"/>
                  <a:gd name="T31" fmla="*/ 458 h 321"/>
                  <a:gd name="T32" fmla="*/ 278 w 489"/>
                  <a:gd name="T33" fmla="*/ 444 h 321"/>
                  <a:gd name="T34" fmla="*/ 199 w 489"/>
                  <a:gd name="T35" fmla="*/ 444 h 321"/>
                  <a:gd name="T36" fmla="*/ 121 w 489"/>
                  <a:gd name="T37" fmla="*/ 522 h 321"/>
                  <a:gd name="T38" fmla="*/ 20 w 489"/>
                  <a:gd name="T39" fmla="*/ 444 h 321"/>
                  <a:gd name="T40" fmla="*/ 0 w 489"/>
                  <a:gd name="T41" fmla="*/ 444 h 321"/>
                  <a:gd name="T42" fmla="*/ 20 w 489"/>
                  <a:gd name="T43" fmla="*/ 417 h 321"/>
                  <a:gd name="T44" fmla="*/ 41 w 489"/>
                  <a:gd name="T45" fmla="*/ 404 h 321"/>
                  <a:gd name="T46" fmla="*/ 0 w 489"/>
                  <a:gd name="T47" fmla="*/ 378 h 321"/>
                  <a:gd name="T48" fmla="*/ 0 w 489"/>
                  <a:gd name="T49" fmla="*/ 365 h 321"/>
                  <a:gd name="T50" fmla="*/ 41 w 489"/>
                  <a:gd name="T51" fmla="*/ 340 h 321"/>
                  <a:gd name="T52" fmla="*/ 179 w 489"/>
                  <a:gd name="T53" fmla="*/ 340 h 321"/>
                  <a:gd name="T54" fmla="*/ 239 w 489"/>
                  <a:gd name="T55" fmla="*/ 314 h 321"/>
                  <a:gd name="T56" fmla="*/ 278 w 489"/>
                  <a:gd name="T57" fmla="*/ 300 h 321"/>
                  <a:gd name="T58" fmla="*/ 278 w 489"/>
                  <a:gd name="T59" fmla="*/ 260 h 321"/>
                  <a:gd name="T60" fmla="*/ 199 w 489"/>
                  <a:gd name="T61" fmla="*/ 196 h 321"/>
                  <a:gd name="T62" fmla="*/ 179 w 489"/>
                  <a:gd name="T63" fmla="*/ 130 h 321"/>
                  <a:gd name="T64" fmla="*/ 218 w 489"/>
                  <a:gd name="T65" fmla="*/ 92 h 321"/>
                  <a:gd name="T66" fmla="*/ 218 w 489"/>
                  <a:gd name="T67" fmla="*/ 66 h 321"/>
                  <a:gd name="T68" fmla="*/ 179 w 489"/>
                  <a:gd name="T69" fmla="*/ 13 h 321"/>
                  <a:gd name="T70" fmla="*/ 319 w 489"/>
                  <a:gd name="T71" fmla="*/ 13 h 321"/>
                  <a:gd name="T72" fmla="*/ 360 w 489"/>
                  <a:gd name="T73" fmla="*/ 26 h 321"/>
                  <a:gd name="T74" fmla="*/ 418 w 489"/>
                  <a:gd name="T75" fmla="*/ 0 h 321"/>
                  <a:gd name="T76" fmla="*/ 519 w 489"/>
                  <a:gd name="T77" fmla="*/ 117 h 321"/>
                  <a:gd name="T78" fmla="*/ 697 w 489"/>
                  <a:gd name="T79" fmla="*/ 117 h 321"/>
                  <a:gd name="T80" fmla="*/ 736 w 489"/>
                  <a:gd name="T81" fmla="*/ 130 h 321"/>
                  <a:gd name="T82" fmla="*/ 778 w 489"/>
                  <a:gd name="T83" fmla="*/ 117 h 321"/>
                  <a:gd name="T84" fmla="*/ 837 w 489"/>
                  <a:gd name="T85" fmla="*/ 143 h 321"/>
                  <a:gd name="T86" fmla="*/ 837 w 489"/>
                  <a:gd name="T87" fmla="*/ 184 h 321"/>
                  <a:gd name="T88" fmla="*/ 879 w 489"/>
                  <a:gd name="T89" fmla="*/ 208 h 321"/>
                  <a:gd name="T90" fmla="*/ 898 w 489"/>
                  <a:gd name="T91" fmla="*/ 184 h 321"/>
                  <a:gd name="T92" fmla="*/ 935 w 489"/>
                  <a:gd name="T93" fmla="*/ 208 h 321"/>
                  <a:gd name="T94" fmla="*/ 1017 w 489"/>
                  <a:gd name="T95" fmla="*/ 208 h 321"/>
                  <a:gd name="T96" fmla="*/ 1036 w 489"/>
                  <a:gd name="T97" fmla="*/ 196 h 321"/>
                  <a:gd name="T98" fmla="*/ 1157 w 489"/>
                  <a:gd name="T99" fmla="*/ 248 h 321"/>
                  <a:gd name="T100" fmla="*/ 1178 w 489"/>
                  <a:gd name="T101" fmla="*/ 314 h 321"/>
                  <a:gd name="T102" fmla="*/ 1178 w 489"/>
                  <a:gd name="T103" fmla="*/ 352 h 321"/>
                  <a:gd name="T104" fmla="*/ 1216 w 489"/>
                  <a:gd name="T105" fmla="*/ 404 h 32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489"/>
                  <a:gd name="T160" fmla="*/ 0 h 321"/>
                  <a:gd name="T161" fmla="*/ 489 w 489"/>
                  <a:gd name="T162" fmla="*/ 321 h 32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489" h="321">
                    <a:moveTo>
                      <a:pt x="488" y="248"/>
                    </a:moveTo>
                    <a:lnTo>
                      <a:pt x="448" y="264"/>
                    </a:lnTo>
                    <a:lnTo>
                      <a:pt x="392" y="296"/>
                    </a:lnTo>
                    <a:lnTo>
                      <a:pt x="368" y="304"/>
                    </a:lnTo>
                    <a:lnTo>
                      <a:pt x="352" y="320"/>
                    </a:lnTo>
                    <a:lnTo>
                      <a:pt x="328" y="320"/>
                    </a:lnTo>
                    <a:lnTo>
                      <a:pt x="336" y="272"/>
                    </a:lnTo>
                    <a:lnTo>
                      <a:pt x="320" y="272"/>
                    </a:lnTo>
                    <a:lnTo>
                      <a:pt x="288" y="288"/>
                    </a:lnTo>
                    <a:lnTo>
                      <a:pt x="280" y="280"/>
                    </a:lnTo>
                    <a:lnTo>
                      <a:pt x="240" y="280"/>
                    </a:lnTo>
                    <a:lnTo>
                      <a:pt x="224" y="256"/>
                    </a:lnTo>
                    <a:lnTo>
                      <a:pt x="184" y="256"/>
                    </a:lnTo>
                    <a:lnTo>
                      <a:pt x="144" y="240"/>
                    </a:lnTo>
                    <a:lnTo>
                      <a:pt x="128" y="248"/>
                    </a:lnTo>
                    <a:lnTo>
                      <a:pt x="136" y="280"/>
                    </a:lnTo>
                    <a:lnTo>
                      <a:pt x="112" y="272"/>
                    </a:lnTo>
                    <a:lnTo>
                      <a:pt x="80" y="272"/>
                    </a:lnTo>
                    <a:lnTo>
                      <a:pt x="48" y="320"/>
                    </a:lnTo>
                    <a:lnTo>
                      <a:pt x="8" y="272"/>
                    </a:lnTo>
                    <a:lnTo>
                      <a:pt x="0" y="272"/>
                    </a:lnTo>
                    <a:lnTo>
                      <a:pt x="8" y="256"/>
                    </a:lnTo>
                    <a:lnTo>
                      <a:pt x="16" y="248"/>
                    </a:lnTo>
                    <a:lnTo>
                      <a:pt x="0" y="232"/>
                    </a:lnTo>
                    <a:lnTo>
                      <a:pt x="0" y="224"/>
                    </a:lnTo>
                    <a:lnTo>
                      <a:pt x="16" y="208"/>
                    </a:lnTo>
                    <a:lnTo>
                      <a:pt x="72" y="208"/>
                    </a:lnTo>
                    <a:lnTo>
                      <a:pt x="96" y="192"/>
                    </a:lnTo>
                    <a:lnTo>
                      <a:pt x="112" y="184"/>
                    </a:lnTo>
                    <a:lnTo>
                      <a:pt x="112" y="160"/>
                    </a:lnTo>
                    <a:lnTo>
                      <a:pt x="80" y="120"/>
                    </a:lnTo>
                    <a:lnTo>
                      <a:pt x="72" y="80"/>
                    </a:lnTo>
                    <a:lnTo>
                      <a:pt x="88" y="56"/>
                    </a:lnTo>
                    <a:lnTo>
                      <a:pt x="88" y="40"/>
                    </a:lnTo>
                    <a:lnTo>
                      <a:pt x="72" y="8"/>
                    </a:lnTo>
                    <a:lnTo>
                      <a:pt x="128" y="8"/>
                    </a:lnTo>
                    <a:lnTo>
                      <a:pt x="144" y="16"/>
                    </a:lnTo>
                    <a:lnTo>
                      <a:pt x="168" y="0"/>
                    </a:lnTo>
                    <a:lnTo>
                      <a:pt x="208" y="72"/>
                    </a:lnTo>
                    <a:lnTo>
                      <a:pt x="280" y="72"/>
                    </a:lnTo>
                    <a:lnTo>
                      <a:pt x="296" y="80"/>
                    </a:lnTo>
                    <a:lnTo>
                      <a:pt x="312" y="72"/>
                    </a:lnTo>
                    <a:lnTo>
                      <a:pt x="336" y="88"/>
                    </a:lnTo>
                    <a:lnTo>
                      <a:pt x="336" y="112"/>
                    </a:lnTo>
                    <a:lnTo>
                      <a:pt x="352" y="128"/>
                    </a:lnTo>
                    <a:lnTo>
                      <a:pt x="360" y="112"/>
                    </a:lnTo>
                    <a:lnTo>
                      <a:pt x="376" y="128"/>
                    </a:lnTo>
                    <a:lnTo>
                      <a:pt x="408" y="128"/>
                    </a:lnTo>
                    <a:lnTo>
                      <a:pt x="416" y="120"/>
                    </a:lnTo>
                    <a:lnTo>
                      <a:pt x="464" y="152"/>
                    </a:lnTo>
                    <a:lnTo>
                      <a:pt x="472" y="192"/>
                    </a:lnTo>
                    <a:lnTo>
                      <a:pt x="472" y="216"/>
                    </a:lnTo>
                    <a:lnTo>
                      <a:pt x="488" y="24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300" name="Freeform 26"/>
              <p:cNvSpPr>
                <a:spLocks noChangeArrowheads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3823847" y="2532317"/>
                <a:ext cx="512835" cy="657725"/>
              </a:xfrm>
              <a:custGeom>
                <a:avLst/>
                <a:gdLst>
                  <a:gd name="T0" fmla="*/ 218 w 305"/>
                  <a:gd name="T1" fmla="*/ 0 h 385"/>
                  <a:gd name="T2" fmla="*/ 319 w 305"/>
                  <a:gd name="T3" fmla="*/ 53 h 385"/>
                  <a:gd name="T4" fmla="*/ 438 w 305"/>
                  <a:gd name="T5" fmla="*/ 109 h 385"/>
                  <a:gd name="T6" fmla="*/ 498 w 305"/>
                  <a:gd name="T7" fmla="*/ 161 h 385"/>
                  <a:gd name="T8" fmla="*/ 598 w 305"/>
                  <a:gd name="T9" fmla="*/ 227 h 385"/>
                  <a:gd name="T10" fmla="*/ 676 w 305"/>
                  <a:gd name="T11" fmla="*/ 241 h 385"/>
                  <a:gd name="T12" fmla="*/ 619 w 305"/>
                  <a:gd name="T13" fmla="*/ 241 h 385"/>
                  <a:gd name="T14" fmla="*/ 577 w 305"/>
                  <a:gd name="T15" fmla="*/ 295 h 385"/>
                  <a:gd name="T16" fmla="*/ 619 w 305"/>
                  <a:gd name="T17" fmla="*/ 375 h 385"/>
                  <a:gd name="T18" fmla="*/ 718 w 305"/>
                  <a:gd name="T19" fmla="*/ 416 h 385"/>
                  <a:gd name="T20" fmla="*/ 718 w 305"/>
                  <a:gd name="T21" fmla="*/ 497 h 385"/>
                  <a:gd name="T22" fmla="*/ 697 w 305"/>
                  <a:gd name="T23" fmla="*/ 538 h 385"/>
                  <a:gd name="T24" fmla="*/ 656 w 305"/>
                  <a:gd name="T25" fmla="*/ 523 h 385"/>
                  <a:gd name="T26" fmla="*/ 676 w 305"/>
                  <a:gd name="T27" fmla="*/ 578 h 385"/>
                  <a:gd name="T28" fmla="*/ 656 w 305"/>
                  <a:gd name="T29" fmla="*/ 604 h 385"/>
                  <a:gd name="T30" fmla="*/ 559 w 305"/>
                  <a:gd name="T31" fmla="*/ 643 h 385"/>
                  <a:gd name="T32" fmla="*/ 458 w 305"/>
                  <a:gd name="T33" fmla="*/ 643 h 385"/>
                  <a:gd name="T34" fmla="*/ 377 w 305"/>
                  <a:gd name="T35" fmla="*/ 618 h 385"/>
                  <a:gd name="T36" fmla="*/ 319 w 305"/>
                  <a:gd name="T37" fmla="*/ 643 h 385"/>
                  <a:gd name="T38" fmla="*/ 338 w 305"/>
                  <a:gd name="T39" fmla="*/ 604 h 385"/>
                  <a:gd name="T40" fmla="*/ 300 w 305"/>
                  <a:gd name="T41" fmla="*/ 618 h 385"/>
                  <a:gd name="T42" fmla="*/ 199 w 305"/>
                  <a:gd name="T43" fmla="*/ 523 h 385"/>
                  <a:gd name="T44" fmla="*/ 179 w 305"/>
                  <a:gd name="T45" fmla="*/ 443 h 385"/>
                  <a:gd name="T46" fmla="*/ 179 w 305"/>
                  <a:gd name="T47" fmla="*/ 363 h 385"/>
                  <a:gd name="T48" fmla="*/ 179 w 305"/>
                  <a:gd name="T49" fmla="*/ 267 h 385"/>
                  <a:gd name="T50" fmla="*/ 60 w 305"/>
                  <a:gd name="T51" fmla="*/ 255 h 385"/>
                  <a:gd name="T52" fmla="*/ 0 w 305"/>
                  <a:gd name="T53" fmla="*/ 227 h 385"/>
                  <a:gd name="T54" fmla="*/ 79 w 305"/>
                  <a:gd name="T55" fmla="*/ 202 h 385"/>
                  <a:gd name="T56" fmla="*/ 101 w 305"/>
                  <a:gd name="T57" fmla="*/ 67 h 385"/>
                  <a:gd name="T58" fmla="*/ 179 w 305"/>
                  <a:gd name="T59" fmla="*/ 94 h 385"/>
                  <a:gd name="T60" fmla="*/ 259 w 305"/>
                  <a:gd name="T61" fmla="*/ 80 h 385"/>
                  <a:gd name="T62" fmla="*/ 199 w 305"/>
                  <a:gd name="T63" fmla="*/ 27 h 38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05"/>
                  <a:gd name="T97" fmla="*/ 0 h 385"/>
                  <a:gd name="T98" fmla="*/ 305 w 305"/>
                  <a:gd name="T99" fmla="*/ 385 h 38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05" h="385">
                    <a:moveTo>
                      <a:pt x="80" y="8"/>
                    </a:moveTo>
                    <a:lnTo>
                      <a:pt x="88" y="0"/>
                    </a:lnTo>
                    <a:lnTo>
                      <a:pt x="120" y="8"/>
                    </a:lnTo>
                    <a:lnTo>
                      <a:pt x="128" y="32"/>
                    </a:lnTo>
                    <a:lnTo>
                      <a:pt x="152" y="32"/>
                    </a:lnTo>
                    <a:lnTo>
                      <a:pt x="176" y="64"/>
                    </a:lnTo>
                    <a:lnTo>
                      <a:pt x="184" y="56"/>
                    </a:lnTo>
                    <a:lnTo>
                      <a:pt x="200" y="96"/>
                    </a:lnTo>
                    <a:lnTo>
                      <a:pt x="224" y="136"/>
                    </a:lnTo>
                    <a:lnTo>
                      <a:pt x="240" y="136"/>
                    </a:lnTo>
                    <a:lnTo>
                      <a:pt x="256" y="120"/>
                    </a:lnTo>
                    <a:lnTo>
                      <a:pt x="272" y="144"/>
                    </a:lnTo>
                    <a:lnTo>
                      <a:pt x="256" y="160"/>
                    </a:lnTo>
                    <a:lnTo>
                      <a:pt x="248" y="144"/>
                    </a:lnTo>
                    <a:lnTo>
                      <a:pt x="232" y="144"/>
                    </a:lnTo>
                    <a:lnTo>
                      <a:pt x="232" y="176"/>
                    </a:lnTo>
                    <a:lnTo>
                      <a:pt x="224" y="192"/>
                    </a:lnTo>
                    <a:lnTo>
                      <a:pt x="248" y="224"/>
                    </a:lnTo>
                    <a:lnTo>
                      <a:pt x="248" y="248"/>
                    </a:lnTo>
                    <a:lnTo>
                      <a:pt x="288" y="248"/>
                    </a:lnTo>
                    <a:lnTo>
                      <a:pt x="304" y="264"/>
                    </a:lnTo>
                    <a:lnTo>
                      <a:pt x="288" y="296"/>
                    </a:lnTo>
                    <a:lnTo>
                      <a:pt x="296" y="320"/>
                    </a:lnTo>
                    <a:lnTo>
                      <a:pt x="280" y="320"/>
                    </a:lnTo>
                    <a:lnTo>
                      <a:pt x="280" y="312"/>
                    </a:lnTo>
                    <a:lnTo>
                      <a:pt x="264" y="312"/>
                    </a:lnTo>
                    <a:lnTo>
                      <a:pt x="264" y="328"/>
                    </a:lnTo>
                    <a:lnTo>
                      <a:pt x="272" y="344"/>
                    </a:lnTo>
                    <a:lnTo>
                      <a:pt x="264" y="344"/>
                    </a:lnTo>
                    <a:lnTo>
                      <a:pt x="264" y="360"/>
                    </a:lnTo>
                    <a:lnTo>
                      <a:pt x="232" y="384"/>
                    </a:lnTo>
                    <a:lnTo>
                      <a:pt x="224" y="384"/>
                    </a:lnTo>
                    <a:lnTo>
                      <a:pt x="216" y="376"/>
                    </a:lnTo>
                    <a:lnTo>
                      <a:pt x="184" y="384"/>
                    </a:lnTo>
                    <a:lnTo>
                      <a:pt x="168" y="352"/>
                    </a:lnTo>
                    <a:lnTo>
                      <a:pt x="152" y="368"/>
                    </a:lnTo>
                    <a:lnTo>
                      <a:pt x="152" y="384"/>
                    </a:lnTo>
                    <a:lnTo>
                      <a:pt x="128" y="384"/>
                    </a:lnTo>
                    <a:lnTo>
                      <a:pt x="128" y="368"/>
                    </a:lnTo>
                    <a:lnTo>
                      <a:pt x="136" y="360"/>
                    </a:lnTo>
                    <a:lnTo>
                      <a:pt x="128" y="352"/>
                    </a:lnTo>
                    <a:lnTo>
                      <a:pt x="120" y="368"/>
                    </a:lnTo>
                    <a:lnTo>
                      <a:pt x="88" y="360"/>
                    </a:lnTo>
                    <a:lnTo>
                      <a:pt x="80" y="312"/>
                    </a:lnTo>
                    <a:lnTo>
                      <a:pt x="80" y="296"/>
                    </a:lnTo>
                    <a:lnTo>
                      <a:pt x="72" y="264"/>
                    </a:lnTo>
                    <a:lnTo>
                      <a:pt x="32" y="240"/>
                    </a:lnTo>
                    <a:lnTo>
                      <a:pt x="72" y="216"/>
                    </a:lnTo>
                    <a:lnTo>
                      <a:pt x="80" y="216"/>
                    </a:lnTo>
                    <a:lnTo>
                      <a:pt x="72" y="160"/>
                    </a:lnTo>
                    <a:lnTo>
                      <a:pt x="48" y="168"/>
                    </a:lnTo>
                    <a:lnTo>
                      <a:pt x="24" y="152"/>
                    </a:lnTo>
                    <a:lnTo>
                      <a:pt x="16" y="136"/>
                    </a:lnTo>
                    <a:lnTo>
                      <a:pt x="0" y="136"/>
                    </a:lnTo>
                    <a:lnTo>
                      <a:pt x="8" y="120"/>
                    </a:lnTo>
                    <a:lnTo>
                      <a:pt x="32" y="120"/>
                    </a:lnTo>
                    <a:lnTo>
                      <a:pt x="40" y="88"/>
                    </a:lnTo>
                    <a:lnTo>
                      <a:pt x="40" y="40"/>
                    </a:lnTo>
                    <a:lnTo>
                      <a:pt x="48" y="40"/>
                    </a:lnTo>
                    <a:lnTo>
                      <a:pt x="72" y="56"/>
                    </a:lnTo>
                    <a:lnTo>
                      <a:pt x="80" y="72"/>
                    </a:lnTo>
                    <a:lnTo>
                      <a:pt x="104" y="48"/>
                    </a:lnTo>
                    <a:lnTo>
                      <a:pt x="104" y="32"/>
                    </a:lnTo>
                    <a:lnTo>
                      <a:pt x="80" y="16"/>
                    </a:lnTo>
                    <a:lnTo>
                      <a:pt x="80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301" name="Freeform 27"/>
              <p:cNvSpPr>
                <a:spLocks noChangeArrowheads="1"/>
              </p:cNvSpPr>
              <p:nvPr>
                <p:custDataLst>
                  <p:tags r:id="rId28"/>
                </p:custDataLst>
              </p:nvPr>
            </p:nvSpPr>
            <p:spPr bwMode="auto">
              <a:xfrm>
                <a:off x="3367059" y="2327452"/>
                <a:ext cx="634739" cy="614595"/>
              </a:xfrm>
              <a:custGeom>
                <a:avLst/>
                <a:gdLst>
                  <a:gd name="T0" fmla="*/ 500 w 377"/>
                  <a:gd name="T1" fmla="*/ 13 h 361"/>
                  <a:gd name="T2" fmla="*/ 621 w 377"/>
                  <a:gd name="T3" fmla="*/ 0 h 361"/>
                  <a:gd name="T4" fmla="*/ 661 w 377"/>
                  <a:gd name="T5" fmla="*/ 27 h 361"/>
                  <a:gd name="T6" fmla="*/ 761 w 377"/>
                  <a:gd name="T7" fmla="*/ 40 h 361"/>
                  <a:gd name="T8" fmla="*/ 803 w 377"/>
                  <a:gd name="T9" fmla="*/ 27 h 361"/>
                  <a:gd name="T10" fmla="*/ 842 w 377"/>
                  <a:gd name="T11" fmla="*/ 27 h 361"/>
                  <a:gd name="T12" fmla="*/ 701 w 377"/>
                  <a:gd name="T13" fmla="*/ 105 h 361"/>
                  <a:gd name="T14" fmla="*/ 681 w 377"/>
                  <a:gd name="T15" fmla="*/ 144 h 361"/>
                  <a:gd name="T16" fmla="*/ 701 w 377"/>
                  <a:gd name="T17" fmla="*/ 158 h 361"/>
                  <a:gd name="T18" fmla="*/ 722 w 377"/>
                  <a:gd name="T19" fmla="*/ 158 h 361"/>
                  <a:gd name="T20" fmla="*/ 803 w 377"/>
                  <a:gd name="T21" fmla="*/ 210 h 361"/>
                  <a:gd name="T22" fmla="*/ 881 w 377"/>
                  <a:gd name="T23" fmla="*/ 210 h 361"/>
                  <a:gd name="T24" fmla="*/ 881 w 377"/>
                  <a:gd name="T25" fmla="*/ 239 h 361"/>
                  <a:gd name="T26" fmla="*/ 941 w 377"/>
                  <a:gd name="T27" fmla="*/ 252 h 361"/>
                  <a:gd name="T28" fmla="*/ 941 w 377"/>
                  <a:gd name="T29" fmla="*/ 279 h 361"/>
                  <a:gd name="T30" fmla="*/ 881 w 377"/>
                  <a:gd name="T31" fmla="*/ 316 h 361"/>
                  <a:gd name="T32" fmla="*/ 881 w 377"/>
                  <a:gd name="T33" fmla="*/ 292 h 361"/>
                  <a:gd name="T34" fmla="*/ 821 w 377"/>
                  <a:gd name="T35" fmla="*/ 265 h 361"/>
                  <a:gd name="T36" fmla="*/ 782 w 377"/>
                  <a:gd name="T37" fmla="*/ 265 h 361"/>
                  <a:gd name="T38" fmla="*/ 782 w 377"/>
                  <a:gd name="T39" fmla="*/ 344 h 361"/>
                  <a:gd name="T40" fmla="*/ 761 w 377"/>
                  <a:gd name="T41" fmla="*/ 396 h 361"/>
                  <a:gd name="T42" fmla="*/ 701 w 377"/>
                  <a:gd name="T43" fmla="*/ 396 h 361"/>
                  <a:gd name="T44" fmla="*/ 681 w 377"/>
                  <a:gd name="T45" fmla="*/ 409 h 361"/>
                  <a:gd name="T46" fmla="*/ 722 w 377"/>
                  <a:gd name="T47" fmla="*/ 422 h 361"/>
                  <a:gd name="T48" fmla="*/ 743 w 377"/>
                  <a:gd name="T49" fmla="*/ 450 h 361"/>
                  <a:gd name="T50" fmla="*/ 803 w 377"/>
                  <a:gd name="T51" fmla="*/ 474 h 361"/>
                  <a:gd name="T52" fmla="*/ 860 w 377"/>
                  <a:gd name="T53" fmla="*/ 462 h 361"/>
                  <a:gd name="T54" fmla="*/ 881 w 377"/>
                  <a:gd name="T55" fmla="*/ 554 h 361"/>
                  <a:gd name="T56" fmla="*/ 761 w 377"/>
                  <a:gd name="T57" fmla="*/ 594 h 361"/>
                  <a:gd name="T58" fmla="*/ 743 w 377"/>
                  <a:gd name="T59" fmla="*/ 580 h 361"/>
                  <a:gd name="T60" fmla="*/ 722 w 377"/>
                  <a:gd name="T61" fmla="*/ 594 h 361"/>
                  <a:gd name="T62" fmla="*/ 643 w 377"/>
                  <a:gd name="T63" fmla="*/ 594 h 361"/>
                  <a:gd name="T64" fmla="*/ 601 w 377"/>
                  <a:gd name="T65" fmla="*/ 567 h 361"/>
                  <a:gd name="T66" fmla="*/ 582 w 377"/>
                  <a:gd name="T67" fmla="*/ 594 h 361"/>
                  <a:gd name="T68" fmla="*/ 542 w 377"/>
                  <a:gd name="T69" fmla="*/ 567 h 361"/>
                  <a:gd name="T70" fmla="*/ 542 w 377"/>
                  <a:gd name="T71" fmla="*/ 527 h 361"/>
                  <a:gd name="T72" fmla="*/ 482 w 377"/>
                  <a:gd name="T73" fmla="*/ 501 h 361"/>
                  <a:gd name="T74" fmla="*/ 440 w 377"/>
                  <a:gd name="T75" fmla="*/ 514 h 361"/>
                  <a:gd name="T76" fmla="*/ 401 w 377"/>
                  <a:gd name="T77" fmla="*/ 501 h 361"/>
                  <a:gd name="T78" fmla="*/ 221 w 377"/>
                  <a:gd name="T79" fmla="*/ 487 h 361"/>
                  <a:gd name="T80" fmla="*/ 121 w 377"/>
                  <a:gd name="T81" fmla="*/ 382 h 361"/>
                  <a:gd name="T82" fmla="*/ 41 w 377"/>
                  <a:gd name="T83" fmla="*/ 303 h 361"/>
                  <a:gd name="T84" fmla="*/ 0 w 377"/>
                  <a:gd name="T85" fmla="*/ 210 h 361"/>
                  <a:gd name="T86" fmla="*/ 79 w 377"/>
                  <a:gd name="T87" fmla="*/ 210 h 361"/>
                  <a:gd name="T88" fmla="*/ 281 w 377"/>
                  <a:gd name="T89" fmla="*/ 130 h 361"/>
                  <a:gd name="T90" fmla="*/ 341 w 377"/>
                  <a:gd name="T91" fmla="*/ 130 h 361"/>
                  <a:gd name="T92" fmla="*/ 422 w 377"/>
                  <a:gd name="T93" fmla="*/ 130 h 361"/>
                  <a:gd name="T94" fmla="*/ 482 w 377"/>
                  <a:gd name="T95" fmla="*/ 80 h 361"/>
                  <a:gd name="T96" fmla="*/ 500 w 377"/>
                  <a:gd name="T97" fmla="*/ 13 h 36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77"/>
                  <a:gd name="T148" fmla="*/ 0 h 361"/>
                  <a:gd name="T149" fmla="*/ 377 w 377"/>
                  <a:gd name="T150" fmla="*/ 361 h 36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77" h="361">
                    <a:moveTo>
                      <a:pt x="200" y="8"/>
                    </a:moveTo>
                    <a:lnTo>
                      <a:pt x="248" y="0"/>
                    </a:lnTo>
                    <a:lnTo>
                      <a:pt x="264" y="16"/>
                    </a:lnTo>
                    <a:lnTo>
                      <a:pt x="304" y="24"/>
                    </a:lnTo>
                    <a:lnTo>
                      <a:pt x="320" y="16"/>
                    </a:lnTo>
                    <a:lnTo>
                      <a:pt x="336" y="16"/>
                    </a:lnTo>
                    <a:lnTo>
                      <a:pt x="280" y="64"/>
                    </a:lnTo>
                    <a:lnTo>
                      <a:pt x="272" y="88"/>
                    </a:lnTo>
                    <a:lnTo>
                      <a:pt x="280" y="96"/>
                    </a:lnTo>
                    <a:lnTo>
                      <a:pt x="288" y="96"/>
                    </a:lnTo>
                    <a:lnTo>
                      <a:pt x="320" y="128"/>
                    </a:lnTo>
                    <a:lnTo>
                      <a:pt x="352" y="128"/>
                    </a:lnTo>
                    <a:lnTo>
                      <a:pt x="352" y="144"/>
                    </a:lnTo>
                    <a:lnTo>
                      <a:pt x="376" y="152"/>
                    </a:lnTo>
                    <a:lnTo>
                      <a:pt x="376" y="168"/>
                    </a:lnTo>
                    <a:lnTo>
                      <a:pt x="352" y="192"/>
                    </a:lnTo>
                    <a:lnTo>
                      <a:pt x="352" y="176"/>
                    </a:lnTo>
                    <a:lnTo>
                      <a:pt x="328" y="160"/>
                    </a:lnTo>
                    <a:lnTo>
                      <a:pt x="312" y="160"/>
                    </a:lnTo>
                    <a:lnTo>
                      <a:pt x="312" y="208"/>
                    </a:lnTo>
                    <a:lnTo>
                      <a:pt x="304" y="240"/>
                    </a:lnTo>
                    <a:lnTo>
                      <a:pt x="280" y="240"/>
                    </a:lnTo>
                    <a:lnTo>
                      <a:pt x="272" y="248"/>
                    </a:lnTo>
                    <a:lnTo>
                      <a:pt x="288" y="256"/>
                    </a:lnTo>
                    <a:lnTo>
                      <a:pt x="296" y="272"/>
                    </a:lnTo>
                    <a:lnTo>
                      <a:pt x="320" y="288"/>
                    </a:lnTo>
                    <a:lnTo>
                      <a:pt x="344" y="280"/>
                    </a:lnTo>
                    <a:lnTo>
                      <a:pt x="352" y="336"/>
                    </a:lnTo>
                    <a:lnTo>
                      <a:pt x="304" y="360"/>
                    </a:lnTo>
                    <a:lnTo>
                      <a:pt x="296" y="352"/>
                    </a:lnTo>
                    <a:lnTo>
                      <a:pt x="288" y="360"/>
                    </a:lnTo>
                    <a:lnTo>
                      <a:pt x="256" y="360"/>
                    </a:lnTo>
                    <a:lnTo>
                      <a:pt x="240" y="344"/>
                    </a:lnTo>
                    <a:lnTo>
                      <a:pt x="232" y="360"/>
                    </a:lnTo>
                    <a:lnTo>
                      <a:pt x="216" y="344"/>
                    </a:lnTo>
                    <a:lnTo>
                      <a:pt x="216" y="320"/>
                    </a:lnTo>
                    <a:lnTo>
                      <a:pt x="192" y="304"/>
                    </a:lnTo>
                    <a:lnTo>
                      <a:pt x="176" y="312"/>
                    </a:lnTo>
                    <a:lnTo>
                      <a:pt x="160" y="304"/>
                    </a:lnTo>
                    <a:lnTo>
                      <a:pt x="88" y="296"/>
                    </a:lnTo>
                    <a:lnTo>
                      <a:pt x="48" y="232"/>
                    </a:lnTo>
                    <a:lnTo>
                      <a:pt x="16" y="184"/>
                    </a:lnTo>
                    <a:lnTo>
                      <a:pt x="0" y="128"/>
                    </a:lnTo>
                    <a:lnTo>
                      <a:pt x="32" y="128"/>
                    </a:lnTo>
                    <a:lnTo>
                      <a:pt x="112" y="80"/>
                    </a:lnTo>
                    <a:lnTo>
                      <a:pt x="136" y="80"/>
                    </a:lnTo>
                    <a:lnTo>
                      <a:pt x="168" y="80"/>
                    </a:lnTo>
                    <a:lnTo>
                      <a:pt x="192" y="48"/>
                    </a:lnTo>
                    <a:lnTo>
                      <a:pt x="200" y="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302" name="Freeform 28"/>
              <p:cNvSpPr>
                <a:spLocks noChangeArrowheads="1"/>
              </p:cNvSpPr>
              <p:nvPr>
                <p:custDataLst>
                  <p:tags r:id="rId29"/>
                </p:custDataLst>
              </p:nvPr>
            </p:nvSpPr>
            <p:spPr bwMode="auto">
              <a:xfrm>
                <a:off x="3354448" y="1768309"/>
                <a:ext cx="418956" cy="780952"/>
              </a:xfrm>
              <a:custGeom>
                <a:avLst/>
                <a:gdLst>
                  <a:gd name="T0" fmla="*/ 519 w 249"/>
                  <a:gd name="T1" fmla="*/ 565 h 457"/>
                  <a:gd name="T2" fmla="*/ 498 w 249"/>
                  <a:gd name="T3" fmla="*/ 632 h 457"/>
                  <a:gd name="T4" fmla="*/ 438 w 249"/>
                  <a:gd name="T5" fmla="*/ 687 h 457"/>
                  <a:gd name="T6" fmla="*/ 339 w 249"/>
                  <a:gd name="T7" fmla="*/ 673 h 457"/>
                  <a:gd name="T8" fmla="*/ 199 w 249"/>
                  <a:gd name="T9" fmla="*/ 724 h 457"/>
                  <a:gd name="T10" fmla="*/ 101 w 249"/>
                  <a:gd name="T11" fmla="*/ 765 h 457"/>
                  <a:gd name="T12" fmla="*/ 20 w 249"/>
                  <a:gd name="T13" fmla="*/ 765 h 457"/>
                  <a:gd name="T14" fmla="*/ 0 w 249"/>
                  <a:gd name="T15" fmla="*/ 752 h 457"/>
                  <a:gd name="T16" fmla="*/ 41 w 249"/>
                  <a:gd name="T17" fmla="*/ 646 h 457"/>
                  <a:gd name="T18" fmla="*/ 60 w 249"/>
                  <a:gd name="T19" fmla="*/ 619 h 457"/>
                  <a:gd name="T20" fmla="*/ 20 w 249"/>
                  <a:gd name="T21" fmla="*/ 551 h 457"/>
                  <a:gd name="T22" fmla="*/ 41 w 249"/>
                  <a:gd name="T23" fmla="*/ 444 h 457"/>
                  <a:gd name="T24" fmla="*/ 60 w 249"/>
                  <a:gd name="T25" fmla="*/ 376 h 457"/>
                  <a:gd name="T26" fmla="*/ 79 w 249"/>
                  <a:gd name="T27" fmla="*/ 349 h 457"/>
                  <a:gd name="T28" fmla="*/ 41 w 249"/>
                  <a:gd name="T29" fmla="*/ 323 h 457"/>
                  <a:gd name="T30" fmla="*/ 79 w 249"/>
                  <a:gd name="T31" fmla="*/ 270 h 457"/>
                  <a:gd name="T32" fmla="*/ 138 w 249"/>
                  <a:gd name="T33" fmla="*/ 189 h 457"/>
                  <a:gd name="T34" fmla="*/ 138 w 249"/>
                  <a:gd name="T35" fmla="*/ 135 h 457"/>
                  <a:gd name="T36" fmla="*/ 179 w 249"/>
                  <a:gd name="T37" fmla="*/ 135 h 457"/>
                  <a:gd name="T38" fmla="*/ 300 w 249"/>
                  <a:gd name="T39" fmla="*/ 41 h 457"/>
                  <a:gd name="T40" fmla="*/ 360 w 249"/>
                  <a:gd name="T41" fmla="*/ 27 h 457"/>
                  <a:gd name="T42" fmla="*/ 421 w 249"/>
                  <a:gd name="T43" fmla="*/ 0 h 457"/>
                  <a:gd name="T44" fmla="*/ 438 w 249"/>
                  <a:gd name="T45" fmla="*/ 13 h 457"/>
                  <a:gd name="T46" fmla="*/ 538 w 249"/>
                  <a:gd name="T47" fmla="*/ 0 h 457"/>
                  <a:gd name="T48" fmla="*/ 598 w 249"/>
                  <a:gd name="T49" fmla="*/ 41 h 457"/>
                  <a:gd name="T50" fmla="*/ 538 w 249"/>
                  <a:gd name="T51" fmla="*/ 54 h 457"/>
                  <a:gd name="T52" fmla="*/ 519 w 249"/>
                  <a:gd name="T53" fmla="*/ 80 h 457"/>
                  <a:gd name="T54" fmla="*/ 598 w 249"/>
                  <a:gd name="T55" fmla="*/ 80 h 457"/>
                  <a:gd name="T56" fmla="*/ 620 w 249"/>
                  <a:gd name="T57" fmla="*/ 149 h 457"/>
                  <a:gd name="T58" fmla="*/ 580 w 249"/>
                  <a:gd name="T59" fmla="*/ 202 h 457"/>
                  <a:gd name="T60" fmla="*/ 538 w 249"/>
                  <a:gd name="T61" fmla="*/ 175 h 457"/>
                  <a:gd name="T62" fmla="*/ 480 w 249"/>
                  <a:gd name="T63" fmla="*/ 202 h 457"/>
                  <a:gd name="T64" fmla="*/ 498 w 249"/>
                  <a:gd name="T65" fmla="*/ 229 h 457"/>
                  <a:gd name="T66" fmla="*/ 459 w 249"/>
                  <a:gd name="T67" fmla="*/ 270 h 457"/>
                  <a:gd name="T68" fmla="*/ 560 w 249"/>
                  <a:gd name="T69" fmla="*/ 363 h 457"/>
                  <a:gd name="T70" fmla="*/ 480 w 249"/>
                  <a:gd name="T71" fmla="*/ 510 h 457"/>
                  <a:gd name="T72" fmla="*/ 519 w 249"/>
                  <a:gd name="T73" fmla="*/ 565 h 45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49"/>
                  <a:gd name="T112" fmla="*/ 0 h 457"/>
                  <a:gd name="T113" fmla="*/ 249 w 249"/>
                  <a:gd name="T114" fmla="*/ 457 h 45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49" h="457">
                    <a:moveTo>
                      <a:pt x="208" y="336"/>
                    </a:moveTo>
                    <a:lnTo>
                      <a:pt x="200" y="376"/>
                    </a:lnTo>
                    <a:lnTo>
                      <a:pt x="176" y="408"/>
                    </a:lnTo>
                    <a:lnTo>
                      <a:pt x="136" y="400"/>
                    </a:lnTo>
                    <a:lnTo>
                      <a:pt x="80" y="432"/>
                    </a:lnTo>
                    <a:lnTo>
                      <a:pt x="40" y="456"/>
                    </a:lnTo>
                    <a:lnTo>
                      <a:pt x="8" y="456"/>
                    </a:lnTo>
                    <a:lnTo>
                      <a:pt x="0" y="448"/>
                    </a:lnTo>
                    <a:lnTo>
                      <a:pt x="16" y="384"/>
                    </a:lnTo>
                    <a:lnTo>
                      <a:pt x="24" y="368"/>
                    </a:lnTo>
                    <a:lnTo>
                      <a:pt x="8" y="328"/>
                    </a:lnTo>
                    <a:lnTo>
                      <a:pt x="16" y="264"/>
                    </a:lnTo>
                    <a:lnTo>
                      <a:pt x="24" y="224"/>
                    </a:lnTo>
                    <a:lnTo>
                      <a:pt x="32" y="208"/>
                    </a:lnTo>
                    <a:lnTo>
                      <a:pt x="16" y="192"/>
                    </a:lnTo>
                    <a:lnTo>
                      <a:pt x="32" y="160"/>
                    </a:lnTo>
                    <a:lnTo>
                      <a:pt x="56" y="112"/>
                    </a:lnTo>
                    <a:lnTo>
                      <a:pt x="56" y="80"/>
                    </a:lnTo>
                    <a:lnTo>
                      <a:pt x="72" y="80"/>
                    </a:lnTo>
                    <a:lnTo>
                      <a:pt x="120" y="24"/>
                    </a:lnTo>
                    <a:lnTo>
                      <a:pt x="144" y="16"/>
                    </a:lnTo>
                    <a:lnTo>
                      <a:pt x="168" y="0"/>
                    </a:lnTo>
                    <a:lnTo>
                      <a:pt x="176" y="8"/>
                    </a:lnTo>
                    <a:lnTo>
                      <a:pt x="216" y="0"/>
                    </a:lnTo>
                    <a:lnTo>
                      <a:pt x="240" y="24"/>
                    </a:lnTo>
                    <a:lnTo>
                      <a:pt x="216" y="32"/>
                    </a:lnTo>
                    <a:lnTo>
                      <a:pt x="208" y="48"/>
                    </a:lnTo>
                    <a:lnTo>
                      <a:pt x="240" y="48"/>
                    </a:lnTo>
                    <a:lnTo>
                      <a:pt x="248" y="88"/>
                    </a:lnTo>
                    <a:lnTo>
                      <a:pt x="232" y="120"/>
                    </a:lnTo>
                    <a:lnTo>
                      <a:pt x="216" y="104"/>
                    </a:lnTo>
                    <a:lnTo>
                      <a:pt x="192" y="120"/>
                    </a:lnTo>
                    <a:lnTo>
                      <a:pt x="200" y="136"/>
                    </a:lnTo>
                    <a:lnTo>
                      <a:pt x="184" y="160"/>
                    </a:lnTo>
                    <a:lnTo>
                      <a:pt x="224" y="216"/>
                    </a:lnTo>
                    <a:lnTo>
                      <a:pt x="192" y="304"/>
                    </a:lnTo>
                    <a:lnTo>
                      <a:pt x="208" y="33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303" name="Freeform 29"/>
              <p:cNvSpPr>
                <a:spLocks noChangeArrowhead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2908870" y="1903859"/>
                <a:ext cx="540859" cy="1038189"/>
              </a:xfrm>
              <a:custGeom>
                <a:avLst/>
                <a:gdLst>
                  <a:gd name="T0" fmla="*/ 806 w 321"/>
                  <a:gd name="T1" fmla="*/ 797 h 609"/>
                  <a:gd name="T2" fmla="*/ 744 w 321"/>
                  <a:gd name="T3" fmla="*/ 825 h 609"/>
                  <a:gd name="T4" fmla="*/ 705 w 321"/>
                  <a:gd name="T5" fmla="*/ 811 h 609"/>
                  <a:gd name="T6" fmla="*/ 562 w 321"/>
                  <a:gd name="T7" fmla="*/ 811 h 609"/>
                  <a:gd name="T8" fmla="*/ 605 w 321"/>
                  <a:gd name="T9" fmla="*/ 863 h 609"/>
                  <a:gd name="T10" fmla="*/ 562 w 321"/>
                  <a:gd name="T11" fmla="*/ 930 h 609"/>
                  <a:gd name="T12" fmla="*/ 583 w 321"/>
                  <a:gd name="T13" fmla="*/ 1010 h 609"/>
                  <a:gd name="T14" fmla="*/ 503 w 321"/>
                  <a:gd name="T15" fmla="*/ 996 h 609"/>
                  <a:gd name="T16" fmla="*/ 384 w 321"/>
                  <a:gd name="T17" fmla="*/ 943 h 609"/>
                  <a:gd name="T18" fmla="*/ 240 w 321"/>
                  <a:gd name="T19" fmla="*/ 916 h 609"/>
                  <a:gd name="T20" fmla="*/ 141 w 321"/>
                  <a:gd name="T21" fmla="*/ 863 h 609"/>
                  <a:gd name="T22" fmla="*/ 41 w 321"/>
                  <a:gd name="T23" fmla="*/ 863 h 609"/>
                  <a:gd name="T24" fmla="*/ 41 w 321"/>
                  <a:gd name="T25" fmla="*/ 851 h 609"/>
                  <a:gd name="T26" fmla="*/ 0 w 321"/>
                  <a:gd name="T27" fmla="*/ 838 h 609"/>
                  <a:gd name="T28" fmla="*/ 20 w 321"/>
                  <a:gd name="T29" fmla="*/ 825 h 609"/>
                  <a:gd name="T30" fmla="*/ 20 w 321"/>
                  <a:gd name="T31" fmla="*/ 784 h 609"/>
                  <a:gd name="T32" fmla="*/ 0 w 321"/>
                  <a:gd name="T33" fmla="*/ 771 h 609"/>
                  <a:gd name="T34" fmla="*/ 41 w 321"/>
                  <a:gd name="T35" fmla="*/ 758 h 609"/>
                  <a:gd name="T36" fmla="*/ 121 w 321"/>
                  <a:gd name="T37" fmla="*/ 758 h 609"/>
                  <a:gd name="T38" fmla="*/ 121 w 321"/>
                  <a:gd name="T39" fmla="*/ 572 h 609"/>
                  <a:gd name="T40" fmla="*/ 221 w 321"/>
                  <a:gd name="T41" fmla="*/ 572 h 609"/>
                  <a:gd name="T42" fmla="*/ 221 w 321"/>
                  <a:gd name="T43" fmla="*/ 597 h 609"/>
                  <a:gd name="T44" fmla="*/ 281 w 321"/>
                  <a:gd name="T45" fmla="*/ 597 h 609"/>
                  <a:gd name="T46" fmla="*/ 281 w 321"/>
                  <a:gd name="T47" fmla="*/ 545 h 609"/>
                  <a:gd name="T48" fmla="*/ 402 w 321"/>
                  <a:gd name="T49" fmla="*/ 545 h 609"/>
                  <a:gd name="T50" fmla="*/ 422 w 321"/>
                  <a:gd name="T51" fmla="*/ 466 h 609"/>
                  <a:gd name="T52" fmla="*/ 422 w 321"/>
                  <a:gd name="T53" fmla="*/ 411 h 609"/>
                  <a:gd name="T54" fmla="*/ 362 w 321"/>
                  <a:gd name="T55" fmla="*/ 385 h 609"/>
                  <a:gd name="T56" fmla="*/ 281 w 321"/>
                  <a:gd name="T57" fmla="*/ 345 h 609"/>
                  <a:gd name="T58" fmla="*/ 240 w 321"/>
                  <a:gd name="T59" fmla="*/ 307 h 609"/>
                  <a:gd name="T60" fmla="*/ 260 w 321"/>
                  <a:gd name="T61" fmla="*/ 239 h 609"/>
                  <a:gd name="T62" fmla="*/ 301 w 321"/>
                  <a:gd name="T63" fmla="*/ 214 h 609"/>
                  <a:gd name="T64" fmla="*/ 362 w 321"/>
                  <a:gd name="T65" fmla="*/ 239 h 609"/>
                  <a:gd name="T66" fmla="*/ 444 w 321"/>
                  <a:gd name="T67" fmla="*/ 239 h 609"/>
                  <a:gd name="T68" fmla="*/ 463 w 321"/>
                  <a:gd name="T69" fmla="*/ 199 h 609"/>
                  <a:gd name="T70" fmla="*/ 503 w 321"/>
                  <a:gd name="T71" fmla="*/ 199 h 609"/>
                  <a:gd name="T72" fmla="*/ 483 w 321"/>
                  <a:gd name="T73" fmla="*/ 145 h 609"/>
                  <a:gd name="T74" fmla="*/ 622 w 321"/>
                  <a:gd name="T75" fmla="*/ 53 h 609"/>
                  <a:gd name="T76" fmla="*/ 622 w 321"/>
                  <a:gd name="T77" fmla="*/ 27 h 609"/>
                  <a:gd name="T78" fmla="*/ 705 w 321"/>
                  <a:gd name="T79" fmla="*/ 27 h 609"/>
                  <a:gd name="T80" fmla="*/ 723 w 321"/>
                  <a:gd name="T81" fmla="*/ 41 h 609"/>
                  <a:gd name="T82" fmla="*/ 744 w 321"/>
                  <a:gd name="T83" fmla="*/ 13 h 609"/>
                  <a:gd name="T84" fmla="*/ 765 w 321"/>
                  <a:gd name="T85" fmla="*/ 0 h 609"/>
                  <a:gd name="T86" fmla="*/ 806 w 321"/>
                  <a:gd name="T87" fmla="*/ 41 h 609"/>
                  <a:gd name="T88" fmla="*/ 806 w 321"/>
                  <a:gd name="T89" fmla="*/ 53 h 609"/>
                  <a:gd name="T90" fmla="*/ 705 w 321"/>
                  <a:gd name="T91" fmla="*/ 186 h 609"/>
                  <a:gd name="T92" fmla="*/ 744 w 321"/>
                  <a:gd name="T93" fmla="*/ 214 h 609"/>
                  <a:gd name="T94" fmla="*/ 705 w 321"/>
                  <a:gd name="T95" fmla="*/ 307 h 609"/>
                  <a:gd name="T96" fmla="*/ 684 w 321"/>
                  <a:gd name="T97" fmla="*/ 411 h 609"/>
                  <a:gd name="T98" fmla="*/ 723 w 321"/>
                  <a:gd name="T99" fmla="*/ 479 h 609"/>
                  <a:gd name="T100" fmla="*/ 663 w 321"/>
                  <a:gd name="T101" fmla="*/ 597 h 609"/>
                  <a:gd name="T102" fmla="*/ 684 w 321"/>
                  <a:gd name="T103" fmla="*/ 623 h 609"/>
                  <a:gd name="T104" fmla="*/ 723 w 321"/>
                  <a:gd name="T105" fmla="*/ 716 h 609"/>
                  <a:gd name="T106" fmla="*/ 806 w 321"/>
                  <a:gd name="T107" fmla="*/ 797 h 60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21"/>
                  <a:gd name="T163" fmla="*/ 0 h 609"/>
                  <a:gd name="T164" fmla="*/ 321 w 321"/>
                  <a:gd name="T165" fmla="*/ 609 h 609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21" h="609">
                    <a:moveTo>
                      <a:pt x="320" y="480"/>
                    </a:moveTo>
                    <a:lnTo>
                      <a:pt x="296" y="496"/>
                    </a:lnTo>
                    <a:lnTo>
                      <a:pt x="280" y="488"/>
                    </a:lnTo>
                    <a:lnTo>
                      <a:pt x="224" y="488"/>
                    </a:lnTo>
                    <a:lnTo>
                      <a:pt x="240" y="520"/>
                    </a:lnTo>
                    <a:lnTo>
                      <a:pt x="224" y="560"/>
                    </a:lnTo>
                    <a:lnTo>
                      <a:pt x="232" y="608"/>
                    </a:lnTo>
                    <a:lnTo>
                      <a:pt x="200" y="600"/>
                    </a:lnTo>
                    <a:lnTo>
                      <a:pt x="152" y="568"/>
                    </a:lnTo>
                    <a:lnTo>
                      <a:pt x="96" y="552"/>
                    </a:lnTo>
                    <a:lnTo>
                      <a:pt x="56" y="520"/>
                    </a:lnTo>
                    <a:lnTo>
                      <a:pt x="16" y="520"/>
                    </a:lnTo>
                    <a:lnTo>
                      <a:pt x="16" y="512"/>
                    </a:lnTo>
                    <a:lnTo>
                      <a:pt x="0" y="504"/>
                    </a:lnTo>
                    <a:lnTo>
                      <a:pt x="8" y="496"/>
                    </a:lnTo>
                    <a:lnTo>
                      <a:pt x="8" y="472"/>
                    </a:lnTo>
                    <a:lnTo>
                      <a:pt x="0" y="464"/>
                    </a:lnTo>
                    <a:lnTo>
                      <a:pt x="16" y="456"/>
                    </a:lnTo>
                    <a:lnTo>
                      <a:pt x="48" y="456"/>
                    </a:lnTo>
                    <a:lnTo>
                      <a:pt x="48" y="344"/>
                    </a:lnTo>
                    <a:lnTo>
                      <a:pt x="88" y="344"/>
                    </a:lnTo>
                    <a:lnTo>
                      <a:pt x="88" y="360"/>
                    </a:lnTo>
                    <a:lnTo>
                      <a:pt x="112" y="360"/>
                    </a:lnTo>
                    <a:lnTo>
                      <a:pt x="112" y="328"/>
                    </a:lnTo>
                    <a:lnTo>
                      <a:pt x="160" y="328"/>
                    </a:lnTo>
                    <a:lnTo>
                      <a:pt x="168" y="280"/>
                    </a:lnTo>
                    <a:lnTo>
                      <a:pt x="168" y="248"/>
                    </a:lnTo>
                    <a:lnTo>
                      <a:pt x="144" y="232"/>
                    </a:lnTo>
                    <a:lnTo>
                      <a:pt x="112" y="208"/>
                    </a:lnTo>
                    <a:lnTo>
                      <a:pt x="96" y="184"/>
                    </a:lnTo>
                    <a:lnTo>
                      <a:pt x="104" y="144"/>
                    </a:lnTo>
                    <a:lnTo>
                      <a:pt x="120" y="128"/>
                    </a:lnTo>
                    <a:lnTo>
                      <a:pt x="144" y="144"/>
                    </a:lnTo>
                    <a:lnTo>
                      <a:pt x="176" y="144"/>
                    </a:lnTo>
                    <a:lnTo>
                      <a:pt x="184" y="120"/>
                    </a:lnTo>
                    <a:lnTo>
                      <a:pt x="200" y="120"/>
                    </a:lnTo>
                    <a:lnTo>
                      <a:pt x="192" y="88"/>
                    </a:lnTo>
                    <a:lnTo>
                      <a:pt x="248" y="32"/>
                    </a:lnTo>
                    <a:lnTo>
                      <a:pt x="248" y="16"/>
                    </a:lnTo>
                    <a:lnTo>
                      <a:pt x="280" y="16"/>
                    </a:lnTo>
                    <a:lnTo>
                      <a:pt x="288" y="24"/>
                    </a:lnTo>
                    <a:lnTo>
                      <a:pt x="296" y="8"/>
                    </a:lnTo>
                    <a:lnTo>
                      <a:pt x="304" y="0"/>
                    </a:lnTo>
                    <a:lnTo>
                      <a:pt x="320" y="24"/>
                    </a:lnTo>
                    <a:lnTo>
                      <a:pt x="320" y="32"/>
                    </a:lnTo>
                    <a:lnTo>
                      <a:pt x="280" y="112"/>
                    </a:lnTo>
                    <a:lnTo>
                      <a:pt x="296" y="128"/>
                    </a:lnTo>
                    <a:lnTo>
                      <a:pt x="280" y="184"/>
                    </a:lnTo>
                    <a:lnTo>
                      <a:pt x="272" y="248"/>
                    </a:lnTo>
                    <a:lnTo>
                      <a:pt x="288" y="288"/>
                    </a:lnTo>
                    <a:lnTo>
                      <a:pt x="264" y="360"/>
                    </a:lnTo>
                    <a:lnTo>
                      <a:pt x="272" y="376"/>
                    </a:lnTo>
                    <a:lnTo>
                      <a:pt x="288" y="432"/>
                    </a:lnTo>
                    <a:lnTo>
                      <a:pt x="320" y="48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304" name="Freeform 30"/>
              <p:cNvSpPr>
                <a:spLocks noChangeArrowhead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2807984" y="1917722"/>
                <a:ext cx="295651" cy="534498"/>
              </a:xfrm>
              <a:custGeom>
                <a:avLst/>
                <a:gdLst>
                  <a:gd name="T0" fmla="*/ 423 w 177"/>
                  <a:gd name="T1" fmla="*/ 201 h 313"/>
                  <a:gd name="T2" fmla="*/ 386 w 177"/>
                  <a:gd name="T3" fmla="*/ 173 h 313"/>
                  <a:gd name="T4" fmla="*/ 288 w 177"/>
                  <a:gd name="T5" fmla="*/ 149 h 313"/>
                  <a:gd name="T6" fmla="*/ 327 w 177"/>
                  <a:gd name="T7" fmla="*/ 53 h 313"/>
                  <a:gd name="T8" fmla="*/ 309 w 177"/>
                  <a:gd name="T9" fmla="*/ 0 h 313"/>
                  <a:gd name="T10" fmla="*/ 175 w 177"/>
                  <a:gd name="T11" fmla="*/ 93 h 313"/>
                  <a:gd name="T12" fmla="*/ 154 w 177"/>
                  <a:gd name="T13" fmla="*/ 187 h 313"/>
                  <a:gd name="T14" fmla="*/ 97 w 177"/>
                  <a:gd name="T15" fmla="*/ 201 h 313"/>
                  <a:gd name="T16" fmla="*/ 20 w 177"/>
                  <a:gd name="T17" fmla="*/ 241 h 313"/>
                  <a:gd name="T18" fmla="*/ 0 w 177"/>
                  <a:gd name="T19" fmla="*/ 280 h 313"/>
                  <a:gd name="T20" fmla="*/ 97 w 177"/>
                  <a:gd name="T21" fmla="*/ 322 h 313"/>
                  <a:gd name="T22" fmla="*/ 97 w 177"/>
                  <a:gd name="T23" fmla="*/ 375 h 313"/>
                  <a:gd name="T24" fmla="*/ 116 w 177"/>
                  <a:gd name="T25" fmla="*/ 402 h 313"/>
                  <a:gd name="T26" fmla="*/ 97 w 177"/>
                  <a:gd name="T27" fmla="*/ 442 h 313"/>
                  <a:gd name="T28" fmla="*/ 116 w 177"/>
                  <a:gd name="T29" fmla="*/ 468 h 313"/>
                  <a:gd name="T30" fmla="*/ 230 w 177"/>
                  <a:gd name="T31" fmla="*/ 523 h 313"/>
                  <a:gd name="T32" fmla="*/ 272 w 177"/>
                  <a:gd name="T33" fmla="*/ 523 h 313"/>
                  <a:gd name="T34" fmla="*/ 272 w 177"/>
                  <a:gd name="T35" fmla="*/ 497 h 313"/>
                  <a:gd name="T36" fmla="*/ 309 w 177"/>
                  <a:gd name="T37" fmla="*/ 456 h 313"/>
                  <a:gd name="T38" fmla="*/ 288 w 177"/>
                  <a:gd name="T39" fmla="*/ 402 h 313"/>
                  <a:gd name="T40" fmla="*/ 272 w 177"/>
                  <a:gd name="T41" fmla="*/ 402 h 313"/>
                  <a:gd name="T42" fmla="*/ 250 w 177"/>
                  <a:gd name="T43" fmla="*/ 349 h 313"/>
                  <a:gd name="T44" fmla="*/ 288 w 177"/>
                  <a:gd name="T45" fmla="*/ 349 h 313"/>
                  <a:gd name="T46" fmla="*/ 288 w 177"/>
                  <a:gd name="T47" fmla="*/ 294 h 313"/>
                  <a:gd name="T48" fmla="*/ 327 w 177"/>
                  <a:gd name="T49" fmla="*/ 294 h 313"/>
                  <a:gd name="T50" fmla="*/ 365 w 177"/>
                  <a:gd name="T51" fmla="*/ 308 h 313"/>
                  <a:gd name="T52" fmla="*/ 386 w 177"/>
                  <a:gd name="T53" fmla="*/ 227 h 313"/>
                  <a:gd name="T54" fmla="*/ 423 w 177"/>
                  <a:gd name="T55" fmla="*/ 201 h 31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77"/>
                  <a:gd name="T85" fmla="*/ 0 h 313"/>
                  <a:gd name="T86" fmla="*/ 177 w 177"/>
                  <a:gd name="T87" fmla="*/ 313 h 31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77" h="313">
                    <a:moveTo>
                      <a:pt x="176" y="120"/>
                    </a:moveTo>
                    <a:lnTo>
                      <a:pt x="160" y="104"/>
                    </a:lnTo>
                    <a:lnTo>
                      <a:pt x="120" y="88"/>
                    </a:lnTo>
                    <a:lnTo>
                      <a:pt x="136" y="32"/>
                    </a:lnTo>
                    <a:lnTo>
                      <a:pt x="128" y="0"/>
                    </a:lnTo>
                    <a:lnTo>
                      <a:pt x="72" y="56"/>
                    </a:lnTo>
                    <a:lnTo>
                      <a:pt x="64" y="112"/>
                    </a:lnTo>
                    <a:lnTo>
                      <a:pt x="40" y="120"/>
                    </a:lnTo>
                    <a:lnTo>
                      <a:pt x="8" y="144"/>
                    </a:lnTo>
                    <a:lnTo>
                      <a:pt x="0" y="168"/>
                    </a:lnTo>
                    <a:lnTo>
                      <a:pt x="40" y="192"/>
                    </a:lnTo>
                    <a:lnTo>
                      <a:pt x="40" y="224"/>
                    </a:lnTo>
                    <a:lnTo>
                      <a:pt x="48" y="240"/>
                    </a:lnTo>
                    <a:lnTo>
                      <a:pt x="40" y="264"/>
                    </a:lnTo>
                    <a:lnTo>
                      <a:pt x="48" y="280"/>
                    </a:lnTo>
                    <a:lnTo>
                      <a:pt x="96" y="312"/>
                    </a:lnTo>
                    <a:lnTo>
                      <a:pt x="112" y="312"/>
                    </a:lnTo>
                    <a:lnTo>
                      <a:pt x="112" y="296"/>
                    </a:lnTo>
                    <a:lnTo>
                      <a:pt x="128" y="272"/>
                    </a:lnTo>
                    <a:lnTo>
                      <a:pt x="120" y="240"/>
                    </a:lnTo>
                    <a:lnTo>
                      <a:pt x="112" y="240"/>
                    </a:lnTo>
                    <a:lnTo>
                      <a:pt x="104" y="208"/>
                    </a:lnTo>
                    <a:lnTo>
                      <a:pt x="120" y="208"/>
                    </a:lnTo>
                    <a:lnTo>
                      <a:pt x="120" y="176"/>
                    </a:lnTo>
                    <a:lnTo>
                      <a:pt x="136" y="176"/>
                    </a:lnTo>
                    <a:lnTo>
                      <a:pt x="152" y="184"/>
                    </a:lnTo>
                    <a:lnTo>
                      <a:pt x="160" y="136"/>
                    </a:lnTo>
                    <a:lnTo>
                      <a:pt x="176" y="120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305" name="Freeform 31"/>
              <p:cNvSpPr>
                <a:spLocks noChangeArrowhead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1750086" y="1386305"/>
                <a:ext cx="1443225" cy="1434056"/>
              </a:xfrm>
              <a:custGeom>
                <a:avLst/>
                <a:gdLst>
                  <a:gd name="T0" fmla="*/ 1584 w 857"/>
                  <a:gd name="T1" fmla="*/ 798 h 841"/>
                  <a:gd name="T2" fmla="*/ 1686 w 857"/>
                  <a:gd name="T3" fmla="*/ 890 h 841"/>
                  <a:gd name="T4" fmla="*/ 1686 w 857"/>
                  <a:gd name="T5" fmla="*/ 943 h 841"/>
                  <a:gd name="T6" fmla="*/ 1847 w 857"/>
                  <a:gd name="T7" fmla="*/ 1038 h 841"/>
                  <a:gd name="T8" fmla="*/ 1865 w 857"/>
                  <a:gd name="T9" fmla="*/ 997 h 841"/>
                  <a:gd name="T10" fmla="*/ 1885 w 857"/>
                  <a:gd name="T11" fmla="*/ 917 h 841"/>
                  <a:gd name="T12" fmla="*/ 1847 w 857"/>
                  <a:gd name="T13" fmla="*/ 866 h 841"/>
                  <a:gd name="T14" fmla="*/ 1885 w 857"/>
                  <a:gd name="T15" fmla="*/ 811 h 841"/>
                  <a:gd name="T16" fmla="*/ 2005 w 857"/>
                  <a:gd name="T17" fmla="*/ 851 h 841"/>
                  <a:gd name="T18" fmla="*/ 2148 w 857"/>
                  <a:gd name="T19" fmla="*/ 917 h 841"/>
                  <a:gd name="T20" fmla="*/ 2005 w 857"/>
                  <a:gd name="T21" fmla="*/ 1052 h 841"/>
                  <a:gd name="T22" fmla="*/ 1946 w 857"/>
                  <a:gd name="T23" fmla="*/ 1104 h 841"/>
                  <a:gd name="T24" fmla="*/ 1847 w 857"/>
                  <a:gd name="T25" fmla="*/ 1077 h 841"/>
                  <a:gd name="T26" fmla="*/ 1766 w 857"/>
                  <a:gd name="T27" fmla="*/ 1250 h 841"/>
                  <a:gd name="T28" fmla="*/ 1745 w 857"/>
                  <a:gd name="T29" fmla="*/ 1291 h 841"/>
                  <a:gd name="T30" fmla="*/ 1726 w 857"/>
                  <a:gd name="T31" fmla="*/ 1343 h 841"/>
                  <a:gd name="T32" fmla="*/ 1584 w 857"/>
                  <a:gd name="T33" fmla="*/ 1397 h 841"/>
                  <a:gd name="T34" fmla="*/ 1487 w 857"/>
                  <a:gd name="T35" fmla="*/ 1263 h 841"/>
                  <a:gd name="T36" fmla="*/ 1445 w 857"/>
                  <a:gd name="T37" fmla="*/ 1250 h 841"/>
                  <a:gd name="T38" fmla="*/ 1324 w 857"/>
                  <a:gd name="T39" fmla="*/ 1156 h 841"/>
                  <a:gd name="T40" fmla="*/ 1244 w 857"/>
                  <a:gd name="T41" fmla="*/ 1182 h 841"/>
                  <a:gd name="T42" fmla="*/ 1224 w 857"/>
                  <a:gd name="T43" fmla="*/ 1210 h 841"/>
                  <a:gd name="T44" fmla="*/ 1203 w 857"/>
                  <a:gd name="T45" fmla="*/ 1291 h 841"/>
                  <a:gd name="T46" fmla="*/ 1165 w 857"/>
                  <a:gd name="T47" fmla="*/ 1238 h 841"/>
                  <a:gd name="T48" fmla="*/ 1043 w 857"/>
                  <a:gd name="T49" fmla="*/ 1210 h 841"/>
                  <a:gd name="T50" fmla="*/ 1023 w 857"/>
                  <a:gd name="T51" fmla="*/ 1145 h 841"/>
                  <a:gd name="T52" fmla="*/ 1144 w 857"/>
                  <a:gd name="T53" fmla="*/ 1156 h 841"/>
                  <a:gd name="T54" fmla="*/ 1224 w 857"/>
                  <a:gd name="T55" fmla="*/ 1118 h 841"/>
                  <a:gd name="T56" fmla="*/ 1165 w 857"/>
                  <a:gd name="T57" fmla="*/ 1064 h 841"/>
                  <a:gd name="T58" fmla="*/ 1264 w 857"/>
                  <a:gd name="T59" fmla="*/ 997 h 841"/>
                  <a:gd name="T60" fmla="*/ 1344 w 857"/>
                  <a:gd name="T61" fmla="*/ 943 h 841"/>
                  <a:gd name="T62" fmla="*/ 1203 w 857"/>
                  <a:gd name="T63" fmla="*/ 679 h 841"/>
                  <a:gd name="T64" fmla="*/ 1023 w 857"/>
                  <a:gd name="T65" fmla="*/ 599 h 841"/>
                  <a:gd name="T66" fmla="*/ 861 w 857"/>
                  <a:gd name="T67" fmla="*/ 559 h 841"/>
                  <a:gd name="T68" fmla="*/ 703 w 857"/>
                  <a:gd name="T69" fmla="*/ 518 h 841"/>
                  <a:gd name="T70" fmla="*/ 522 w 857"/>
                  <a:gd name="T71" fmla="*/ 559 h 841"/>
                  <a:gd name="T72" fmla="*/ 121 w 857"/>
                  <a:gd name="T73" fmla="*/ 399 h 841"/>
                  <a:gd name="T74" fmla="*/ 20 w 857"/>
                  <a:gd name="T75" fmla="*/ 266 h 841"/>
                  <a:gd name="T76" fmla="*/ 121 w 857"/>
                  <a:gd name="T77" fmla="*/ 252 h 841"/>
                  <a:gd name="T78" fmla="*/ 281 w 857"/>
                  <a:gd name="T79" fmla="*/ 159 h 841"/>
                  <a:gd name="T80" fmla="*/ 341 w 857"/>
                  <a:gd name="T81" fmla="*/ 106 h 841"/>
                  <a:gd name="T82" fmla="*/ 542 w 857"/>
                  <a:gd name="T83" fmla="*/ 53 h 841"/>
                  <a:gd name="T84" fmla="*/ 582 w 857"/>
                  <a:gd name="T85" fmla="*/ 0 h 841"/>
                  <a:gd name="T86" fmla="*/ 722 w 857"/>
                  <a:gd name="T87" fmla="*/ 122 h 841"/>
                  <a:gd name="T88" fmla="*/ 743 w 857"/>
                  <a:gd name="T89" fmla="*/ 214 h 841"/>
                  <a:gd name="T90" fmla="*/ 782 w 857"/>
                  <a:gd name="T91" fmla="*/ 293 h 841"/>
                  <a:gd name="T92" fmla="*/ 844 w 857"/>
                  <a:gd name="T93" fmla="*/ 320 h 841"/>
                  <a:gd name="T94" fmla="*/ 1023 w 857"/>
                  <a:gd name="T95" fmla="*/ 293 h 841"/>
                  <a:gd name="T96" fmla="*/ 1023 w 857"/>
                  <a:gd name="T97" fmla="*/ 359 h 841"/>
                  <a:gd name="T98" fmla="*/ 964 w 857"/>
                  <a:gd name="T99" fmla="*/ 424 h 841"/>
                  <a:gd name="T100" fmla="*/ 1083 w 857"/>
                  <a:gd name="T101" fmla="*/ 546 h 841"/>
                  <a:gd name="T102" fmla="*/ 1244 w 857"/>
                  <a:gd name="T103" fmla="*/ 572 h 841"/>
                  <a:gd name="T104" fmla="*/ 1324 w 857"/>
                  <a:gd name="T105" fmla="*/ 531 h 841"/>
                  <a:gd name="T106" fmla="*/ 1465 w 857"/>
                  <a:gd name="T107" fmla="*/ 531 h 841"/>
                  <a:gd name="T108" fmla="*/ 1565 w 857"/>
                  <a:gd name="T109" fmla="*/ 559 h 841"/>
                  <a:gd name="T110" fmla="*/ 1445 w 857"/>
                  <a:gd name="T111" fmla="*/ 651 h 841"/>
                  <a:gd name="T112" fmla="*/ 1505 w 857"/>
                  <a:gd name="T113" fmla="*/ 758 h 84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7"/>
                  <a:gd name="T172" fmla="*/ 0 h 841"/>
                  <a:gd name="T173" fmla="*/ 857 w 857"/>
                  <a:gd name="T174" fmla="*/ 841 h 84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7" h="841">
                    <a:moveTo>
                      <a:pt x="640" y="456"/>
                    </a:moveTo>
                    <a:lnTo>
                      <a:pt x="632" y="480"/>
                    </a:lnTo>
                    <a:lnTo>
                      <a:pt x="680" y="504"/>
                    </a:lnTo>
                    <a:lnTo>
                      <a:pt x="672" y="536"/>
                    </a:lnTo>
                    <a:lnTo>
                      <a:pt x="680" y="544"/>
                    </a:lnTo>
                    <a:lnTo>
                      <a:pt x="672" y="568"/>
                    </a:lnTo>
                    <a:lnTo>
                      <a:pt x="680" y="592"/>
                    </a:lnTo>
                    <a:lnTo>
                      <a:pt x="736" y="624"/>
                    </a:lnTo>
                    <a:lnTo>
                      <a:pt x="744" y="624"/>
                    </a:lnTo>
                    <a:lnTo>
                      <a:pt x="744" y="600"/>
                    </a:lnTo>
                    <a:lnTo>
                      <a:pt x="760" y="584"/>
                    </a:lnTo>
                    <a:lnTo>
                      <a:pt x="752" y="552"/>
                    </a:lnTo>
                    <a:lnTo>
                      <a:pt x="736" y="544"/>
                    </a:lnTo>
                    <a:lnTo>
                      <a:pt x="736" y="520"/>
                    </a:lnTo>
                    <a:lnTo>
                      <a:pt x="752" y="520"/>
                    </a:lnTo>
                    <a:lnTo>
                      <a:pt x="752" y="488"/>
                    </a:lnTo>
                    <a:lnTo>
                      <a:pt x="784" y="496"/>
                    </a:lnTo>
                    <a:lnTo>
                      <a:pt x="800" y="512"/>
                    </a:lnTo>
                    <a:lnTo>
                      <a:pt x="840" y="536"/>
                    </a:lnTo>
                    <a:lnTo>
                      <a:pt x="856" y="552"/>
                    </a:lnTo>
                    <a:lnTo>
                      <a:pt x="848" y="632"/>
                    </a:lnTo>
                    <a:lnTo>
                      <a:pt x="800" y="632"/>
                    </a:lnTo>
                    <a:lnTo>
                      <a:pt x="800" y="664"/>
                    </a:lnTo>
                    <a:lnTo>
                      <a:pt x="776" y="664"/>
                    </a:lnTo>
                    <a:lnTo>
                      <a:pt x="776" y="648"/>
                    </a:lnTo>
                    <a:lnTo>
                      <a:pt x="736" y="648"/>
                    </a:lnTo>
                    <a:lnTo>
                      <a:pt x="736" y="760"/>
                    </a:lnTo>
                    <a:lnTo>
                      <a:pt x="704" y="752"/>
                    </a:lnTo>
                    <a:lnTo>
                      <a:pt x="688" y="768"/>
                    </a:lnTo>
                    <a:lnTo>
                      <a:pt x="696" y="776"/>
                    </a:lnTo>
                    <a:lnTo>
                      <a:pt x="704" y="800"/>
                    </a:lnTo>
                    <a:lnTo>
                      <a:pt x="688" y="808"/>
                    </a:lnTo>
                    <a:lnTo>
                      <a:pt x="664" y="840"/>
                    </a:lnTo>
                    <a:lnTo>
                      <a:pt x="632" y="840"/>
                    </a:lnTo>
                    <a:lnTo>
                      <a:pt x="608" y="816"/>
                    </a:lnTo>
                    <a:lnTo>
                      <a:pt x="592" y="760"/>
                    </a:lnTo>
                    <a:lnTo>
                      <a:pt x="592" y="752"/>
                    </a:lnTo>
                    <a:lnTo>
                      <a:pt x="576" y="752"/>
                    </a:lnTo>
                    <a:lnTo>
                      <a:pt x="544" y="736"/>
                    </a:lnTo>
                    <a:lnTo>
                      <a:pt x="528" y="696"/>
                    </a:lnTo>
                    <a:lnTo>
                      <a:pt x="512" y="704"/>
                    </a:lnTo>
                    <a:lnTo>
                      <a:pt x="496" y="712"/>
                    </a:lnTo>
                    <a:lnTo>
                      <a:pt x="488" y="712"/>
                    </a:lnTo>
                    <a:lnTo>
                      <a:pt x="488" y="728"/>
                    </a:lnTo>
                    <a:lnTo>
                      <a:pt x="496" y="752"/>
                    </a:lnTo>
                    <a:lnTo>
                      <a:pt x="480" y="776"/>
                    </a:lnTo>
                    <a:lnTo>
                      <a:pt x="448" y="768"/>
                    </a:lnTo>
                    <a:lnTo>
                      <a:pt x="464" y="744"/>
                    </a:lnTo>
                    <a:lnTo>
                      <a:pt x="448" y="736"/>
                    </a:lnTo>
                    <a:lnTo>
                      <a:pt x="416" y="728"/>
                    </a:lnTo>
                    <a:lnTo>
                      <a:pt x="400" y="704"/>
                    </a:lnTo>
                    <a:lnTo>
                      <a:pt x="408" y="688"/>
                    </a:lnTo>
                    <a:lnTo>
                      <a:pt x="424" y="688"/>
                    </a:lnTo>
                    <a:lnTo>
                      <a:pt x="456" y="696"/>
                    </a:lnTo>
                    <a:lnTo>
                      <a:pt x="480" y="680"/>
                    </a:lnTo>
                    <a:lnTo>
                      <a:pt x="488" y="672"/>
                    </a:lnTo>
                    <a:lnTo>
                      <a:pt x="464" y="664"/>
                    </a:lnTo>
                    <a:lnTo>
                      <a:pt x="464" y="640"/>
                    </a:lnTo>
                    <a:lnTo>
                      <a:pt x="496" y="632"/>
                    </a:lnTo>
                    <a:lnTo>
                      <a:pt x="504" y="600"/>
                    </a:lnTo>
                    <a:lnTo>
                      <a:pt x="528" y="600"/>
                    </a:lnTo>
                    <a:lnTo>
                      <a:pt x="536" y="568"/>
                    </a:lnTo>
                    <a:lnTo>
                      <a:pt x="520" y="480"/>
                    </a:lnTo>
                    <a:lnTo>
                      <a:pt x="480" y="408"/>
                    </a:lnTo>
                    <a:lnTo>
                      <a:pt x="480" y="432"/>
                    </a:lnTo>
                    <a:lnTo>
                      <a:pt x="408" y="360"/>
                    </a:lnTo>
                    <a:lnTo>
                      <a:pt x="392" y="368"/>
                    </a:lnTo>
                    <a:lnTo>
                      <a:pt x="344" y="336"/>
                    </a:lnTo>
                    <a:lnTo>
                      <a:pt x="336" y="304"/>
                    </a:lnTo>
                    <a:lnTo>
                      <a:pt x="280" y="312"/>
                    </a:lnTo>
                    <a:lnTo>
                      <a:pt x="224" y="288"/>
                    </a:lnTo>
                    <a:lnTo>
                      <a:pt x="208" y="336"/>
                    </a:lnTo>
                    <a:lnTo>
                      <a:pt x="136" y="280"/>
                    </a:lnTo>
                    <a:lnTo>
                      <a:pt x="48" y="240"/>
                    </a:lnTo>
                    <a:lnTo>
                      <a:pt x="0" y="248"/>
                    </a:lnTo>
                    <a:lnTo>
                      <a:pt x="8" y="160"/>
                    </a:lnTo>
                    <a:lnTo>
                      <a:pt x="24" y="144"/>
                    </a:lnTo>
                    <a:lnTo>
                      <a:pt x="48" y="152"/>
                    </a:lnTo>
                    <a:lnTo>
                      <a:pt x="72" y="112"/>
                    </a:lnTo>
                    <a:lnTo>
                      <a:pt x="112" y="96"/>
                    </a:lnTo>
                    <a:lnTo>
                      <a:pt x="136" y="80"/>
                    </a:lnTo>
                    <a:lnTo>
                      <a:pt x="136" y="64"/>
                    </a:lnTo>
                    <a:lnTo>
                      <a:pt x="200" y="64"/>
                    </a:lnTo>
                    <a:lnTo>
                      <a:pt x="216" y="32"/>
                    </a:lnTo>
                    <a:lnTo>
                      <a:pt x="216" y="8"/>
                    </a:lnTo>
                    <a:lnTo>
                      <a:pt x="232" y="0"/>
                    </a:lnTo>
                    <a:lnTo>
                      <a:pt x="272" y="8"/>
                    </a:lnTo>
                    <a:lnTo>
                      <a:pt x="288" y="72"/>
                    </a:lnTo>
                    <a:lnTo>
                      <a:pt x="288" y="104"/>
                    </a:lnTo>
                    <a:lnTo>
                      <a:pt x="296" y="128"/>
                    </a:lnTo>
                    <a:lnTo>
                      <a:pt x="312" y="152"/>
                    </a:lnTo>
                    <a:lnTo>
                      <a:pt x="312" y="176"/>
                    </a:lnTo>
                    <a:lnTo>
                      <a:pt x="320" y="192"/>
                    </a:lnTo>
                    <a:lnTo>
                      <a:pt x="336" y="192"/>
                    </a:lnTo>
                    <a:lnTo>
                      <a:pt x="336" y="168"/>
                    </a:lnTo>
                    <a:lnTo>
                      <a:pt x="408" y="176"/>
                    </a:lnTo>
                    <a:lnTo>
                      <a:pt x="408" y="200"/>
                    </a:lnTo>
                    <a:lnTo>
                      <a:pt x="408" y="216"/>
                    </a:lnTo>
                    <a:lnTo>
                      <a:pt x="384" y="240"/>
                    </a:lnTo>
                    <a:lnTo>
                      <a:pt x="384" y="256"/>
                    </a:lnTo>
                    <a:lnTo>
                      <a:pt x="432" y="304"/>
                    </a:lnTo>
                    <a:lnTo>
                      <a:pt x="432" y="328"/>
                    </a:lnTo>
                    <a:lnTo>
                      <a:pt x="488" y="352"/>
                    </a:lnTo>
                    <a:lnTo>
                      <a:pt x="496" y="344"/>
                    </a:lnTo>
                    <a:lnTo>
                      <a:pt x="488" y="312"/>
                    </a:lnTo>
                    <a:lnTo>
                      <a:pt x="528" y="320"/>
                    </a:lnTo>
                    <a:lnTo>
                      <a:pt x="536" y="320"/>
                    </a:lnTo>
                    <a:lnTo>
                      <a:pt x="584" y="320"/>
                    </a:lnTo>
                    <a:lnTo>
                      <a:pt x="608" y="312"/>
                    </a:lnTo>
                    <a:lnTo>
                      <a:pt x="624" y="336"/>
                    </a:lnTo>
                    <a:lnTo>
                      <a:pt x="584" y="368"/>
                    </a:lnTo>
                    <a:lnTo>
                      <a:pt x="576" y="392"/>
                    </a:lnTo>
                    <a:lnTo>
                      <a:pt x="568" y="416"/>
                    </a:lnTo>
                    <a:lnTo>
                      <a:pt x="600" y="456"/>
                    </a:lnTo>
                    <a:lnTo>
                      <a:pt x="640" y="456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306" name="Freeform 32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2208275" y="61614"/>
                <a:ext cx="2397436" cy="2117966"/>
              </a:xfrm>
              <a:custGeom>
                <a:avLst/>
                <a:gdLst>
                  <a:gd name="T0" fmla="*/ 41 w 1425"/>
                  <a:gd name="T1" fmla="*/ 1497 h 1241"/>
                  <a:gd name="T2" fmla="*/ 158 w 1425"/>
                  <a:gd name="T3" fmla="*/ 1617 h 1241"/>
                  <a:gd name="T4" fmla="*/ 339 w 1425"/>
                  <a:gd name="T5" fmla="*/ 1629 h 1241"/>
                  <a:gd name="T6" fmla="*/ 279 w 1425"/>
                  <a:gd name="T7" fmla="*/ 1722 h 1241"/>
                  <a:gd name="T8" fmla="*/ 538 w 1425"/>
                  <a:gd name="T9" fmla="*/ 1885 h 1241"/>
                  <a:gd name="T10" fmla="*/ 639 w 1425"/>
                  <a:gd name="T11" fmla="*/ 1829 h 1241"/>
                  <a:gd name="T12" fmla="*/ 879 w 1425"/>
                  <a:gd name="T13" fmla="*/ 1843 h 1241"/>
                  <a:gd name="T14" fmla="*/ 819 w 1425"/>
                  <a:gd name="T15" fmla="*/ 2070 h 1241"/>
                  <a:gd name="T16" fmla="*/ 1058 w 1425"/>
                  <a:gd name="T17" fmla="*/ 2004 h 1241"/>
                  <a:gd name="T18" fmla="*/ 1240 w 1425"/>
                  <a:gd name="T19" fmla="*/ 1856 h 1241"/>
                  <a:gd name="T20" fmla="*/ 1396 w 1425"/>
                  <a:gd name="T21" fmla="*/ 2043 h 1241"/>
                  <a:gd name="T22" fmla="*/ 1498 w 1425"/>
                  <a:gd name="T23" fmla="*/ 2004 h 1241"/>
                  <a:gd name="T24" fmla="*/ 1657 w 1425"/>
                  <a:gd name="T25" fmla="*/ 1856 h 1241"/>
                  <a:gd name="T26" fmla="*/ 1758 w 1425"/>
                  <a:gd name="T27" fmla="*/ 1829 h 1241"/>
                  <a:gd name="T28" fmla="*/ 1837 w 1425"/>
                  <a:gd name="T29" fmla="*/ 1829 h 1241"/>
                  <a:gd name="T30" fmla="*/ 1998 w 1425"/>
                  <a:gd name="T31" fmla="*/ 1712 h 1241"/>
                  <a:gd name="T32" fmla="*/ 2155 w 1425"/>
                  <a:gd name="T33" fmla="*/ 1684 h 1241"/>
                  <a:gd name="T34" fmla="*/ 2236 w 1425"/>
                  <a:gd name="T35" fmla="*/ 1536 h 1241"/>
                  <a:gd name="T36" fmla="*/ 2355 w 1425"/>
                  <a:gd name="T37" fmla="*/ 1522 h 1241"/>
                  <a:gd name="T38" fmla="*/ 2515 w 1425"/>
                  <a:gd name="T39" fmla="*/ 1456 h 1241"/>
                  <a:gd name="T40" fmla="*/ 2715 w 1425"/>
                  <a:gd name="T41" fmla="*/ 1376 h 1241"/>
                  <a:gd name="T42" fmla="*/ 2814 w 1425"/>
                  <a:gd name="T43" fmla="*/ 1536 h 1241"/>
                  <a:gd name="T44" fmla="*/ 2933 w 1425"/>
                  <a:gd name="T45" fmla="*/ 1482 h 1241"/>
                  <a:gd name="T46" fmla="*/ 2933 w 1425"/>
                  <a:gd name="T47" fmla="*/ 1403 h 1241"/>
                  <a:gd name="T48" fmla="*/ 3374 w 1425"/>
                  <a:gd name="T49" fmla="*/ 1310 h 1241"/>
                  <a:gd name="T50" fmla="*/ 3434 w 1425"/>
                  <a:gd name="T51" fmla="*/ 1217 h 1241"/>
                  <a:gd name="T52" fmla="*/ 3274 w 1425"/>
                  <a:gd name="T53" fmla="*/ 1122 h 1241"/>
                  <a:gd name="T54" fmla="*/ 3155 w 1425"/>
                  <a:gd name="T55" fmla="*/ 934 h 1241"/>
                  <a:gd name="T56" fmla="*/ 3334 w 1425"/>
                  <a:gd name="T57" fmla="*/ 934 h 1241"/>
                  <a:gd name="T58" fmla="*/ 3374 w 1425"/>
                  <a:gd name="T59" fmla="*/ 788 h 1241"/>
                  <a:gd name="T60" fmla="*/ 3233 w 1425"/>
                  <a:gd name="T61" fmla="*/ 721 h 1241"/>
                  <a:gd name="T62" fmla="*/ 3472 w 1425"/>
                  <a:gd name="T63" fmla="*/ 493 h 1241"/>
                  <a:gd name="T64" fmla="*/ 3554 w 1425"/>
                  <a:gd name="T65" fmla="*/ 214 h 1241"/>
                  <a:gd name="T66" fmla="*/ 3355 w 1425"/>
                  <a:gd name="T67" fmla="*/ 214 h 1241"/>
                  <a:gd name="T68" fmla="*/ 3155 w 1425"/>
                  <a:gd name="T69" fmla="*/ 122 h 1241"/>
                  <a:gd name="T70" fmla="*/ 2974 w 1425"/>
                  <a:gd name="T71" fmla="*/ 109 h 1241"/>
                  <a:gd name="T72" fmla="*/ 2914 w 1425"/>
                  <a:gd name="T73" fmla="*/ 0 h 1241"/>
                  <a:gd name="T74" fmla="*/ 2896 w 1425"/>
                  <a:gd name="T75" fmla="*/ 109 h 1241"/>
                  <a:gd name="T76" fmla="*/ 2814 w 1425"/>
                  <a:gd name="T77" fmla="*/ 280 h 1241"/>
                  <a:gd name="T78" fmla="*/ 2795 w 1425"/>
                  <a:gd name="T79" fmla="*/ 401 h 1241"/>
                  <a:gd name="T80" fmla="*/ 2476 w 1425"/>
                  <a:gd name="T81" fmla="*/ 466 h 1241"/>
                  <a:gd name="T82" fmla="*/ 2476 w 1425"/>
                  <a:gd name="T83" fmla="*/ 721 h 1241"/>
                  <a:gd name="T84" fmla="*/ 2634 w 1425"/>
                  <a:gd name="T85" fmla="*/ 695 h 1241"/>
                  <a:gd name="T86" fmla="*/ 2836 w 1425"/>
                  <a:gd name="T87" fmla="*/ 748 h 1241"/>
                  <a:gd name="T88" fmla="*/ 2836 w 1425"/>
                  <a:gd name="T89" fmla="*/ 841 h 1241"/>
                  <a:gd name="T90" fmla="*/ 2596 w 1425"/>
                  <a:gd name="T91" fmla="*/ 895 h 1241"/>
                  <a:gd name="T92" fmla="*/ 2476 w 1425"/>
                  <a:gd name="T93" fmla="*/ 988 h 1241"/>
                  <a:gd name="T94" fmla="*/ 2155 w 1425"/>
                  <a:gd name="T95" fmla="*/ 1109 h 1241"/>
                  <a:gd name="T96" fmla="*/ 1897 w 1425"/>
                  <a:gd name="T97" fmla="*/ 1082 h 1241"/>
                  <a:gd name="T98" fmla="*/ 1916 w 1425"/>
                  <a:gd name="T99" fmla="*/ 1255 h 1241"/>
                  <a:gd name="T100" fmla="*/ 1596 w 1425"/>
                  <a:gd name="T101" fmla="*/ 1415 h 1241"/>
                  <a:gd name="T102" fmla="*/ 1139 w 1425"/>
                  <a:gd name="T103" fmla="*/ 1469 h 1241"/>
                  <a:gd name="T104" fmla="*/ 879 w 1425"/>
                  <a:gd name="T105" fmla="*/ 1482 h 1241"/>
                  <a:gd name="T106" fmla="*/ 620 w 1425"/>
                  <a:gd name="T107" fmla="*/ 1441 h 1241"/>
                  <a:gd name="T108" fmla="*/ 239 w 1425"/>
                  <a:gd name="T109" fmla="*/ 1363 h 124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425"/>
                  <a:gd name="T166" fmla="*/ 0 h 1241"/>
                  <a:gd name="T167" fmla="*/ 1425 w 1425"/>
                  <a:gd name="T168" fmla="*/ 1241 h 124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425" h="1241">
                    <a:moveTo>
                      <a:pt x="0" y="784"/>
                    </a:moveTo>
                    <a:lnTo>
                      <a:pt x="16" y="848"/>
                    </a:lnTo>
                    <a:lnTo>
                      <a:pt x="16" y="896"/>
                    </a:lnTo>
                    <a:lnTo>
                      <a:pt x="40" y="928"/>
                    </a:lnTo>
                    <a:lnTo>
                      <a:pt x="48" y="968"/>
                    </a:lnTo>
                    <a:lnTo>
                      <a:pt x="64" y="968"/>
                    </a:lnTo>
                    <a:lnTo>
                      <a:pt x="64" y="944"/>
                    </a:lnTo>
                    <a:lnTo>
                      <a:pt x="136" y="952"/>
                    </a:lnTo>
                    <a:lnTo>
                      <a:pt x="136" y="976"/>
                    </a:lnTo>
                    <a:lnTo>
                      <a:pt x="136" y="992"/>
                    </a:lnTo>
                    <a:lnTo>
                      <a:pt x="112" y="1016"/>
                    </a:lnTo>
                    <a:lnTo>
                      <a:pt x="112" y="1032"/>
                    </a:lnTo>
                    <a:lnTo>
                      <a:pt x="160" y="1080"/>
                    </a:lnTo>
                    <a:lnTo>
                      <a:pt x="160" y="1104"/>
                    </a:lnTo>
                    <a:lnTo>
                      <a:pt x="216" y="1128"/>
                    </a:lnTo>
                    <a:lnTo>
                      <a:pt x="224" y="1120"/>
                    </a:lnTo>
                    <a:lnTo>
                      <a:pt x="216" y="1088"/>
                    </a:lnTo>
                    <a:lnTo>
                      <a:pt x="256" y="1096"/>
                    </a:lnTo>
                    <a:lnTo>
                      <a:pt x="264" y="1096"/>
                    </a:lnTo>
                    <a:lnTo>
                      <a:pt x="336" y="1088"/>
                    </a:lnTo>
                    <a:lnTo>
                      <a:pt x="352" y="1104"/>
                    </a:lnTo>
                    <a:lnTo>
                      <a:pt x="312" y="1144"/>
                    </a:lnTo>
                    <a:lnTo>
                      <a:pt x="296" y="1192"/>
                    </a:lnTo>
                    <a:lnTo>
                      <a:pt x="328" y="1240"/>
                    </a:lnTo>
                    <a:lnTo>
                      <a:pt x="376" y="1232"/>
                    </a:lnTo>
                    <a:lnTo>
                      <a:pt x="400" y="1208"/>
                    </a:lnTo>
                    <a:lnTo>
                      <a:pt x="424" y="1200"/>
                    </a:lnTo>
                    <a:lnTo>
                      <a:pt x="432" y="1136"/>
                    </a:lnTo>
                    <a:lnTo>
                      <a:pt x="488" y="1088"/>
                    </a:lnTo>
                    <a:lnTo>
                      <a:pt x="496" y="1112"/>
                    </a:lnTo>
                    <a:lnTo>
                      <a:pt x="480" y="1176"/>
                    </a:lnTo>
                    <a:lnTo>
                      <a:pt x="520" y="1192"/>
                    </a:lnTo>
                    <a:lnTo>
                      <a:pt x="560" y="1224"/>
                    </a:lnTo>
                    <a:lnTo>
                      <a:pt x="576" y="1224"/>
                    </a:lnTo>
                    <a:lnTo>
                      <a:pt x="592" y="1224"/>
                    </a:lnTo>
                    <a:lnTo>
                      <a:pt x="600" y="1200"/>
                    </a:lnTo>
                    <a:lnTo>
                      <a:pt x="616" y="1200"/>
                    </a:lnTo>
                    <a:lnTo>
                      <a:pt x="608" y="1168"/>
                    </a:lnTo>
                    <a:lnTo>
                      <a:pt x="664" y="1112"/>
                    </a:lnTo>
                    <a:lnTo>
                      <a:pt x="664" y="1096"/>
                    </a:lnTo>
                    <a:lnTo>
                      <a:pt x="696" y="1096"/>
                    </a:lnTo>
                    <a:lnTo>
                      <a:pt x="704" y="1096"/>
                    </a:lnTo>
                    <a:lnTo>
                      <a:pt x="712" y="1080"/>
                    </a:lnTo>
                    <a:lnTo>
                      <a:pt x="720" y="1080"/>
                    </a:lnTo>
                    <a:lnTo>
                      <a:pt x="736" y="1096"/>
                    </a:lnTo>
                    <a:lnTo>
                      <a:pt x="736" y="1072"/>
                    </a:lnTo>
                    <a:lnTo>
                      <a:pt x="760" y="1080"/>
                    </a:lnTo>
                    <a:lnTo>
                      <a:pt x="800" y="1024"/>
                    </a:lnTo>
                    <a:lnTo>
                      <a:pt x="832" y="1016"/>
                    </a:lnTo>
                    <a:lnTo>
                      <a:pt x="848" y="1000"/>
                    </a:lnTo>
                    <a:lnTo>
                      <a:pt x="864" y="1008"/>
                    </a:lnTo>
                    <a:lnTo>
                      <a:pt x="896" y="1000"/>
                    </a:lnTo>
                    <a:lnTo>
                      <a:pt x="872" y="928"/>
                    </a:lnTo>
                    <a:lnTo>
                      <a:pt x="896" y="920"/>
                    </a:lnTo>
                    <a:lnTo>
                      <a:pt x="896" y="888"/>
                    </a:lnTo>
                    <a:lnTo>
                      <a:pt x="928" y="872"/>
                    </a:lnTo>
                    <a:lnTo>
                      <a:pt x="944" y="912"/>
                    </a:lnTo>
                    <a:lnTo>
                      <a:pt x="984" y="888"/>
                    </a:lnTo>
                    <a:lnTo>
                      <a:pt x="1000" y="896"/>
                    </a:lnTo>
                    <a:lnTo>
                      <a:pt x="1008" y="872"/>
                    </a:lnTo>
                    <a:lnTo>
                      <a:pt x="1040" y="880"/>
                    </a:lnTo>
                    <a:lnTo>
                      <a:pt x="1040" y="840"/>
                    </a:lnTo>
                    <a:lnTo>
                      <a:pt x="1088" y="824"/>
                    </a:lnTo>
                    <a:lnTo>
                      <a:pt x="1112" y="864"/>
                    </a:lnTo>
                    <a:lnTo>
                      <a:pt x="1112" y="904"/>
                    </a:lnTo>
                    <a:lnTo>
                      <a:pt x="1128" y="920"/>
                    </a:lnTo>
                    <a:lnTo>
                      <a:pt x="1160" y="912"/>
                    </a:lnTo>
                    <a:lnTo>
                      <a:pt x="1176" y="912"/>
                    </a:lnTo>
                    <a:lnTo>
                      <a:pt x="1176" y="888"/>
                    </a:lnTo>
                    <a:lnTo>
                      <a:pt x="1176" y="864"/>
                    </a:lnTo>
                    <a:lnTo>
                      <a:pt x="1160" y="832"/>
                    </a:lnTo>
                    <a:lnTo>
                      <a:pt x="1176" y="840"/>
                    </a:lnTo>
                    <a:lnTo>
                      <a:pt x="1200" y="872"/>
                    </a:lnTo>
                    <a:lnTo>
                      <a:pt x="1328" y="776"/>
                    </a:lnTo>
                    <a:lnTo>
                      <a:pt x="1352" y="784"/>
                    </a:lnTo>
                    <a:lnTo>
                      <a:pt x="1392" y="752"/>
                    </a:lnTo>
                    <a:lnTo>
                      <a:pt x="1392" y="728"/>
                    </a:lnTo>
                    <a:lnTo>
                      <a:pt x="1376" y="728"/>
                    </a:lnTo>
                    <a:lnTo>
                      <a:pt x="1376" y="688"/>
                    </a:lnTo>
                    <a:lnTo>
                      <a:pt x="1352" y="640"/>
                    </a:lnTo>
                    <a:lnTo>
                      <a:pt x="1312" y="672"/>
                    </a:lnTo>
                    <a:lnTo>
                      <a:pt x="1288" y="616"/>
                    </a:lnTo>
                    <a:lnTo>
                      <a:pt x="1296" y="592"/>
                    </a:lnTo>
                    <a:lnTo>
                      <a:pt x="1264" y="560"/>
                    </a:lnTo>
                    <a:lnTo>
                      <a:pt x="1272" y="536"/>
                    </a:lnTo>
                    <a:lnTo>
                      <a:pt x="1312" y="560"/>
                    </a:lnTo>
                    <a:lnTo>
                      <a:pt x="1336" y="560"/>
                    </a:lnTo>
                    <a:lnTo>
                      <a:pt x="1328" y="512"/>
                    </a:lnTo>
                    <a:lnTo>
                      <a:pt x="1328" y="488"/>
                    </a:lnTo>
                    <a:lnTo>
                      <a:pt x="1352" y="472"/>
                    </a:lnTo>
                    <a:lnTo>
                      <a:pt x="1352" y="456"/>
                    </a:lnTo>
                    <a:lnTo>
                      <a:pt x="1320" y="472"/>
                    </a:lnTo>
                    <a:lnTo>
                      <a:pt x="1296" y="432"/>
                    </a:lnTo>
                    <a:lnTo>
                      <a:pt x="1368" y="336"/>
                    </a:lnTo>
                    <a:lnTo>
                      <a:pt x="1384" y="360"/>
                    </a:lnTo>
                    <a:lnTo>
                      <a:pt x="1392" y="296"/>
                    </a:lnTo>
                    <a:lnTo>
                      <a:pt x="1408" y="272"/>
                    </a:lnTo>
                    <a:lnTo>
                      <a:pt x="1400" y="216"/>
                    </a:lnTo>
                    <a:lnTo>
                      <a:pt x="1424" y="128"/>
                    </a:lnTo>
                    <a:lnTo>
                      <a:pt x="1384" y="88"/>
                    </a:lnTo>
                    <a:lnTo>
                      <a:pt x="1360" y="120"/>
                    </a:lnTo>
                    <a:lnTo>
                      <a:pt x="1344" y="128"/>
                    </a:lnTo>
                    <a:lnTo>
                      <a:pt x="1296" y="144"/>
                    </a:lnTo>
                    <a:lnTo>
                      <a:pt x="1280" y="120"/>
                    </a:lnTo>
                    <a:lnTo>
                      <a:pt x="1264" y="72"/>
                    </a:lnTo>
                    <a:lnTo>
                      <a:pt x="1240" y="56"/>
                    </a:lnTo>
                    <a:lnTo>
                      <a:pt x="1224" y="72"/>
                    </a:lnTo>
                    <a:lnTo>
                      <a:pt x="1192" y="64"/>
                    </a:lnTo>
                    <a:lnTo>
                      <a:pt x="1208" y="32"/>
                    </a:lnTo>
                    <a:lnTo>
                      <a:pt x="1200" y="0"/>
                    </a:lnTo>
                    <a:lnTo>
                      <a:pt x="1168" y="0"/>
                    </a:lnTo>
                    <a:lnTo>
                      <a:pt x="1128" y="40"/>
                    </a:lnTo>
                    <a:lnTo>
                      <a:pt x="1128" y="56"/>
                    </a:lnTo>
                    <a:lnTo>
                      <a:pt x="1160" y="64"/>
                    </a:lnTo>
                    <a:lnTo>
                      <a:pt x="1168" y="88"/>
                    </a:lnTo>
                    <a:lnTo>
                      <a:pt x="1136" y="136"/>
                    </a:lnTo>
                    <a:lnTo>
                      <a:pt x="1128" y="168"/>
                    </a:lnTo>
                    <a:lnTo>
                      <a:pt x="1112" y="200"/>
                    </a:lnTo>
                    <a:lnTo>
                      <a:pt x="1112" y="232"/>
                    </a:lnTo>
                    <a:lnTo>
                      <a:pt x="1120" y="240"/>
                    </a:lnTo>
                    <a:lnTo>
                      <a:pt x="1056" y="288"/>
                    </a:lnTo>
                    <a:lnTo>
                      <a:pt x="1016" y="280"/>
                    </a:lnTo>
                    <a:lnTo>
                      <a:pt x="992" y="280"/>
                    </a:lnTo>
                    <a:lnTo>
                      <a:pt x="944" y="416"/>
                    </a:lnTo>
                    <a:lnTo>
                      <a:pt x="960" y="432"/>
                    </a:lnTo>
                    <a:lnTo>
                      <a:pt x="992" y="432"/>
                    </a:lnTo>
                    <a:lnTo>
                      <a:pt x="1032" y="432"/>
                    </a:lnTo>
                    <a:lnTo>
                      <a:pt x="1040" y="440"/>
                    </a:lnTo>
                    <a:lnTo>
                      <a:pt x="1056" y="416"/>
                    </a:lnTo>
                    <a:lnTo>
                      <a:pt x="1080" y="408"/>
                    </a:lnTo>
                    <a:lnTo>
                      <a:pt x="1104" y="416"/>
                    </a:lnTo>
                    <a:lnTo>
                      <a:pt x="1136" y="448"/>
                    </a:lnTo>
                    <a:lnTo>
                      <a:pt x="1160" y="480"/>
                    </a:lnTo>
                    <a:lnTo>
                      <a:pt x="1160" y="512"/>
                    </a:lnTo>
                    <a:lnTo>
                      <a:pt x="1136" y="504"/>
                    </a:lnTo>
                    <a:lnTo>
                      <a:pt x="1088" y="520"/>
                    </a:lnTo>
                    <a:lnTo>
                      <a:pt x="1048" y="520"/>
                    </a:lnTo>
                    <a:lnTo>
                      <a:pt x="1040" y="536"/>
                    </a:lnTo>
                    <a:lnTo>
                      <a:pt x="1016" y="536"/>
                    </a:lnTo>
                    <a:lnTo>
                      <a:pt x="992" y="560"/>
                    </a:lnTo>
                    <a:lnTo>
                      <a:pt x="992" y="592"/>
                    </a:lnTo>
                    <a:lnTo>
                      <a:pt x="968" y="608"/>
                    </a:lnTo>
                    <a:lnTo>
                      <a:pt x="912" y="616"/>
                    </a:lnTo>
                    <a:lnTo>
                      <a:pt x="864" y="664"/>
                    </a:lnTo>
                    <a:lnTo>
                      <a:pt x="800" y="664"/>
                    </a:lnTo>
                    <a:lnTo>
                      <a:pt x="784" y="648"/>
                    </a:lnTo>
                    <a:lnTo>
                      <a:pt x="760" y="648"/>
                    </a:lnTo>
                    <a:lnTo>
                      <a:pt x="752" y="680"/>
                    </a:lnTo>
                    <a:lnTo>
                      <a:pt x="728" y="704"/>
                    </a:lnTo>
                    <a:lnTo>
                      <a:pt x="768" y="752"/>
                    </a:lnTo>
                    <a:lnTo>
                      <a:pt x="720" y="784"/>
                    </a:lnTo>
                    <a:lnTo>
                      <a:pt x="696" y="824"/>
                    </a:lnTo>
                    <a:lnTo>
                      <a:pt x="640" y="848"/>
                    </a:lnTo>
                    <a:lnTo>
                      <a:pt x="560" y="856"/>
                    </a:lnTo>
                    <a:lnTo>
                      <a:pt x="496" y="864"/>
                    </a:lnTo>
                    <a:lnTo>
                      <a:pt x="456" y="880"/>
                    </a:lnTo>
                    <a:lnTo>
                      <a:pt x="408" y="912"/>
                    </a:lnTo>
                    <a:lnTo>
                      <a:pt x="384" y="912"/>
                    </a:lnTo>
                    <a:lnTo>
                      <a:pt x="352" y="888"/>
                    </a:lnTo>
                    <a:lnTo>
                      <a:pt x="312" y="888"/>
                    </a:lnTo>
                    <a:lnTo>
                      <a:pt x="280" y="864"/>
                    </a:lnTo>
                    <a:lnTo>
                      <a:pt x="248" y="864"/>
                    </a:lnTo>
                    <a:lnTo>
                      <a:pt x="224" y="824"/>
                    </a:lnTo>
                    <a:lnTo>
                      <a:pt x="160" y="816"/>
                    </a:lnTo>
                    <a:lnTo>
                      <a:pt x="96" y="816"/>
                    </a:lnTo>
                    <a:lnTo>
                      <a:pt x="64" y="792"/>
                    </a:lnTo>
                    <a:lnTo>
                      <a:pt x="0" y="784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307" name="Freeform 33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0" y="417432"/>
                <a:ext cx="2142419" cy="1762148"/>
              </a:xfrm>
              <a:custGeom>
                <a:avLst/>
                <a:gdLst>
                  <a:gd name="T0" fmla="*/ 3140 w 1273"/>
                  <a:gd name="T1" fmla="*/ 960 h 1033"/>
                  <a:gd name="T2" fmla="*/ 3099 w 1273"/>
                  <a:gd name="T3" fmla="*/ 1052 h 1033"/>
                  <a:gd name="T4" fmla="*/ 2939 w 1273"/>
                  <a:gd name="T5" fmla="*/ 1052 h 1033"/>
                  <a:gd name="T6" fmla="*/ 2879 w 1273"/>
                  <a:gd name="T7" fmla="*/ 1105 h 1033"/>
                  <a:gd name="T8" fmla="*/ 2699 w 1273"/>
                  <a:gd name="T9" fmla="*/ 1199 h 1033"/>
                  <a:gd name="T10" fmla="*/ 2620 w 1273"/>
                  <a:gd name="T11" fmla="*/ 1213 h 1033"/>
                  <a:gd name="T12" fmla="*/ 2339 w 1273"/>
                  <a:gd name="T13" fmla="*/ 1373 h 1033"/>
                  <a:gd name="T14" fmla="*/ 2200 w 1273"/>
                  <a:gd name="T15" fmla="*/ 1467 h 1033"/>
                  <a:gd name="T16" fmla="*/ 2300 w 1273"/>
                  <a:gd name="T17" fmla="*/ 1571 h 1033"/>
                  <a:gd name="T18" fmla="*/ 2222 w 1273"/>
                  <a:gd name="T19" fmla="*/ 1653 h 1033"/>
                  <a:gd name="T20" fmla="*/ 2239 w 1273"/>
                  <a:gd name="T21" fmla="*/ 1720 h 1033"/>
                  <a:gd name="T22" fmla="*/ 2101 w 1273"/>
                  <a:gd name="T23" fmla="*/ 1692 h 1033"/>
                  <a:gd name="T24" fmla="*/ 2018 w 1273"/>
                  <a:gd name="T25" fmla="*/ 1666 h 1033"/>
                  <a:gd name="T26" fmla="*/ 1841 w 1273"/>
                  <a:gd name="T27" fmla="*/ 1598 h 1033"/>
                  <a:gd name="T28" fmla="*/ 1500 w 1273"/>
                  <a:gd name="T29" fmla="*/ 1640 h 1033"/>
                  <a:gd name="T30" fmla="*/ 1282 w 1273"/>
                  <a:gd name="T31" fmla="*/ 1653 h 1033"/>
                  <a:gd name="T32" fmla="*/ 1079 w 1273"/>
                  <a:gd name="T33" fmla="*/ 1585 h 1033"/>
                  <a:gd name="T34" fmla="*/ 920 w 1273"/>
                  <a:gd name="T35" fmla="*/ 1598 h 1033"/>
                  <a:gd name="T36" fmla="*/ 681 w 1273"/>
                  <a:gd name="T37" fmla="*/ 1545 h 1033"/>
                  <a:gd name="T38" fmla="*/ 539 w 1273"/>
                  <a:gd name="T39" fmla="*/ 1640 h 1033"/>
                  <a:gd name="T40" fmla="*/ 381 w 1273"/>
                  <a:gd name="T41" fmla="*/ 1571 h 1033"/>
                  <a:gd name="T42" fmla="*/ 259 w 1273"/>
                  <a:gd name="T43" fmla="*/ 1440 h 1033"/>
                  <a:gd name="T44" fmla="*/ 138 w 1273"/>
                  <a:gd name="T45" fmla="*/ 1332 h 1033"/>
                  <a:gd name="T46" fmla="*/ 160 w 1273"/>
                  <a:gd name="T47" fmla="*/ 1291 h 1033"/>
                  <a:gd name="T48" fmla="*/ 101 w 1273"/>
                  <a:gd name="T49" fmla="*/ 1187 h 1033"/>
                  <a:gd name="T50" fmla="*/ 0 w 1273"/>
                  <a:gd name="T51" fmla="*/ 1146 h 1033"/>
                  <a:gd name="T52" fmla="*/ 79 w 1273"/>
                  <a:gd name="T53" fmla="*/ 1146 h 1033"/>
                  <a:gd name="T54" fmla="*/ 79 w 1273"/>
                  <a:gd name="T55" fmla="*/ 1026 h 1033"/>
                  <a:gd name="T56" fmla="*/ 60 w 1273"/>
                  <a:gd name="T57" fmla="*/ 947 h 1033"/>
                  <a:gd name="T58" fmla="*/ 0 w 1273"/>
                  <a:gd name="T59" fmla="*/ 867 h 1033"/>
                  <a:gd name="T60" fmla="*/ 221 w 1273"/>
                  <a:gd name="T61" fmla="*/ 773 h 1033"/>
                  <a:gd name="T62" fmla="*/ 339 w 1273"/>
                  <a:gd name="T63" fmla="*/ 760 h 1033"/>
                  <a:gd name="T64" fmla="*/ 381 w 1273"/>
                  <a:gd name="T65" fmla="*/ 800 h 1033"/>
                  <a:gd name="T66" fmla="*/ 500 w 1273"/>
                  <a:gd name="T67" fmla="*/ 800 h 1033"/>
                  <a:gd name="T68" fmla="*/ 759 w 1273"/>
                  <a:gd name="T69" fmla="*/ 760 h 1033"/>
                  <a:gd name="T70" fmla="*/ 1041 w 1273"/>
                  <a:gd name="T71" fmla="*/ 708 h 1033"/>
                  <a:gd name="T72" fmla="*/ 1059 w 1273"/>
                  <a:gd name="T73" fmla="*/ 627 h 1033"/>
                  <a:gd name="T74" fmla="*/ 1179 w 1273"/>
                  <a:gd name="T75" fmla="*/ 388 h 1033"/>
                  <a:gd name="T76" fmla="*/ 1140 w 1273"/>
                  <a:gd name="T77" fmla="*/ 332 h 1033"/>
                  <a:gd name="T78" fmla="*/ 1480 w 1273"/>
                  <a:gd name="T79" fmla="*/ 374 h 1033"/>
                  <a:gd name="T80" fmla="*/ 1660 w 1273"/>
                  <a:gd name="T81" fmla="*/ 159 h 1033"/>
                  <a:gd name="T82" fmla="*/ 1959 w 1273"/>
                  <a:gd name="T83" fmla="*/ 214 h 1033"/>
                  <a:gd name="T84" fmla="*/ 1959 w 1273"/>
                  <a:gd name="T85" fmla="*/ 135 h 1033"/>
                  <a:gd name="T86" fmla="*/ 2101 w 1273"/>
                  <a:gd name="T87" fmla="*/ 66 h 1033"/>
                  <a:gd name="T88" fmla="*/ 2200 w 1273"/>
                  <a:gd name="T89" fmla="*/ 0 h 1033"/>
                  <a:gd name="T90" fmla="*/ 2319 w 1273"/>
                  <a:gd name="T91" fmla="*/ 27 h 1033"/>
                  <a:gd name="T92" fmla="*/ 2319 w 1273"/>
                  <a:gd name="T93" fmla="*/ 80 h 1033"/>
                  <a:gd name="T94" fmla="*/ 2401 w 1273"/>
                  <a:gd name="T95" fmla="*/ 186 h 1033"/>
                  <a:gd name="T96" fmla="*/ 2560 w 1273"/>
                  <a:gd name="T97" fmla="*/ 239 h 1033"/>
                  <a:gd name="T98" fmla="*/ 2599 w 1273"/>
                  <a:gd name="T99" fmla="*/ 414 h 1033"/>
                  <a:gd name="T100" fmla="*/ 2539 w 1273"/>
                  <a:gd name="T101" fmla="*/ 559 h 1033"/>
                  <a:gd name="T102" fmla="*/ 2782 w 1273"/>
                  <a:gd name="T103" fmla="*/ 615 h 1033"/>
                  <a:gd name="T104" fmla="*/ 3021 w 1273"/>
                  <a:gd name="T105" fmla="*/ 732 h 1033"/>
                  <a:gd name="T106" fmla="*/ 3082 w 1273"/>
                  <a:gd name="T107" fmla="*/ 800 h 1033"/>
                  <a:gd name="T108" fmla="*/ 3179 w 1273"/>
                  <a:gd name="T109" fmla="*/ 947 h 103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273"/>
                  <a:gd name="T166" fmla="*/ 0 h 1033"/>
                  <a:gd name="T167" fmla="*/ 1273 w 1273"/>
                  <a:gd name="T168" fmla="*/ 1033 h 1033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273" h="1033">
                    <a:moveTo>
                      <a:pt x="1272" y="568"/>
                    </a:moveTo>
                    <a:lnTo>
                      <a:pt x="1256" y="576"/>
                    </a:lnTo>
                    <a:lnTo>
                      <a:pt x="1256" y="600"/>
                    </a:lnTo>
                    <a:lnTo>
                      <a:pt x="1240" y="632"/>
                    </a:lnTo>
                    <a:lnTo>
                      <a:pt x="1208" y="632"/>
                    </a:lnTo>
                    <a:lnTo>
                      <a:pt x="1176" y="632"/>
                    </a:lnTo>
                    <a:lnTo>
                      <a:pt x="1176" y="648"/>
                    </a:lnTo>
                    <a:lnTo>
                      <a:pt x="1152" y="664"/>
                    </a:lnTo>
                    <a:lnTo>
                      <a:pt x="1112" y="680"/>
                    </a:lnTo>
                    <a:lnTo>
                      <a:pt x="1080" y="720"/>
                    </a:lnTo>
                    <a:lnTo>
                      <a:pt x="1064" y="712"/>
                    </a:lnTo>
                    <a:lnTo>
                      <a:pt x="1048" y="728"/>
                    </a:lnTo>
                    <a:lnTo>
                      <a:pt x="1040" y="816"/>
                    </a:lnTo>
                    <a:lnTo>
                      <a:pt x="936" y="824"/>
                    </a:lnTo>
                    <a:lnTo>
                      <a:pt x="888" y="840"/>
                    </a:lnTo>
                    <a:lnTo>
                      <a:pt x="880" y="880"/>
                    </a:lnTo>
                    <a:lnTo>
                      <a:pt x="920" y="928"/>
                    </a:lnTo>
                    <a:lnTo>
                      <a:pt x="920" y="944"/>
                    </a:lnTo>
                    <a:lnTo>
                      <a:pt x="888" y="968"/>
                    </a:lnTo>
                    <a:lnTo>
                      <a:pt x="888" y="992"/>
                    </a:lnTo>
                    <a:lnTo>
                      <a:pt x="896" y="1000"/>
                    </a:lnTo>
                    <a:lnTo>
                      <a:pt x="896" y="1032"/>
                    </a:lnTo>
                    <a:lnTo>
                      <a:pt x="840" y="1008"/>
                    </a:lnTo>
                    <a:lnTo>
                      <a:pt x="840" y="1016"/>
                    </a:lnTo>
                    <a:lnTo>
                      <a:pt x="816" y="1016"/>
                    </a:lnTo>
                    <a:lnTo>
                      <a:pt x="808" y="1000"/>
                    </a:lnTo>
                    <a:lnTo>
                      <a:pt x="760" y="976"/>
                    </a:lnTo>
                    <a:lnTo>
                      <a:pt x="736" y="960"/>
                    </a:lnTo>
                    <a:lnTo>
                      <a:pt x="624" y="968"/>
                    </a:lnTo>
                    <a:lnTo>
                      <a:pt x="600" y="984"/>
                    </a:lnTo>
                    <a:lnTo>
                      <a:pt x="528" y="984"/>
                    </a:lnTo>
                    <a:lnTo>
                      <a:pt x="512" y="992"/>
                    </a:lnTo>
                    <a:lnTo>
                      <a:pt x="440" y="984"/>
                    </a:lnTo>
                    <a:lnTo>
                      <a:pt x="432" y="952"/>
                    </a:lnTo>
                    <a:lnTo>
                      <a:pt x="384" y="944"/>
                    </a:lnTo>
                    <a:lnTo>
                      <a:pt x="368" y="960"/>
                    </a:lnTo>
                    <a:lnTo>
                      <a:pt x="296" y="928"/>
                    </a:lnTo>
                    <a:lnTo>
                      <a:pt x="272" y="928"/>
                    </a:lnTo>
                    <a:lnTo>
                      <a:pt x="248" y="968"/>
                    </a:lnTo>
                    <a:lnTo>
                      <a:pt x="216" y="984"/>
                    </a:lnTo>
                    <a:lnTo>
                      <a:pt x="176" y="976"/>
                    </a:lnTo>
                    <a:lnTo>
                      <a:pt x="152" y="944"/>
                    </a:lnTo>
                    <a:lnTo>
                      <a:pt x="152" y="872"/>
                    </a:lnTo>
                    <a:lnTo>
                      <a:pt x="104" y="864"/>
                    </a:lnTo>
                    <a:lnTo>
                      <a:pt x="72" y="816"/>
                    </a:lnTo>
                    <a:lnTo>
                      <a:pt x="56" y="800"/>
                    </a:lnTo>
                    <a:lnTo>
                      <a:pt x="48" y="784"/>
                    </a:lnTo>
                    <a:lnTo>
                      <a:pt x="64" y="776"/>
                    </a:lnTo>
                    <a:lnTo>
                      <a:pt x="64" y="752"/>
                    </a:lnTo>
                    <a:lnTo>
                      <a:pt x="40" y="712"/>
                    </a:lnTo>
                    <a:lnTo>
                      <a:pt x="16" y="704"/>
                    </a:lnTo>
                    <a:lnTo>
                      <a:pt x="0" y="688"/>
                    </a:lnTo>
                    <a:lnTo>
                      <a:pt x="16" y="680"/>
                    </a:lnTo>
                    <a:lnTo>
                      <a:pt x="32" y="688"/>
                    </a:lnTo>
                    <a:lnTo>
                      <a:pt x="40" y="672"/>
                    </a:lnTo>
                    <a:lnTo>
                      <a:pt x="32" y="616"/>
                    </a:lnTo>
                    <a:lnTo>
                      <a:pt x="48" y="592"/>
                    </a:lnTo>
                    <a:lnTo>
                      <a:pt x="24" y="568"/>
                    </a:lnTo>
                    <a:lnTo>
                      <a:pt x="0" y="568"/>
                    </a:lnTo>
                    <a:lnTo>
                      <a:pt x="0" y="520"/>
                    </a:lnTo>
                    <a:lnTo>
                      <a:pt x="48" y="464"/>
                    </a:lnTo>
                    <a:lnTo>
                      <a:pt x="88" y="464"/>
                    </a:lnTo>
                    <a:lnTo>
                      <a:pt x="112" y="448"/>
                    </a:lnTo>
                    <a:lnTo>
                      <a:pt x="136" y="456"/>
                    </a:lnTo>
                    <a:lnTo>
                      <a:pt x="144" y="448"/>
                    </a:lnTo>
                    <a:lnTo>
                      <a:pt x="152" y="480"/>
                    </a:lnTo>
                    <a:lnTo>
                      <a:pt x="168" y="472"/>
                    </a:lnTo>
                    <a:lnTo>
                      <a:pt x="200" y="480"/>
                    </a:lnTo>
                    <a:lnTo>
                      <a:pt x="208" y="456"/>
                    </a:lnTo>
                    <a:lnTo>
                      <a:pt x="304" y="456"/>
                    </a:lnTo>
                    <a:lnTo>
                      <a:pt x="320" y="432"/>
                    </a:lnTo>
                    <a:lnTo>
                      <a:pt x="416" y="424"/>
                    </a:lnTo>
                    <a:lnTo>
                      <a:pt x="424" y="408"/>
                    </a:lnTo>
                    <a:lnTo>
                      <a:pt x="424" y="376"/>
                    </a:lnTo>
                    <a:lnTo>
                      <a:pt x="464" y="352"/>
                    </a:lnTo>
                    <a:lnTo>
                      <a:pt x="472" y="232"/>
                    </a:lnTo>
                    <a:lnTo>
                      <a:pt x="456" y="224"/>
                    </a:lnTo>
                    <a:lnTo>
                      <a:pt x="456" y="200"/>
                    </a:lnTo>
                    <a:lnTo>
                      <a:pt x="576" y="208"/>
                    </a:lnTo>
                    <a:lnTo>
                      <a:pt x="592" y="224"/>
                    </a:lnTo>
                    <a:lnTo>
                      <a:pt x="608" y="176"/>
                    </a:lnTo>
                    <a:lnTo>
                      <a:pt x="664" y="96"/>
                    </a:lnTo>
                    <a:lnTo>
                      <a:pt x="744" y="136"/>
                    </a:lnTo>
                    <a:lnTo>
                      <a:pt x="784" y="128"/>
                    </a:lnTo>
                    <a:lnTo>
                      <a:pt x="792" y="104"/>
                    </a:lnTo>
                    <a:lnTo>
                      <a:pt x="784" y="80"/>
                    </a:lnTo>
                    <a:lnTo>
                      <a:pt x="816" y="48"/>
                    </a:lnTo>
                    <a:lnTo>
                      <a:pt x="840" y="40"/>
                    </a:lnTo>
                    <a:lnTo>
                      <a:pt x="872" y="24"/>
                    </a:lnTo>
                    <a:lnTo>
                      <a:pt x="880" y="0"/>
                    </a:lnTo>
                    <a:lnTo>
                      <a:pt x="928" y="8"/>
                    </a:lnTo>
                    <a:lnTo>
                      <a:pt x="928" y="16"/>
                    </a:lnTo>
                    <a:lnTo>
                      <a:pt x="912" y="32"/>
                    </a:lnTo>
                    <a:lnTo>
                      <a:pt x="928" y="48"/>
                    </a:lnTo>
                    <a:lnTo>
                      <a:pt x="936" y="72"/>
                    </a:lnTo>
                    <a:lnTo>
                      <a:pt x="960" y="112"/>
                    </a:lnTo>
                    <a:lnTo>
                      <a:pt x="984" y="120"/>
                    </a:lnTo>
                    <a:lnTo>
                      <a:pt x="1024" y="144"/>
                    </a:lnTo>
                    <a:lnTo>
                      <a:pt x="1024" y="200"/>
                    </a:lnTo>
                    <a:lnTo>
                      <a:pt x="1040" y="248"/>
                    </a:lnTo>
                    <a:lnTo>
                      <a:pt x="1008" y="304"/>
                    </a:lnTo>
                    <a:lnTo>
                      <a:pt x="1016" y="336"/>
                    </a:lnTo>
                    <a:lnTo>
                      <a:pt x="1048" y="360"/>
                    </a:lnTo>
                    <a:lnTo>
                      <a:pt x="1112" y="368"/>
                    </a:lnTo>
                    <a:lnTo>
                      <a:pt x="1160" y="392"/>
                    </a:lnTo>
                    <a:lnTo>
                      <a:pt x="1208" y="440"/>
                    </a:lnTo>
                    <a:lnTo>
                      <a:pt x="1232" y="440"/>
                    </a:lnTo>
                    <a:lnTo>
                      <a:pt x="1232" y="480"/>
                    </a:lnTo>
                    <a:lnTo>
                      <a:pt x="1248" y="520"/>
                    </a:lnTo>
                    <a:lnTo>
                      <a:pt x="1272" y="568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  <p:sp>
            <p:nvSpPr>
              <p:cNvPr id="308" name="Freeform 34"/>
              <p:cNvSpPr>
                <a:spLocks noChangeArrowheads="1"/>
              </p:cNvSpPr>
              <p:nvPr>
                <p:custDataLst>
                  <p:tags r:id="rId35"/>
                </p:custDataLst>
              </p:nvPr>
            </p:nvSpPr>
            <p:spPr bwMode="auto">
              <a:xfrm>
                <a:off x="4458586" y="3652144"/>
                <a:ext cx="214382" cy="440537"/>
              </a:xfrm>
              <a:custGeom>
                <a:avLst/>
                <a:gdLst>
                  <a:gd name="T0" fmla="*/ 55 w 129"/>
                  <a:gd name="T1" fmla="*/ 395 h 257"/>
                  <a:gd name="T2" fmla="*/ 75 w 129"/>
                  <a:gd name="T3" fmla="*/ 424 h 257"/>
                  <a:gd name="T4" fmla="*/ 130 w 129"/>
                  <a:gd name="T5" fmla="*/ 437 h 257"/>
                  <a:gd name="T6" fmla="*/ 151 w 129"/>
                  <a:gd name="T7" fmla="*/ 382 h 257"/>
                  <a:gd name="T8" fmla="*/ 243 w 129"/>
                  <a:gd name="T9" fmla="*/ 315 h 257"/>
                  <a:gd name="T10" fmla="*/ 243 w 129"/>
                  <a:gd name="T11" fmla="*/ 218 h 257"/>
                  <a:gd name="T12" fmla="*/ 280 w 129"/>
                  <a:gd name="T13" fmla="*/ 164 h 257"/>
                  <a:gd name="T14" fmla="*/ 300 w 129"/>
                  <a:gd name="T15" fmla="*/ 122 h 257"/>
                  <a:gd name="T16" fmla="*/ 263 w 129"/>
                  <a:gd name="T17" fmla="*/ 96 h 257"/>
                  <a:gd name="T18" fmla="*/ 243 w 129"/>
                  <a:gd name="T19" fmla="*/ 0 h 257"/>
                  <a:gd name="T20" fmla="*/ 151 w 129"/>
                  <a:gd name="T21" fmla="*/ 41 h 257"/>
                  <a:gd name="T22" fmla="*/ 114 w 129"/>
                  <a:gd name="T23" fmla="*/ 41 h 257"/>
                  <a:gd name="T24" fmla="*/ 130 w 129"/>
                  <a:gd name="T25" fmla="*/ 69 h 257"/>
                  <a:gd name="T26" fmla="*/ 55 w 129"/>
                  <a:gd name="T27" fmla="*/ 122 h 257"/>
                  <a:gd name="T28" fmla="*/ 55 w 129"/>
                  <a:gd name="T29" fmla="*/ 191 h 257"/>
                  <a:gd name="T30" fmla="*/ 0 w 129"/>
                  <a:gd name="T31" fmla="*/ 231 h 257"/>
                  <a:gd name="T32" fmla="*/ 18 w 129"/>
                  <a:gd name="T33" fmla="*/ 286 h 257"/>
                  <a:gd name="T34" fmla="*/ 38 w 129"/>
                  <a:gd name="T35" fmla="*/ 382 h 257"/>
                  <a:gd name="T36" fmla="*/ 55 w 129"/>
                  <a:gd name="T37" fmla="*/ 395 h 25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9"/>
                  <a:gd name="T58" fmla="*/ 0 h 257"/>
                  <a:gd name="T59" fmla="*/ 129 w 129"/>
                  <a:gd name="T60" fmla="*/ 257 h 25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9" h="257">
                    <a:moveTo>
                      <a:pt x="24" y="232"/>
                    </a:moveTo>
                    <a:lnTo>
                      <a:pt x="32" y="248"/>
                    </a:lnTo>
                    <a:lnTo>
                      <a:pt x="56" y="256"/>
                    </a:lnTo>
                    <a:lnTo>
                      <a:pt x="64" y="224"/>
                    </a:lnTo>
                    <a:lnTo>
                      <a:pt x="104" y="184"/>
                    </a:lnTo>
                    <a:lnTo>
                      <a:pt x="104" y="128"/>
                    </a:lnTo>
                    <a:lnTo>
                      <a:pt x="120" y="96"/>
                    </a:lnTo>
                    <a:lnTo>
                      <a:pt x="128" y="72"/>
                    </a:lnTo>
                    <a:lnTo>
                      <a:pt x="112" y="56"/>
                    </a:lnTo>
                    <a:lnTo>
                      <a:pt x="104" y="0"/>
                    </a:lnTo>
                    <a:lnTo>
                      <a:pt x="64" y="24"/>
                    </a:lnTo>
                    <a:lnTo>
                      <a:pt x="48" y="24"/>
                    </a:lnTo>
                    <a:lnTo>
                      <a:pt x="56" y="40"/>
                    </a:lnTo>
                    <a:lnTo>
                      <a:pt x="24" y="72"/>
                    </a:lnTo>
                    <a:lnTo>
                      <a:pt x="24" y="112"/>
                    </a:lnTo>
                    <a:lnTo>
                      <a:pt x="0" y="136"/>
                    </a:lnTo>
                    <a:lnTo>
                      <a:pt x="8" y="168"/>
                    </a:lnTo>
                    <a:lnTo>
                      <a:pt x="16" y="224"/>
                    </a:lnTo>
                    <a:lnTo>
                      <a:pt x="24" y="232"/>
                    </a:lnTo>
                  </a:path>
                </a:pathLst>
              </a:custGeom>
              <a:grpFill/>
              <a:ln w="3175" cmpd="sng">
                <a:solidFill>
                  <a:schemeClr val="bg1">
                    <a:alpha val="50000"/>
                  </a:schemeClr>
                </a:solidFill>
                <a:bevel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675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正纤黑简体" panose="02000000000000000000" pitchFamily="2" charset="-122"/>
                  <a:ea typeface="方正正纤黑简体" panose="02000000000000000000" pitchFamily="2" charset="-122"/>
                  <a:cs typeface="+mn-cs"/>
                  <a:sym typeface="方正兰亭黑_GBK" pitchFamily="2" charset="-122"/>
                </a:endParaRPr>
              </a:p>
            </p:txBody>
          </p:sp>
        </p:grpSp>
        <p:sp>
          <p:nvSpPr>
            <p:cNvPr id="2" name="弧形 1"/>
            <p:cNvSpPr/>
            <p:nvPr>
              <p:custDataLst>
                <p:tags r:id="rId36"/>
              </p:custDataLst>
            </p:nvPr>
          </p:nvSpPr>
          <p:spPr>
            <a:xfrm rot="480000">
              <a:off x="1438" y="3982"/>
              <a:ext cx="5615" cy="1376"/>
            </a:xfrm>
            <a:prstGeom prst="arc">
              <a:avLst>
                <a:gd name="adj1" fmla="val 13756269"/>
                <a:gd name="adj2" fmla="val 27283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10" name="组合 309"/>
            <p:cNvGrpSpPr/>
            <p:nvPr/>
          </p:nvGrpSpPr>
          <p:grpSpPr>
            <a:xfrm>
              <a:off x="1304" y="3370"/>
              <a:ext cx="2470" cy="936"/>
              <a:chOff x="7237375" y="789512"/>
              <a:chExt cx="1660478" cy="792408"/>
            </a:xfrm>
          </p:grpSpPr>
          <p:sp>
            <p:nvSpPr>
              <p:cNvPr id="312" name="文本框 311"/>
              <p:cNvSpPr txBox="1"/>
              <p:nvPr>
                <p:custDataLst>
                  <p:tags r:id="rId37"/>
                </p:custDataLst>
              </p:nvPr>
            </p:nvSpPr>
            <p:spPr>
              <a:xfrm>
                <a:off x="7359724" y="789512"/>
                <a:ext cx="1415781" cy="491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  <a:sym typeface="Arial" panose="020B0604020202020204" pitchFamily="34" charset="0"/>
                  </a:rPr>
                  <a:t>四川营销中心</a:t>
                </a:r>
                <a:endParaRPr kumimoji="0" lang="zh-CN" altLang="en-US" sz="1200" b="0" i="0" u="none" strike="noStrike" kern="1200" cap="none" spc="0" normalizeH="0" baseline="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313" name="文本框 312"/>
              <p:cNvSpPr txBox="1"/>
              <p:nvPr>
                <p:custDataLst>
                  <p:tags r:id="rId38"/>
                </p:custDataLst>
              </p:nvPr>
            </p:nvSpPr>
            <p:spPr>
              <a:xfrm>
                <a:off x="7237375" y="1183140"/>
                <a:ext cx="1660478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中国</a:t>
                </a:r>
                <a:r>
                  <a:rPr kumimoji="0" lang="en-US" altLang="zh-CN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·</a:t>
                </a:r>
                <a:r>
                  <a:rPr kumimoji="0" lang="zh-CN" altLang="en-US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四川成都</a:t>
                </a:r>
                <a:endParaRPr kumimoji="0" lang="zh-CN" altLang="en-US" sz="900" b="0" i="0" u="none" strike="noStrike" kern="1200" cap="none" spc="0" normalizeH="0" baseline="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" name="弧形 2"/>
            <p:cNvSpPr/>
            <p:nvPr>
              <p:custDataLst>
                <p:tags r:id="rId39"/>
              </p:custDataLst>
            </p:nvPr>
          </p:nvSpPr>
          <p:spPr>
            <a:xfrm flipV="1">
              <a:off x="3974" y="3713"/>
              <a:ext cx="3514" cy="2261"/>
            </a:xfrm>
            <a:prstGeom prst="arc">
              <a:avLst>
                <a:gd name="adj1" fmla="val 13838213"/>
                <a:gd name="adj2" fmla="val 21152984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14" name="组合 313"/>
            <p:cNvGrpSpPr/>
            <p:nvPr/>
          </p:nvGrpSpPr>
          <p:grpSpPr>
            <a:xfrm>
              <a:off x="2549" y="5395"/>
              <a:ext cx="2111" cy="936"/>
              <a:chOff x="7237375" y="789512"/>
              <a:chExt cx="1660478" cy="792354"/>
            </a:xfrm>
          </p:grpSpPr>
          <p:sp>
            <p:nvSpPr>
              <p:cNvPr id="315" name="文本框 314"/>
              <p:cNvSpPr txBox="1"/>
              <p:nvPr>
                <p:custDataLst>
                  <p:tags r:id="rId40"/>
                </p:custDataLst>
              </p:nvPr>
            </p:nvSpPr>
            <p:spPr>
              <a:xfrm>
                <a:off x="7344679" y="789512"/>
                <a:ext cx="1445871" cy="49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  <a:sym typeface="Arial" panose="020B0604020202020204" pitchFamily="34" charset="0"/>
                  </a:rPr>
                  <a:t>重庆佰盟</a:t>
                </a:r>
                <a:endParaRPr kumimoji="0" lang="zh-CN" altLang="en-US" sz="1200" b="0" i="0" u="none" strike="noStrike" kern="1200" cap="none" spc="0" normalizeH="0" baseline="0" noProof="0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316" name="文本框 315"/>
              <p:cNvSpPr txBox="1"/>
              <p:nvPr>
                <p:custDataLst>
                  <p:tags r:id="rId41"/>
                </p:custDataLst>
              </p:nvPr>
            </p:nvSpPr>
            <p:spPr>
              <a:xfrm>
                <a:off x="7237375" y="1183140"/>
                <a:ext cx="1660478" cy="3987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中国</a:t>
                </a:r>
                <a:r>
                  <a:rPr kumimoji="0" lang="en-US" altLang="zh-CN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·</a:t>
                </a:r>
                <a:r>
                  <a:rPr kumimoji="0" lang="zh-CN" altLang="en-US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重庆永川</a:t>
                </a:r>
                <a:endParaRPr kumimoji="0" lang="zh-CN" altLang="en-US" sz="900" b="0" i="0" u="none" strike="noStrike" kern="1200" cap="none" spc="0" normalizeH="0" baseline="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" name="弧形 4"/>
            <p:cNvSpPr/>
            <p:nvPr>
              <p:custDataLst>
                <p:tags r:id="rId42"/>
              </p:custDataLst>
            </p:nvPr>
          </p:nvSpPr>
          <p:spPr>
            <a:xfrm rot="21169630" flipV="1">
              <a:off x="7281" y="2883"/>
              <a:ext cx="3790" cy="1056"/>
            </a:xfrm>
            <a:prstGeom prst="arc">
              <a:avLst>
                <a:gd name="adj1" fmla="val 12771530"/>
                <a:gd name="adj2" fmla="val 20559896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17" name="组合 316"/>
            <p:cNvGrpSpPr/>
            <p:nvPr/>
          </p:nvGrpSpPr>
          <p:grpSpPr>
            <a:xfrm>
              <a:off x="10489" y="3061"/>
              <a:ext cx="2470" cy="936"/>
              <a:chOff x="7237375" y="789512"/>
              <a:chExt cx="1660478" cy="792408"/>
            </a:xfrm>
          </p:grpSpPr>
          <p:sp>
            <p:nvSpPr>
              <p:cNvPr id="318" name="文本框 317"/>
              <p:cNvSpPr txBox="1"/>
              <p:nvPr>
                <p:custDataLst>
                  <p:tags r:id="rId43"/>
                </p:custDataLst>
              </p:nvPr>
            </p:nvSpPr>
            <p:spPr>
              <a:xfrm>
                <a:off x="7359723" y="789512"/>
                <a:ext cx="1415781" cy="491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  <a:sym typeface="Arial" panose="020B0604020202020204" pitchFamily="34" charset="0"/>
                  </a:rPr>
                  <a:t>天津总部</a:t>
                </a:r>
                <a:endParaRPr kumimoji="0" lang="zh-CN" altLang="en-US" sz="1200" b="0" i="0" u="none" strike="noStrike" kern="1200" cap="none" spc="0" normalizeH="0" baseline="0" noProof="0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319" name="文本框 318"/>
              <p:cNvSpPr txBox="1"/>
              <p:nvPr>
                <p:custDataLst>
                  <p:tags r:id="rId44"/>
                </p:custDataLst>
              </p:nvPr>
            </p:nvSpPr>
            <p:spPr>
              <a:xfrm>
                <a:off x="7237375" y="1183140"/>
                <a:ext cx="1660478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中国</a:t>
                </a:r>
                <a:r>
                  <a:rPr kumimoji="0" lang="en-US" altLang="zh-CN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·</a:t>
                </a:r>
                <a:r>
                  <a:rPr kumimoji="0" lang="zh-CN" altLang="en-US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天津北辰</a:t>
                </a:r>
                <a:endParaRPr kumimoji="0" lang="zh-CN" altLang="en-US" sz="900" b="0" i="0" u="none" strike="noStrike" kern="1200" cap="none" spc="0" normalizeH="0" baseline="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6" name="弧形 5"/>
            <p:cNvSpPr/>
            <p:nvPr>
              <p:custDataLst>
                <p:tags r:id="rId45"/>
              </p:custDataLst>
            </p:nvPr>
          </p:nvSpPr>
          <p:spPr>
            <a:xfrm>
              <a:off x="8066" y="4792"/>
              <a:ext cx="2901" cy="603"/>
            </a:xfrm>
            <a:prstGeom prst="arc">
              <a:avLst>
                <a:gd name="adj1" fmla="val 12198169"/>
                <a:gd name="adj2" fmla="val 21153009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20" name="组合 319"/>
            <p:cNvGrpSpPr/>
            <p:nvPr/>
          </p:nvGrpSpPr>
          <p:grpSpPr>
            <a:xfrm>
              <a:off x="10489" y="4377"/>
              <a:ext cx="2470" cy="879"/>
              <a:chOff x="7364887" y="789512"/>
              <a:chExt cx="1660478" cy="744402"/>
            </a:xfrm>
          </p:grpSpPr>
          <p:sp>
            <p:nvSpPr>
              <p:cNvPr id="321" name="文本框 320"/>
              <p:cNvSpPr txBox="1"/>
              <p:nvPr>
                <p:custDataLst>
                  <p:tags r:id="rId46"/>
                </p:custDataLst>
              </p:nvPr>
            </p:nvSpPr>
            <p:spPr>
              <a:xfrm>
                <a:off x="7487236" y="789512"/>
                <a:ext cx="1415781" cy="491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  <a:sym typeface="Arial" panose="020B0604020202020204" pitchFamily="34" charset="0"/>
                  </a:rPr>
                  <a:t>江苏销售中心</a:t>
                </a:r>
                <a:endParaRPr kumimoji="0" lang="zh-CN" altLang="en-US" sz="1200" b="0" i="0" u="none" strike="noStrike" kern="1200" cap="none" spc="0" normalizeH="0" baseline="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322" name="文本框 321"/>
              <p:cNvSpPr txBox="1"/>
              <p:nvPr>
                <p:custDataLst>
                  <p:tags r:id="rId47"/>
                </p:custDataLst>
              </p:nvPr>
            </p:nvSpPr>
            <p:spPr>
              <a:xfrm>
                <a:off x="7364887" y="1135134"/>
                <a:ext cx="1660478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中国</a:t>
                </a:r>
                <a:r>
                  <a:rPr kumimoji="0" lang="en-US" altLang="zh-CN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·</a:t>
                </a:r>
                <a:r>
                  <a:rPr kumimoji="0" lang="zh-CN" altLang="en-US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江苏南京</a:t>
                </a:r>
                <a:endParaRPr kumimoji="0" lang="zh-CN" altLang="en-US" sz="900" b="0" i="0" u="none" strike="noStrike" kern="1200" cap="none" spc="0" normalizeH="0" baseline="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7" name="弧形 6"/>
            <p:cNvSpPr/>
            <p:nvPr>
              <p:custDataLst>
                <p:tags r:id="rId48"/>
              </p:custDataLst>
            </p:nvPr>
          </p:nvSpPr>
          <p:spPr>
            <a:xfrm rot="19680000" flipH="1">
              <a:off x="8469" y="5740"/>
              <a:ext cx="283" cy="1002"/>
            </a:xfrm>
            <a:prstGeom prst="arc">
              <a:avLst>
                <a:gd name="adj1" fmla="val 16730505"/>
                <a:gd name="adj2" fmla="val 3771205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24" name="组合 323"/>
            <p:cNvGrpSpPr/>
            <p:nvPr/>
          </p:nvGrpSpPr>
          <p:grpSpPr>
            <a:xfrm>
              <a:off x="8584" y="6107"/>
              <a:ext cx="2470" cy="936"/>
              <a:chOff x="7237375" y="789512"/>
              <a:chExt cx="1660478" cy="792408"/>
            </a:xfrm>
          </p:grpSpPr>
          <p:sp>
            <p:nvSpPr>
              <p:cNvPr id="325" name="文本框 324"/>
              <p:cNvSpPr txBox="1"/>
              <p:nvPr>
                <p:custDataLst>
                  <p:tags r:id="rId49"/>
                </p:custDataLst>
              </p:nvPr>
            </p:nvSpPr>
            <p:spPr>
              <a:xfrm>
                <a:off x="7359723" y="789512"/>
                <a:ext cx="1415781" cy="491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  <a:sym typeface="Arial" panose="020B0604020202020204" pitchFamily="34" charset="0"/>
                  </a:rPr>
                  <a:t>广东营销中心</a:t>
                </a:r>
                <a:endParaRPr kumimoji="0" lang="zh-CN" altLang="en-US" sz="1200" b="0" i="0" u="none" strike="noStrike" kern="1200" cap="none" spc="0" normalizeH="0" baseline="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326" name="文本框 325"/>
              <p:cNvSpPr txBox="1"/>
              <p:nvPr>
                <p:custDataLst>
                  <p:tags r:id="rId50"/>
                </p:custDataLst>
              </p:nvPr>
            </p:nvSpPr>
            <p:spPr>
              <a:xfrm>
                <a:off x="7237375" y="1183140"/>
                <a:ext cx="1660478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中国</a:t>
                </a:r>
                <a:r>
                  <a:rPr kumimoji="0" lang="en-US" altLang="zh-CN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·</a:t>
                </a:r>
                <a:r>
                  <a:rPr kumimoji="0" lang="zh-CN" altLang="en-US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广东深圳</a:t>
                </a:r>
                <a:endParaRPr kumimoji="0" lang="zh-CN" altLang="en-US" sz="900" b="0" i="0" u="none" strike="noStrike" kern="1200" cap="none" spc="0" normalizeH="0" baseline="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" name="弧形 3"/>
            <p:cNvSpPr/>
            <p:nvPr>
              <p:custDataLst>
                <p:tags r:id="rId51"/>
              </p:custDataLst>
            </p:nvPr>
          </p:nvSpPr>
          <p:spPr>
            <a:xfrm rot="18780000">
              <a:off x="8426" y="2778"/>
              <a:ext cx="2901" cy="583"/>
            </a:xfrm>
            <a:prstGeom prst="arc">
              <a:avLst>
                <a:gd name="adj1" fmla="val 12198169"/>
                <a:gd name="adj2" fmla="val 21352937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0489" y="1442"/>
              <a:ext cx="2470" cy="936"/>
              <a:chOff x="7237375" y="789512"/>
              <a:chExt cx="1660478" cy="792408"/>
            </a:xfrm>
          </p:grpSpPr>
          <p:sp>
            <p:nvSpPr>
              <p:cNvPr id="9" name="文本框 8"/>
              <p:cNvSpPr txBox="1"/>
              <p:nvPr>
                <p:custDataLst>
                  <p:tags r:id="rId52"/>
                </p:custDataLst>
              </p:nvPr>
            </p:nvSpPr>
            <p:spPr>
              <a:xfrm>
                <a:off x="7359723" y="789512"/>
                <a:ext cx="1415781" cy="491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  <a:sym typeface="Arial" panose="020B0604020202020204" pitchFamily="34" charset="0"/>
                  </a:rPr>
                  <a:t>东北销售中心</a:t>
                </a:r>
                <a:endParaRPr kumimoji="0" lang="zh-CN" altLang="en-US" sz="1200" b="0" i="0" u="none" strike="noStrike" kern="1200" cap="none" spc="0" normalizeH="0" baseline="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10" name="文本框 9"/>
              <p:cNvSpPr txBox="1"/>
              <p:nvPr>
                <p:custDataLst>
                  <p:tags r:id="rId53"/>
                </p:custDataLst>
              </p:nvPr>
            </p:nvSpPr>
            <p:spPr>
              <a:xfrm>
                <a:off x="7237375" y="1183140"/>
                <a:ext cx="1660478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中国</a:t>
                </a:r>
                <a:r>
                  <a:rPr kumimoji="0" lang="en-US" altLang="zh-CN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·</a:t>
                </a:r>
                <a:r>
                  <a:rPr kumimoji="0" lang="zh-CN" altLang="en-US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吉林长春</a:t>
                </a:r>
                <a:endParaRPr kumimoji="0" lang="zh-CN" altLang="en-US" sz="900" b="0" i="0" u="none" strike="noStrike" kern="1200" cap="none" spc="0" normalizeH="0" baseline="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1" name="弧形 10"/>
            <p:cNvSpPr/>
            <p:nvPr>
              <p:custDataLst>
                <p:tags r:id="rId54"/>
              </p:custDataLst>
            </p:nvPr>
          </p:nvSpPr>
          <p:spPr>
            <a:xfrm rot="2400000">
              <a:off x="5689" y="2706"/>
              <a:ext cx="3087" cy="583"/>
            </a:xfrm>
            <a:prstGeom prst="arc">
              <a:avLst>
                <a:gd name="adj1" fmla="val 12198169"/>
                <a:gd name="adj2" fmla="val 21400441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690" y="1396"/>
              <a:ext cx="2470" cy="879"/>
              <a:chOff x="7364887" y="789512"/>
              <a:chExt cx="1660478" cy="744402"/>
            </a:xfrm>
          </p:grpSpPr>
          <p:sp>
            <p:nvSpPr>
              <p:cNvPr id="13" name="文本框 12"/>
              <p:cNvSpPr txBox="1"/>
              <p:nvPr>
                <p:custDataLst>
                  <p:tags r:id="rId55"/>
                </p:custDataLst>
              </p:nvPr>
            </p:nvSpPr>
            <p:spPr>
              <a:xfrm>
                <a:off x="7487236" y="789512"/>
                <a:ext cx="1415781" cy="491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  <a:sym typeface="Arial" panose="020B0604020202020204" pitchFamily="34" charset="0"/>
                  </a:rPr>
                  <a:t>技术研发中心</a:t>
                </a:r>
                <a:endParaRPr kumimoji="0" lang="zh-CN" altLang="en-US" sz="1200" b="0" i="0" u="none" strike="noStrike" kern="1200" cap="none" spc="0" normalizeH="0" baseline="0" noProof="0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14" name="文本框 13"/>
              <p:cNvSpPr txBox="1"/>
              <p:nvPr>
                <p:custDataLst>
                  <p:tags r:id="rId56"/>
                </p:custDataLst>
              </p:nvPr>
            </p:nvSpPr>
            <p:spPr>
              <a:xfrm>
                <a:off x="7364887" y="1135134"/>
                <a:ext cx="1660478" cy="39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中国</a:t>
                </a: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·</a:t>
                </a:r>
                <a:r>
                  <a:rPr kumimoji="0" lang="zh-CN" alt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天津北辰</a:t>
                </a:r>
                <a:endPara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32" name="组合 131"/>
            <p:cNvGrpSpPr/>
            <p:nvPr/>
          </p:nvGrpSpPr>
          <p:grpSpPr>
            <a:xfrm>
              <a:off x="6620" y="6097"/>
              <a:ext cx="601" cy="1341"/>
              <a:chOff x="5747" y="5822"/>
              <a:chExt cx="601" cy="1341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19" name="任意多边形: 形状 4"/>
              <p:cNvSpPr/>
              <p:nvPr>
                <p:custDataLst>
                  <p:tags r:id="rId57"/>
                </p:custDataLst>
              </p:nvPr>
            </p:nvSpPr>
            <p:spPr>
              <a:xfrm>
                <a:off x="5962" y="6421"/>
                <a:ext cx="45" cy="42"/>
              </a:xfrm>
              <a:custGeom>
                <a:avLst/>
                <a:gdLst>
                  <a:gd name="connsiteX0" fmla="*/ 157353 w 397383"/>
                  <a:gd name="connsiteY0" fmla="*/ 3620 h 302799"/>
                  <a:gd name="connsiteX1" fmla="*/ 164021 w 397383"/>
                  <a:gd name="connsiteY1" fmla="*/ 476 h 302799"/>
                  <a:gd name="connsiteX2" fmla="*/ 183071 w 397383"/>
                  <a:gd name="connsiteY2" fmla="*/ 6763 h 302799"/>
                  <a:gd name="connsiteX3" fmla="*/ 187928 w 397383"/>
                  <a:gd name="connsiteY3" fmla="*/ 0 h 302799"/>
                  <a:gd name="connsiteX4" fmla="*/ 196691 w 397383"/>
                  <a:gd name="connsiteY4" fmla="*/ 4000 h 302799"/>
                  <a:gd name="connsiteX5" fmla="*/ 196882 w 397383"/>
                  <a:gd name="connsiteY5" fmla="*/ 11239 h 302799"/>
                  <a:gd name="connsiteX6" fmla="*/ 206121 w 397383"/>
                  <a:gd name="connsiteY6" fmla="*/ 11525 h 302799"/>
                  <a:gd name="connsiteX7" fmla="*/ 206502 w 397383"/>
                  <a:gd name="connsiteY7" fmla="*/ 15430 h 302799"/>
                  <a:gd name="connsiteX8" fmla="*/ 238030 w 397383"/>
                  <a:gd name="connsiteY8" fmla="*/ 16573 h 302799"/>
                  <a:gd name="connsiteX9" fmla="*/ 249174 w 397383"/>
                  <a:gd name="connsiteY9" fmla="*/ 24479 h 302799"/>
                  <a:gd name="connsiteX10" fmla="*/ 263176 w 397383"/>
                  <a:gd name="connsiteY10" fmla="*/ 25241 h 302799"/>
                  <a:gd name="connsiteX11" fmla="*/ 322136 w 397383"/>
                  <a:gd name="connsiteY11" fmla="*/ 12097 h 302799"/>
                  <a:gd name="connsiteX12" fmla="*/ 382048 w 397383"/>
                  <a:gd name="connsiteY12" fmla="*/ 6477 h 302799"/>
                  <a:gd name="connsiteX13" fmla="*/ 382048 w 397383"/>
                  <a:gd name="connsiteY13" fmla="*/ 6477 h 302799"/>
                  <a:gd name="connsiteX14" fmla="*/ 377095 w 397383"/>
                  <a:gd name="connsiteY14" fmla="*/ 62008 h 302799"/>
                  <a:gd name="connsiteX15" fmla="*/ 374618 w 397383"/>
                  <a:gd name="connsiteY15" fmla="*/ 69723 h 302799"/>
                  <a:gd name="connsiteX16" fmla="*/ 368046 w 397383"/>
                  <a:gd name="connsiteY16" fmla="*/ 68771 h 302799"/>
                  <a:gd name="connsiteX17" fmla="*/ 397383 w 397383"/>
                  <a:gd name="connsiteY17" fmla="*/ 92583 h 302799"/>
                  <a:gd name="connsiteX18" fmla="*/ 379190 w 397383"/>
                  <a:gd name="connsiteY18" fmla="*/ 108395 h 302799"/>
                  <a:gd name="connsiteX19" fmla="*/ 344234 w 397383"/>
                  <a:gd name="connsiteY19" fmla="*/ 167164 h 302799"/>
                  <a:gd name="connsiteX20" fmla="*/ 347948 w 397383"/>
                  <a:gd name="connsiteY20" fmla="*/ 169545 h 302799"/>
                  <a:gd name="connsiteX21" fmla="*/ 347948 w 397383"/>
                  <a:gd name="connsiteY21" fmla="*/ 169545 h 302799"/>
                  <a:gd name="connsiteX22" fmla="*/ 346805 w 397383"/>
                  <a:gd name="connsiteY22" fmla="*/ 174593 h 302799"/>
                  <a:gd name="connsiteX23" fmla="*/ 301371 w 397383"/>
                  <a:gd name="connsiteY23" fmla="*/ 156972 h 302799"/>
                  <a:gd name="connsiteX24" fmla="*/ 251174 w 397383"/>
                  <a:gd name="connsiteY24" fmla="*/ 155829 h 302799"/>
                  <a:gd name="connsiteX25" fmla="*/ 252413 w 397383"/>
                  <a:gd name="connsiteY25" fmla="*/ 170783 h 302799"/>
                  <a:gd name="connsiteX26" fmla="*/ 243840 w 397383"/>
                  <a:gd name="connsiteY26" fmla="*/ 196596 h 302799"/>
                  <a:gd name="connsiteX27" fmla="*/ 223742 w 397383"/>
                  <a:gd name="connsiteY27" fmla="*/ 189738 h 302799"/>
                  <a:gd name="connsiteX28" fmla="*/ 223075 w 397383"/>
                  <a:gd name="connsiteY28" fmla="*/ 183642 h 302799"/>
                  <a:gd name="connsiteX29" fmla="*/ 215551 w 397383"/>
                  <a:gd name="connsiteY29" fmla="*/ 186785 h 302799"/>
                  <a:gd name="connsiteX30" fmla="*/ 210598 w 397383"/>
                  <a:gd name="connsiteY30" fmla="*/ 199358 h 302799"/>
                  <a:gd name="connsiteX31" fmla="*/ 167640 w 397383"/>
                  <a:gd name="connsiteY31" fmla="*/ 188500 h 302799"/>
                  <a:gd name="connsiteX32" fmla="*/ 172784 w 397383"/>
                  <a:gd name="connsiteY32" fmla="*/ 172783 h 302799"/>
                  <a:gd name="connsiteX33" fmla="*/ 152305 w 397383"/>
                  <a:gd name="connsiteY33" fmla="*/ 163544 h 302799"/>
                  <a:gd name="connsiteX34" fmla="*/ 146399 w 397383"/>
                  <a:gd name="connsiteY34" fmla="*/ 185738 h 302799"/>
                  <a:gd name="connsiteX35" fmla="*/ 138779 w 397383"/>
                  <a:gd name="connsiteY35" fmla="*/ 187642 h 302799"/>
                  <a:gd name="connsiteX36" fmla="*/ 130112 w 397383"/>
                  <a:gd name="connsiteY36" fmla="*/ 180975 h 302799"/>
                  <a:gd name="connsiteX37" fmla="*/ 127445 w 397383"/>
                  <a:gd name="connsiteY37" fmla="*/ 185071 h 302799"/>
                  <a:gd name="connsiteX38" fmla="*/ 125635 w 397383"/>
                  <a:gd name="connsiteY38" fmla="*/ 214884 h 302799"/>
                  <a:gd name="connsiteX39" fmla="*/ 129445 w 397383"/>
                  <a:gd name="connsiteY39" fmla="*/ 229743 h 302799"/>
                  <a:gd name="connsiteX40" fmla="*/ 122206 w 397383"/>
                  <a:gd name="connsiteY40" fmla="*/ 232220 h 302799"/>
                  <a:gd name="connsiteX41" fmla="*/ 103918 w 397383"/>
                  <a:gd name="connsiteY41" fmla="*/ 228029 h 302799"/>
                  <a:gd name="connsiteX42" fmla="*/ 96774 w 397383"/>
                  <a:gd name="connsiteY42" fmla="*/ 237458 h 302799"/>
                  <a:gd name="connsiteX43" fmla="*/ 93536 w 397383"/>
                  <a:gd name="connsiteY43" fmla="*/ 229648 h 302799"/>
                  <a:gd name="connsiteX44" fmla="*/ 86868 w 397383"/>
                  <a:gd name="connsiteY44" fmla="*/ 230029 h 302799"/>
                  <a:gd name="connsiteX45" fmla="*/ 80391 w 397383"/>
                  <a:gd name="connsiteY45" fmla="*/ 262223 h 302799"/>
                  <a:gd name="connsiteX46" fmla="*/ 85534 w 397383"/>
                  <a:gd name="connsiteY46" fmla="*/ 297180 h 302799"/>
                  <a:gd name="connsiteX47" fmla="*/ 85534 w 397383"/>
                  <a:gd name="connsiteY47" fmla="*/ 297180 h 302799"/>
                  <a:gd name="connsiteX48" fmla="*/ 56864 w 397383"/>
                  <a:gd name="connsiteY48" fmla="*/ 302800 h 302799"/>
                  <a:gd name="connsiteX49" fmla="*/ 56864 w 397383"/>
                  <a:gd name="connsiteY49" fmla="*/ 302800 h 302799"/>
                  <a:gd name="connsiteX50" fmla="*/ 54674 w 397383"/>
                  <a:gd name="connsiteY50" fmla="*/ 291179 h 302799"/>
                  <a:gd name="connsiteX51" fmla="*/ 64484 w 397383"/>
                  <a:gd name="connsiteY51" fmla="*/ 270796 h 302799"/>
                  <a:gd name="connsiteX52" fmla="*/ 63151 w 397383"/>
                  <a:gd name="connsiteY52" fmla="*/ 259080 h 302799"/>
                  <a:gd name="connsiteX53" fmla="*/ 48292 w 397383"/>
                  <a:gd name="connsiteY53" fmla="*/ 261080 h 302799"/>
                  <a:gd name="connsiteX54" fmla="*/ 41720 w 397383"/>
                  <a:gd name="connsiteY54" fmla="*/ 240697 h 302799"/>
                  <a:gd name="connsiteX55" fmla="*/ 36576 w 397383"/>
                  <a:gd name="connsiteY55" fmla="*/ 242506 h 302799"/>
                  <a:gd name="connsiteX56" fmla="*/ 39910 w 397383"/>
                  <a:gd name="connsiteY56" fmla="*/ 239173 h 302799"/>
                  <a:gd name="connsiteX57" fmla="*/ 32671 w 397383"/>
                  <a:gd name="connsiteY57" fmla="*/ 213836 h 302799"/>
                  <a:gd name="connsiteX58" fmla="*/ 23241 w 397383"/>
                  <a:gd name="connsiteY58" fmla="*/ 206788 h 302799"/>
                  <a:gd name="connsiteX59" fmla="*/ 12954 w 397383"/>
                  <a:gd name="connsiteY59" fmla="*/ 206216 h 302799"/>
                  <a:gd name="connsiteX60" fmla="*/ 7715 w 397383"/>
                  <a:gd name="connsiteY60" fmla="*/ 145447 h 302799"/>
                  <a:gd name="connsiteX61" fmla="*/ 7715 w 397383"/>
                  <a:gd name="connsiteY61" fmla="*/ 145447 h 302799"/>
                  <a:gd name="connsiteX62" fmla="*/ 6382 w 397383"/>
                  <a:gd name="connsiteY62" fmla="*/ 101822 h 302799"/>
                  <a:gd name="connsiteX63" fmla="*/ 0 w 397383"/>
                  <a:gd name="connsiteY63" fmla="*/ 87154 h 302799"/>
                  <a:gd name="connsiteX64" fmla="*/ 0 w 397383"/>
                  <a:gd name="connsiteY64" fmla="*/ 87154 h 302799"/>
                  <a:gd name="connsiteX65" fmla="*/ 6858 w 397383"/>
                  <a:gd name="connsiteY65" fmla="*/ 99155 h 302799"/>
                  <a:gd name="connsiteX66" fmla="*/ 90107 w 397383"/>
                  <a:gd name="connsiteY66" fmla="*/ 103346 h 302799"/>
                  <a:gd name="connsiteX67" fmla="*/ 97250 w 397383"/>
                  <a:gd name="connsiteY67" fmla="*/ 108966 h 302799"/>
                  <a:gd name="connsiteX68" fmla="*/ 116776 w 397383"/>
                  <a:gd name="connsiteY68" fmla="*/ 101632 h 302799"/>
                  <a:gd name="connsiteX69" fmla="*/ 126397 w 397383"/>
                  <a:gd name="connsiteY69" fmla="*/ 93345 h 302799"/>
                  <a:gd name="connsiteX70" fmla="*/ 120872 w 397383"/>
                  <a:gd name="connsiteY70" fmla="*/ 90392 h 302799"/>
                  <a:gd name="connsiteX71" fmla="*/ 122111 w 397383"/>
                  <a:gd name="connsiteY71" fmla="*/ 85439 h 302799"/>
                  <a:gd name="connsiteX72" fmla="*/ 144494 w 397383"/>
                  <a:gd name="connsiteY72" fmla="*/ 69151 h 302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397383" h="302799">
                    <a:moveTo>
                      <a:pt x="157353" y="3620"/>
                    </a:moveTo>
                    <a:lnTo>
                      <a:pt x="164021" y="476"/>
                    </a:lnTo>
                    <a:lnTo>
                      <a:pt x="183071" y="6763"/>
                    </a:lnTo>
                    <a:lnTo>
                      <a:pt x="187928" y="0"/>
                    </a:lnTo>
                    <a:lnTo>
                      <a:pt x="196691" y="4000"/>
                    </a:lnTo>
                    <a:lnTo>
                      <a:pt x="196882" y="11239"/>
                    </a:lnTo>
                    <a:lnTo>
                      <a:pt x="206121" y="11525"/>
                    </a:lnTo>
                    <a:lnTo>
                      <a:pt x="206502" y="15430"/>
                    </a:lnTo>
                    <a:lnTo>
                      <a:pt x="238030" y="16573"/>
                    </a:lnTo>
                    <a:lnTo>
                      <a:pt x="249174" y="24479"/>
                    </a:lnTo>
                    <a:lnTo>
                      <a:pt x="263176" y="25241"/>
                    </a:lnTo>
                    <a:lnTo>
                      <a:pt x="322136" y="12097"/>
                    </a:lnTo>
                    <a:lnTo>
                      <a:pt x="382048" y="6477"/>
                    </a:lnTo>
                    <a:lnTo>
                      <a:pt x="382048" y="6477"/>
                    </a:lnTo>
                    <a:lnTo>
                      <a:pt x="377095" y="62008"/>
                    </a:lnTo>
                    <a:lnTo>
                      <a:pt x="374618" y="69723"/>
                    </a:lnTo>
                    <a:lnTo>
                      <a:pt x="368046" y="68771"/>
                    </a:lnTo>
                    <a:lnTo>
                      <a:pt x="397383" y="92583"/>
                    </a:lnTo>
                    <a:lnTo>
                      <a:pt x="379190" y="108395"/>
                    </a:lnTo>
                    <a:lnTo>
                      <a:pt x="344234" y="167164"/>
                    </a:lnTo>
                    <a:lnTo>
                      <a:pt x="347948" y="169545"/>
                    </a:lnTo>
                    <a:lnTo>
                      <a:pt x="347948" y="169545"/>
                    </a:lnTo>
                    <a:lnTo>
                      <a:pt x="346805" y="174593"/>
                    </a:lnTo>
                    <a:lnTo>
                      <a:pt x="301371" y="156972"/>
                    </a:lnTo>
                    <a:lnTo>
                      <a:pt x="251174" y="155829"/>
                    </a:lnTo>
                    <a:lnTo>
                      <a:pt x="252413" y="170783"/>
                    </a:lnTo>
                    <a:lnTo>
                      <a:pt x="243840" y="196596"/>
                    </a:lnTo>
                    <a:lnTo>
                      <a:pt x="223742" y="189738"/>
                    </a:lnTo>
                    <a:lnTo>
                      <a:pt x="223075" y="183642"/>
                    </a:lnTo>
                    <a:lnTo>
                      <a:pt x="215551" y="186785"/>
                    </a:lnTo>
                    <a:lnTo>
                      <a:pt x="210598" y="199358"/>
                    </a:lnTo>
                    <a:lnTo>
                      <a:pt x="167640" y="188500"/>
                    </a:lnTo>
                    <a:lnTo>
                      <a:pt x="172784" y="172783"/>
                    </a:lnTo>
                    <a:lnTo>
                      <a:pt x="152305" y="163544"/>
                    </a:lnTo>
                    <a:lnTo>
                      <a:pt x="146399" y="185738"/>
                    </a:lnTo>
                    <a:lnTo>
                      <a:pt x="138779" y="187642"/>
                    </a:lnTo>
                    <a:lnTo>
                      <a:pt x="130112" y="180975"/>
                    </a:lnTo>
                    <a:lnTo>
                      <a:pt x="127445" y="185071"/>
                    </a:lnTo>
                    <a:lnTo>
                      <a:pt x="125635" y="214884"/>
                    </a:lnTo>
                    <a:lnTo>
                      <a:pt x="129445" y="229743"/>
                    </a:lnTo>
                    <a:lnTo>
                      <a:pt x="122206" y="232220"/>
                    </a:lnTo>
                    <a:lnTo>
                      <a:pt x="103918" y="228029"/>
                    </a:lnTo>
                    <a:lnTo>
                      <a:pt x="96774" y="237458"/>
                    </a:lnTo>
                    <a:lnTo>
                      <a:pt x="93536" y="229648"/>
                    </a:lnTo>
                    <a:lnTo>
                      <a:pt x="86868" y="230029"/>
                    </a:lnTo>
                    <a:lnTo>
                      <a:pt x="80391" y="262223"/>
                    </a:lnTo>
                    <a:lnTo>
                      <a:pt x="85534" y="297180"/>
                    </a:lnTo>
                    <a:lnTo>
                      <a:pt x="85534" y="297180"/>
                    </a:lnTo>
                    <a:lnTo>
                      <a:pt x="56864" y="302800"/>
                    </a:lnTo>
                    <a:lnTo>
                      <a:pt x="56864" y="302800"/>
                    </a:lnTo>
                    <a:lnTo>
                      <a:pt x="54674" y="291179"/>
                    </a:lnTo>
                    <a:lnTo>
                      <a:pt x="64484" y="270796"/>
                    </a:lnTo>
                    <a:lnTo>
                      <a:pt x="63151" y="259080"/>
                    </a:lnTo>
                    <a:lnTo>
                      <a:pt x="48292" y="261080"/>
                    </a:lnTo>
                    <a:lnTo>
                      <a:pt x="41720" y="240697"/>
                    </a:lnTo>
                    <a:lnTo>
                      <a:pt x="36576" y="242506"/>
                    </a:lnTo>
                    <a:lnTo>
                      <a:pt x="39910" y="239173"/>
                    </a:lnTo>
                    <a:lnTo>
                      <a:pt x="32671" y="213836"/>
                    </a:lnTo>
                    <a:lnTo>
                      <a:pt x="23241" y="206788"/>
                    </a:lnTo>
                    <a:lnTo>
                      <a:pt x="12954" y="206216"/>
                    </a:lnTo>
                    <a:lnTo>
                      <a:pt x="7715" y="145447"/>
                    </a:lnTo>
                    <a:lnTo>
                      <a:pt x="7715" y="145447"/>
                    </a:lnTo>
                    <a:lnTo>
                      <a:pt x="6382" y="101822"/>
                    </a:lnTo>
                    <a:lnTo>
                      <a:pt x="0" y="87154"/>
                    </a:lnTo>
                    <a:lnTo>
                      <a:pt x="0" y="87154"/>
                    </a:lnTo>
                    <a:lnTo>
                      <a:pt x="6858" y="99155"/>
                    </a:lnTo>
                    <a:lnTo>
                      <a:pt x="90107" y="103346"/>
                    </a:lnTo>
                    <a:lnTo>
                      <a:pt x="97250" y="108966"/>
                    </a:lnTo>
                    <a:lnTo>
                      <a:pt x="116776" y="101632"/>
                    </a:lnTo>
                    <a:lnTo>
                      <a:pt x="126397" y="93345"/>
                    </a:lnTo>
                    <a:lnTo>
                      <a:pt x="120872" y="90392"/>
                    </a:lnTo>
                    <a:lnTo>
                      <a:pt x="122111" y="85439"/>
                    </a:lnTo>
                    <a:lnTo>
                      <a:pt x="144494" y="69151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0" name="任意多边形: 形状 5"/>
              <p:cNvSpPr/>
              <p:nvPr>
                <p:custDataLst>
                  <p:tags r:id="rId58"/>
                </p:custDataLst>
              </p:nvPr>
            </p:nvSpPr>
            <p:spPr>
              <a:xfrm>
                <a:off x="5972" y="6442"/>
                <a:ext cx="38" cy="22"/>
              </a:xfrm>
              <a:custGeom>
                <a:avLst/>
                <a:gdLst>
                  <a:gd name="connsiteX0" fmla="*/ 5143 w 333089"/>
                  <a:gd name="connsiteY0" fmla="*/ 141351 h 156400"/>
                  <a:gd name="connsiteX1" fmla="*/ 0 w 333089"/>
                  <a:gd name="connsiteY1" fmla="*/ 106394 h 156400"/>
                  <a:gd name="connsiteX2" fmla="*/ 6477 w 333089"/>
                  <a:gd name="connsiteY2" fmla="*/ 74200 h 156400"/>
                  <a:gd name="connsiteX3" fmla="*/ 13145 w 333089"/>
                  <a:gd name="connsiteY3" fmla="*/ 73819 h 156400"/>
                  <a:gd name="connsiteX4" fmla="*/ 16383 w 333089"/>
                  <a:gd name="connsiteY4" fmla="*/ 81629 h 156400"/>
                  <a:gd name="connsiteX5" fmla="*/ 23527 w 333089"/>
                  <a:gd name="connsiteY5" fmla="*/ 72200 h 156400"/>
                  <a:gd name="connsiteX6" fmla="*/ 41815 w 333089"/>
                  <a:gd name="connsiteY6" fmla="*/ 76391 h 156400"/>
                  <a:gd name="connsiteX7" fmla="*/ 49054 w 333089"/>
                  <a:gd name="connsiteY7" fmla="*/ 73914 h 156400"/>
                  <a:gd name="connsiteX8" fmla="*/ 45244 w 333089"/>
                  <a:gd name="connsiteY8" fmla="*/ 59055 h 156400"/>
                  <a:gd name="connsiteX9" fmla="*/ 47054 w 333089"/>
                  <a:gd name="connsiteY9" fmla="*/ 29242 h 156400"/>
                  <a:gd name="connsiteX10" fmla="*/ 49721 w 333089"/>
                  <a:gd name="connsiteY10" fmla="*/ 25146 h 156400"/>
                  <a:gd name="connsiteX11" fmla="*/ 58388 w 333089"/>
                  <a:gd name="connsiteY11" fmla="*/ 31813 h 156400"/>
                  <a:gd name="connsiteX12" fmla="*/ 66008 w 333089"/>
                  <a:gd name="connsiteY12" fmla="*/ 29909 h 156400"/>
                  <a:gd name="connsiteX13" fmla="*/ 71914 w 333089"/>
                  <a:gd name="connsiteY13" fmla="*/ 7715 h 156400"/>
                  <a:gd name="connsiteX14" fmla="*/ 92392 w 333089"/>
                  <a:gd name="connsiteY14" fmla="*/ 16954 h 156400"/>
                  <a:gd name="connsiteX15" fmla="*/ 87249 w 333089"/>
                  <a:gd name="connsiteY15" fmla="*/ 32671 h 156400"/>
                  <a:gd name="connsiteX16" fmla="*/ 130207 w 333089"/>
                  <a:gd name="connsiteY16" fmla="*/ 43529 h 156400"/>
                  <a:gd name="connsiteX17" fmla="*/ 135160 w 333089"/>
                  <a:gd name="connsiteY17" fmla="*/ 30956 h 156400"/>
                  <a:gd name="connsiteX18" fmla="*/ 142684 w 333089"/>
                  <a:gd name="connsiteY18" fmla="*/ 27813 h 156400"/>
                  <a:gd name="connsiteX19" fmla="*/ 143351 w 333089"/>
                  <a:gd name="connsiteY19" fmla="*/ 33909 h 156400"/>
                  <a:gd name="connsiteX20" fmla="*/ 163449 w 333089"/>
                  <a:gd name="connsiteY20" fmla="*/ 40767 h 156400"/>
                  <a:gd name="connsiteX21" fmla="*/ 172021 w 333089"/>
                  <a:gd name="connsiteY21" fmla="*/ 14954 h 156400"/>
                  <a:gd name="connsiteX22" fmla="*/ 170783 w 333089"/>
                  <a:gd name="connsiteY22" fmla="*/ 0 h 156400"/>
                  <a:gd name="connsiteX23" fmla="*/ 220980 w 333089"/>
                  <a:gd name="connsiteY23" fmla="*/ 1143 h 156400"/>
                  <a:gd name="connsiteX24" fmla="*/ 266414 w 333089"/>
                  <a:gd name="connsiteY24" fmla="*/ 18764 h 156400"/>
                  <a:gd name="connsiteX25" fmla="*/ 267557 w 333089"/>
                  <a:gd name="connsiteY25" fmla="*/ 13716 h 156400"/>
                  <a:gd name="connsiteX26" fmla="*/ 267557 w 333089"/>
                  <a:gd name="connsiteY26" fmla="*/ 13716 h 156400"/>
                  <a:gd name="connsiteX27" fmla="*/ 327946 w 333089"/>
                  <a:gd name="connsiteY27" fmla="*/ 35814 h 156400"/>
                  <a:gd name="connsiteX28" fmla="*/ 323469 w 333089"/>
                  <a:gd name="connsiteY28" fmla="*/ 42672 h 156400"/>
                  <a:gd name="connsiteX29" fmla="*/ 333089 w 333089"/>
                  <a:gd name="connsiteY29" fmla="*/ 49054 h 156400"/>
                  <a:gd name="connsiteX30" fmla="*/ 331184 w 333089"/>
                  <a:gd name="connsiteY30" fmla="*/ 56197 h 156400"/>
                  <a:gd name="connsiteX31" fmla="*/ 308038 w 333089"/>
                  <a:gd name="connsiteY31" fmla="*/ 81534 h 156400"/>
                  <a:gd name="connsiteX32" fmla="*/ 297466 w 333089"/>
                  <a:gd name="connsiteY32" fmla="*/ 83153 h 156400"/>
                  <a:gd name="connsiteX33" fmla="*/ 302419 w 333089"/>
                  <a:gd name="connsiteY33" fmla="*/ 96869 h 156400"/>
                  <a:gd name="connsiteX34" fmla="*/ 295846 w 333089"/>
                  <a:gd name="connsiteY34" fmla="*/ 107252 h 156400"/>
                  <a:gd name="connsiteX35" fmla="*/ 285941 w 333089"/>
                  <a:gd name="connsiteY35" fmla="*/ 101441 h 156400"/>
                  <a:gd name="connsiteX36" fmla="*/ 275082 w 333089"/>
                  <a:gd name="connsiteY36" fmla="*/ 127445 h 156400"/>
                  <a:gd name="connsiteX37" fmla="*/ 274606 w 333089"/>
                  <a:gd name="connsiteY37" fmla="*/ 149066 h 156400"/>
                  <a:gd name="connsiteX38" fmla="*/ 262223 w 333089"/>
                  <a:gd name="connsiteY38" fmla="*/ 146018 h 156400"/>
                  <a:gd name="connsiteX39" fmla="*/ 259937 w 333089"/>
                  <a:gd name="connsiteY39" fmla="*/ 156401 h 156400"/>
                  <a:gd name="connsiteX40" fmla="*/ 259937 w 333089"/>
                  <a:gd name="connsiteY40" fmla="*/ 156401 h 156400"/>
                  <a:gd name="connsiteX41" fmla="*/ 225838 w 333089"/>
                  <a:gd name="connsiteY41" fmla="*/ 147733 h 156400"/>
                  <a:gd name="connsiteX42" fmla="*/ 151924 w 333089"/>
                  <a:gd name="connsiteY42" fmla="*/ 138398 h 156400"/>
                  <a:gd name="connsiteX43" fmla="*/ 120205 w 333089"/>
                  <a:gd name="connsiteY43" fmla="*/ 129254 h 156400"/>
                  <a:gd name="connsiteX44" fmla="*/ 86011 w 333089"/>
                  <a:gd name="connsiteY44" fmla="*/ 103727 h 156400"/>
                  <a:gd name="connsiteX45" fmla="*/ 85439 w 333089"/>
                  <a:gd name="connsiteY45" fmla="*/ 97155 h 156400"/>
                  <a:gd name="connsiteX46" fmla="*/ 96298 w 333089"/>
                  <a:gd name="connsiteY46" fmla="*/ 82391 h 156400"/>
                  <a:gd name="connsiteX47" fmla="*/ 94869 w 333089"/>
                  <a:gd name="connsiteY47" fmla="*/ 71152 h 156400"/>
                  <a:gd name="connsiteX48" fmla="*/ 74009 w 333089"/>
                  <a:gd name="connsiteY48" fmla="*/ 66580 h 156400"/>
                  <a:gd name="connsiteX49" fmla="*/ 72295 w 333089"/>
                  <a:gd name="connsiteY49" fmla="*/ 69152 h 156400"/>
                  <a:gd name="connsiteX50" fmla="*/ 92392 w 333089"/>
                  <a:gd name="connsiteY50" fmla="*/ 74200 h 156400"/>
                  <a:gd name="connsiteX51" fmla="*/ 82201 w 333089"/>
                  <a:gd name="connsiteY51" fmla="*/ 99536 h 156400"/>
                  <a:gd name="connsiteX52" fmla="*/ 91821 w 333089"/>
                  <a:gd name="connsiteY52" fmla="*/ 119444 h 156400"/>
                  <a:gd name="connsiteX53" fmla="*/ 88678 w 333089"/>
                  <a:gd name="connsiteY53" fmla="*/ 126683 h 156400"/>
                  <a:gd name="connsiteX54" fmla="*/ 81725 w 333089"/>
                  <a:gd name="connsiteY54" fmla="*/ 132969 h 156400"/>
                  <a:gd name="connsiteX55" fmla="*/ 55340 w 333089"/>
                  <a:gd name="connsiteY55" fmla="*/ 138589 h 156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333089" h="156400">
                    <a:moveTo>
                      <a:pt x="5143" y="141351"/>
                    </a:moveTo>
                    <a:lnTo>
                      <a:pt x="0" y="106394"/>
                    </a:lnTo>
                    <a:lnTo>
                      <a:pt x="6477" y="74200"/>
                    </a:lnTo>
                    <a:lnTo>
                      <a:pt x="13145" y="73819"/>
                    </a:lnTo>
                    <a:lnTo>
                      <a:pt x="16383" y="81629"/>
                    </a:lnTo>
                    <a:lnTo>
                      <a:pt x="23527" y="72200"/>
                    </a:lnTo>
                    <a:lnTo>
                      <a:pt x="41815" y="76391"/>
                    </a:lnTo>
                    <a:lnTo>
                      <a:pt x="49054" y="73914"/>
                    </a:lnTo>
                    <a:lnTo>
                      <a:pt x="45244" y="59055"/>
                    </a:lnTo>
                    <a:lnTo>
                      <a:pt x="47054" y="29242"/>
                    </a:lnTo>
                    <a:lnTo>
                      <a:pt x="49721" y="25146"/>
                    </a:lnTo>
                    <a:lnTo>
                      <a:pt x="58388" y="31813"/>
                    </a:lnTo>
                    <a:lnTo>
                      <a:pt x="66008" y="29909"/>
                    </a:lnTo>
                    <a:lnTo>
                      <a:pt x="71914" y="7715"/>
                    </a:lnTo>
                    <a:lnTo>
                      <a:pt x="92392" y="16954"/>
                    </a:lnTo>
                    <a:lnTo>
                      <a:pt x="87249" y="32671"/>
                    </a:lnTo>
                    <a:lnTo>
                      <a:pt x="130207" y="43529"/>
                    </a:lnTo>
                    <a:lnTo>
                      <a:pt x="135160" y="30956"/>
                    </a:lnTo>
                    <a:lnTo>
                      <a:pt x="142684" y="27813"/>
                    </a:lnTo>
                    <a:lnTo>
                      <a:pt x="143351" y="33909"/>
                    </a:lnTo>
                    <a:lnTo>
                      <a:pt x="163449" y="40767"/>
                    </a:lnTo>
                    <a:lnTo>
                      <a:pt x="172021" y="14954"/>
                    </a:lnTo>
                    <a:lnTo>
                      <a:pt x="170783" y="0"/>
                    </a:lnTo>
                    <a:lnTo>
                      <a:pt x="220980" y="1143"/>
                    </a:lnTo>
                    <a:lnTo>
                      <a:pt x="266414" y="18764"/>
                    </a:lnTo>
                    <a:lnTo>
                      <a:pt x="267557" y="13716"/>
                    </a:lnTo>
                    <a:lnTo>
                      <a:pt x="267557" y="13716"/>
                    </a:lnTo>
                    <a:lnTo>
                      <a:pt x="327946" y="35814"/>
                    </a:lnTo>
                    <a:lnTo>
                      <a:pt x="323469" y="42672"/>
                    </a:lnTo>
                    <a:lnTo>
                      <a:pt x="333089" y="49054"/>
                    </a:lnTo>
                    <a:lnTo>
                      <a:pt x="331184" y="56197"/>
                    </a:lnTo>
                    <a:lnTo>
                      <a:pt x="308038" y="81534"/>
                    </a:lnTo>
                    <a:lnTo>
                      <a:pt x="297466" y="83153"/>
                    </a:lnTo>
                    <a:lnTo>
                      <a:pt x="302419" y="96869"/>
                    </a:lnTo>
                    <a:lnTo>
                      <a:pt x="295846" y="107252"/>
                    </a:lnTo>
                    <a:lnTo>
                      <a:pt x="285941" y="101441"/>
                    </a:lnTo>
                    <a:lnTo>
                      <a:pt x="275082" y="127445"/>
                    </a:lnTo>
                    <a:lnTo>
                      <a:pt x="274606" y="149066"/>
                    </a:lnTo>
                    <a:lnTo>
                      <a:pt x="262223" y="146018"/>
                    </a:lnTo>
                    <a:lnTo>
                      <a:pt x="259937" y="156401"/>
                    </a:lnTo>
                    <a:lnTo>
                      <a:pt x="259937" y="156401"/>
                    </a:lnTo>
                    <a:lnTo>
                      <a:pt x="225838" y="147733"/>
                    </a:lnTo>
                    <a:lnTo>
                      <a:pt x="151924" y="138398"/>
                    </a:lnTo>
                    <a:lnTo>
                      <a:pt x="120205" y="129254"/>
                    </a:lnTo>
                    <a:lnTo>
                      <a:pt x="86011" y="103727"/>
                    </a:lnTo>
                    <a:lnTo>
                      <a:pt x="85439" y="97155"/>
                    </a:lnTo>
                    <a:lnTo>
                      <a:pt x="96298" y="82391"/>
                    </a:lnTo>
                    <a:lnTo>
                      <a:pt x="94869" y="71152"/>
                    </a:lnTo>
                    <a:lnTo>
                      <a:pt x="74009" y="66580"/>
                    </a:lnTo>
                    <a:lnTo>
                      <a:pt x="72295" y="69152"/>
                    </a:lnTo>
                    <a:lnTo>
                      <a:pt x="92392" y="74200"/>
                    </a:lnTo>
                    <a:lnTo>
                      <a:pt x="82201" y="99536"/>
                    </a:lnTo>
                    <a:lnTo>
                      <a:pt x="91821" y="119444"/>
                    </a:lnTo>
                    <a:lnTo>
                      <a:pt x="88678" y="126683"/>
                    </a:lnTo>
                    <a:lnTo>
                      <a:pt x="81725" y="132969"/>
                    </a:lnTo>
                    <a:lnTo>
                      <a:pt x="55340" y="138589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任意多边形: 形状 6"/>
              <p:cNvSpPr/>
              <p:nvPr>
                <p:custDataLst>
                  <p:tags r:id="rId59"/>
                </p:custDataLst>
              </p:nvPr>
            </p:nvSpPr>
            <p:spPr>
              <a:xfrm>
                <a:off x="5959" y="6404"/>
                <a:ext cx="22" cy="32"/>
              </a:xfrm>
              <a:custGeom>
                <a:avLst/>
                <a:gdLst>
                  <a:gd name="connsiteX0" fmla="*/ 51530 w 192595"/>
                  <a:gd name="connsiteY0" fmla="*/ 16383 h 230505"/>
                  <a:gd name="connsiteX1" fmla="*/ 43529 w 192595"/>
                  <a:gd name="connsiteY1" fmla="*/ 55912 h 230505"/>
                  <a:gd name="connsiteX2" fmla="*/ 63341 w 192595"/>
                  <a:gd name="connsiteY2" fmla="*/ 97060 h 230505"/>
                  <a:gd name="connsiteX3" fmla="*/ 106489 w 192595"/>
                  <a:gd name="connsiteY3" fmla="*/ 104013 h 230505"/>
                  <a:gd name="connsiteX4" fmla="*/ 122110 w 192595"/>
                  <a:gd name="connsiteY4" fmla="*/ 113729 h 230505"/>
                  <a:gd name="connsiteX5" fmla="*/ 127825 w 192595"/>
                  <a:gd name="connsiteY5" fmla="*/ 110680 h 230505"/>
                  <a:gd name="connsiteX6" fmla="*/ 151733 w 192595"/>
                  <a:gd name="connsiteY6" fmla="*/ 133445 h 230505"/>
                  <a:gd name="connsiteX7" fmla="*/ 171831 w 192595"/>
                  <a:gd name="connsiteY7" fmla="*/ 128111 h 230505"/>
                  <a:gd name="connsiteX8" fmla="*/ 177451 w 192595"/>
                  <a:gd name="connsiteY8" fmla="*/ 120968 h 230505"/>
                  <a:gd name="connsiteX9" fmla="*/ 192596 w 192595"/>
                  <a:gd name="connsiteY9" fmla="*/ 125159 h 230505"/>
                  <a:gd name="connsiteX10" fmla="*/ 192596 w 192595"/>
                  <a:gd name="connsiteY10" fmla="*/ 125159 h 230505"/>
                  <a:gd name="connsiteX11" fmla="*/ 179737 w 192595"/>
                  <a:gd name="connsiteY11" fmla="*/ 190690 h 230505"/>
                  <a:gd name="connsiteX12" fmla="*/ 157353 w 192595"/>
                  <a:gd name="connsiteY12" fmla="*/ 206978 h 230505"/>
                  <a:gd name="connsiteX13" fmla="*/ 156115 w 192595"/>
                  <a:gd name="connsiteY13" fmla="*/ 211931 h 230505"/>
                  <a:gd name="connsiteX14" fmla="*/ 161639 w 192595"/>
                  <a:gd name="connsiteY14" fmla="*/ 214884 h 230505"/>
                  <a:gd name="connsiteX15" fmla="*/ 152019 w 192595"/>
                  <a:gd name="connsiteY15" fmla="*/ 223171 h 230505"/>
                  <a:gd name="connsiteX16" fmla="*/ 132493 w 192595"/>
                  <a:gd name="connsiteY16" fmla="*/ 230505 h 230505"/>
                  <a:gd name="connsiteX17" fmla="*/ 125349 w 192595"/>
                  <a:gd name="connsiteY17" fmla="*/ 224885 h 230505"/>
                  <a:gd name="connsiteX18" fmla="*/ 42100 w 192595"/>
                  <a:gd name="connsiteY18" fmla="*/ 220694 h 230505"/>
                  <a:gd name="connsiteX19" fmla="*/ 35242 w 192595"/>
                  <a:gd name="connsiteY19" fmla="*/ 208693 h 230505"/>
                  <a:gd name="connsiteX20" fmla="*/ 35242 w 192595"/>
                  <a:gd name="connsiteY20" fmla="*/ 208693 h 230505"/>
                  <a:gd name="connsiteX21" fmla="*/ 8382 w 192595"/>
                  <a:gd name="connsiteY21" fmla="*/ 150781 h 230505"/>
                  <a:gd name="connsiteX22" fmla="*/ 0 w 192595"/>
                  <a:gd name="connsiteY22" fmla="*/ 143828 h 230505"/>
                  <a:gd name="connsiteX23" fmla="*/ 21622 w 192595"/>
                  <a:gd name="connsiteY23" fmla="*/ 116300 h 230505"/>
                  <a:gd name="connsiteX24" fmla="*/ 3810 w 192595"/>
                  <a:gd name="connsiteY24" fmla="*/ 100203 h 230505"/>
                  <a:gd name="connsiteX25" fmla="*/ 7334 w 192595"/>
                  <a:gd name="connsiteY25" fmla="*/ 91059 h 230505"/>
                  <a:gd name="connsiteX26" fmla="*/ 762 w 192595"/>
                  <a:gd name="connsiteY26" fmla="*/ 86106 h 230505"/>
                  <a:gd name="connsiteX27" fmla="*/ 10001 w 192595"/>
                  <a:gd name="connsiteY27" fmla="*/ 9620 h 230505"/>
                  <a:gd name="connsiteX28" fmla="*/ 10001 w 192595"/>
                  <a:gd name="connsiteY28" fmla="*/ 9620 h 230505"/>
                  <a:gd name="connsiteX29" fmla="*/ 23717 w 192595"/>
                  <a:gd name="connsiteY29" fmla="*/ 0 h 230505"/>
                  <a:gd name="connsiteX30" fmla="*/ 45720 w 192595"/>
                  <a:gd name="connsiteY30" fmla="*/ 8287 h 230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595" h="230505">
                    <a:moveTo>
                      <a:pt x="51530" y="16383"/>
                    </a:moveTo>
                    <a:lnTo>
                      <a:pt x="43529" y="55912"/>
                    </a:lnTo>
                    <a:lnTo>
                      <a:pt x="63341" y="97060"/>
                    </a:lnTo>
                    <a:lnTo>
                      <a:pt x="106489" y="104013"/>
                    </a:lnTo>
                    <a:lnTo>
                      <a:pt x="122110" y="113729"/>
                    </a:lnTo>
                    <a:lnTo>
                      <a:pt x="127825" y="110680"/>
                    </a:lnTo>
                    <a:lnTo>
                      <a:pt x="151733" y="133445"/>
                    </a:lnTo>
                    <a:lnTo>
                      <a:pt x="171831" y="128111"/>
                    </a:lnTo>
                    <a:lnTo>
                      <a:pt x="177451" y="120968"/>
                    </a:lnTo>
                    <a:lnTo>
                      <a:pt x="192596" y="125159"/>
                    </a:lnTo>
                    <a:lnTo>
                      <a:pt x="192596" y="125159"/>
                    </a:lnTo>
                    <a:lnTo>
                      <a:pt x="179737" y="190690"/>
                    </a:lnTo>
                    <a:lnTo>
                      <a:pt x="157353" y="206978"/>
                    </a:lnTo>
                    <a:lnTo>
                      <a:pt x="156115" y="211931"/>
                    </a:lnTo>
                    <a:lnTo>
                      <a:pt x="161639" y="214884"/>
                    </a:lnTo>
                    <a:lnTo>
                      <a:pt x="152019" y="223171"/>
                    </a:lnTo>
                    <a:lnTo>
                      <a:pt x="132493" y="230505"/>
                    </a:lnTo>
                    <a:lnTo>
                      <a:pt x="125349" y="224885"/>
                    </a:lnTo>
                    <a:lnTo>
                      <a:pt x="42100" y="220694"/>
                    </a:lnTo>
                    <a:lnTo>
                      <a:pt x="35242" y="208693"/>
                    </a:lnTo>
                    <a:lnTo>
                      <a:pt x="35242" y="208693"/>
                    </a:lnTo>
                    <a:lnTo>
                      <a:pt x="8382" y="150781"/>
                    </a:lnTo>
                    <a:lnTo>
                      <a:pt x="0" y="143828"/>
                    </a:lnTo>
                    <a:lnTo>
                      <a:pt x="21622" y="116300"/>
                    </a:lnTo>
                    <a:lnTo>
                      <a:pt x="3810" y="100203"/>
                    </a:lnTo>
                    <a:lnTo>
                      <a:pt x="7334" y="91059"/>
                    </a:lnTo>
                    <a:lnTo>
                      <a:pt x="762" y="86106"/>
                    </a:lnTo>
                    <a:lnTo>
                      <a:pt x="10001" y="9620"/>
                    </a:lnTo>
                    <a:lnTo>
                      <a:pt x="10001" y="9620"/>
                    </a:lnTo>
                    <a:lnTo>
                      <a:pt x="23717" y="0"/>
                    </a:lnTo>
                    <a:lnTo>
                      <a:pt x="45720" y="8287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任意多边形: 形状 7"/>
              <p:cNvSpPr/>
              <p:nvPr>
                <p:custDataLst>
                  <p:tags r:id="rId60"/>
                </p:custDataLst>
              </p:nvPr>
            </p:nvSpPr>
            <p:spPr>
              <a:xfrm>
                <a:off x="5963" y="6392"/>
                <a:ext cx="45" cy="33"/>
              </a:xfrm>
              <a:custGeom>
                <a:avLst/>
                <a:gdLst>
                  <a:gd name="connsiteX0" fmla="*/ 316135 w 398049"/>
                  <a:gd name="connsiteY0" fmla="*/ 20193 h 235267"/>
                  <a:gd name="connsiteX1" fmla="*/ 359283 w 398049"/>
                  <a:gd name="connsiteY1" fmla="*/ 0 h 235267"/>
                  <a:gd name="connsiteX2" fmla="*/ 360521 w 398049"/>
                  <a:gd name="connsiteY2" fmla="*/ 19907 h 235267"/>
                  <a:gd name="connsiteX3" fmla="*/ 398050 w 398049"/>
                  <a:gd name="connsiteY3" fmla="*/ 857 h 235267"/>
                  <a:gd name="connsiteX4" fmla="*/ 398050 w 398049"/>
                  <a:gd name="connsiteY4" fmla="*/ 857 h 235267"/>
                  <a:gd name="connsiteX5" fmla="*/ 394526 w 398049"/>
                  <a:gd name="connsiteY5" fmla="*/ 24670 h 235267"/>
                  <a:gd name="connsiteX6" fmla="*/ 374142 w 398049"/>
                  <a:gd name="connsiteY6" fmla="*/ 35719 h 235267"/>
                  <a:gd name="connsiteX7" fmla="*/ 374047 w 398049"/>
                  <a:gd name="connsiteY7" fmla="*/ 206978 h 235267"/>
                  <a:gd name="connsiteX8" fmla="*/ 374047 w 398049"/>
                  <a:gd name="connsiteY8" fmla="*/ 206978 h 235267"/>
                  <a:gd name="connsiteX9" fmla="*/ 373761 w 398049"/>
                  <a:gd name="connsiteY9" fmla="*/ 216503 h 235267"/>
                  <a:gd name="connsiteX10" fmla="*/ 373761 w 398049"/>
                  <a:gd name="connsiteY10" fmla="*/ 216503 h 235267"/>
                  <a:gd name="connsiteX11" fmla="*/ 313849 w 398049"/>
                  <a:gd name="connsiteY11" fmla="*/ 222123 h 235267"/>
                  <a:gd name="connsiteX12" fmla="*/ 254889 w 398049"/>
                  <a:gd name="connsiteY12" fmla="*/ 235268 h 235267"/>
                  <a:gd name="connsiteX13" fmla="*/ 240887 w 398049"/>
                  <a:gd name="connsiteY13" fmla="*/ 234506 h 235267"/>
                  <a:gd name="connsiteX14" fmla="*/ 229743 w 398049"/>
                  <a:gd name="connsiteY14" fmla="*/ 226600 h 235267"/>
                  <a:gd name="connsiteX15" fmla="*/ 198215 w 398049"/>
                  <a:gd name="connsiteY15" fmla="*/ 225457 h 235267"/>
                  <a:gd name="connsiteX16" fmla="*/ 197834 w 398049"/>
                  <a:gd name="connsiteY16" fmla="*/ 221552 h 235267"/>
                  <a:gd name="connsiteX17" fmla="*/ 188595 w 398049"/>
                  <a:gd name="connsiteY17" fmla="*/ 221266 h 235267"/>
                  <a:gd name="connsiteX18" fmla="*/ 188404 w 398049"/>
                  <a:gd name="connsiteY18" fmla="*/ 214027 h 235267"/>
                  <a:gd name="connsiteX19" fmla="*/ 179642 w 398049"/>
                  <a:gd name="connsiteY19" fmla="*/ 210026 h 235267"/>
                  <a:gd name="connsiteX20" fmla="*/ 174784 w 398049"/>
                  <a:gd name="connsiteY20" fmla="*/ 216789 h 235267"/>
                  <a:gd name="connsiteX21" fmla="*/ 155734 w 398049"/>
                  <a:gd name="connsiteY21" fmla="*/ 210503 h 235267"/>
                  <a:gd name="connsiteX22" fmla="*/ 149066 w 398049"/>
                  <a:gd name="connsiteY22" fmla="*/ 213646 h 235267"/>
                  <a:gd name="connsiteX23" fmla="*/ 149066 w 398049"/>
                  <a:gd name="connsiteY23" fmla="*/ 213646 h 235267"/>
                  <a:gd name="connsiteX24" fmla="*/ 133922 w 398049"/>
                  <a:gd name="connsiteY24" fmla="*/ 209455 h 235267"/>
                  <a:gd name="connsiteX25" fmla="*/ 128302 w 398049"/>
                  <a:gd name="connsiteY25" fmla="*/ 216599 h 235267"/>
                  <a:gd name="connsiteX26" fmla="*/ 108204 w 398049"/>
                  <a:gd name="connsiteY26" fmla="*/ 221933 h 235267"/>
                  <a:gd name="connsiteX27" fmla="*/ 84296 w 398049"/>
                  <a:gd name="connsiteY27" fmla="*/ 199168 h 235267"/>
                  <a:gd name="connsiteX28" fmla="*/ 78581 w 398049"/>
                  <a:gd name="connsiteY28" fmla="*/ 202216 h 235267"/>
                  <a:gd name="connsiteX29" fmla="*/ 62960 w 398049"/>
                  <a:gd name="connsiteY29" fmla="*/ 192500 h 235267"/>
                  <a:gd name="connsiteX30" fmla="*/ 19812 w 398049"/>
                  <a:gd name="connsiteY30" fmla="*/ 185547 h 235267"/>
                  <a:gd name="connsiteX31" fmla="*/ 0 w 398049"/>
                  <a:gd name="connsiteY31" fmla="*/ 144399 h 235267"/>
                  <a:gd name="connsiteX32" fmla="*/ 8001 w 398049"/>
                  <a:gd name="connsiteY32" fmla="*/ 104870 h 235267"/>
                  <a:gd name="connsiteX33" fmla="*/ 8001 w 398049"/>
                  <a:gd name="connsiteY33" fmla="*/ 104870 h 235267"/>
                  <a:gd name="connsiteX34" fmla="*/ 93631 w 398049"/>
                  <a:gd name="connsiteY34" fmla="*/ 107442 h 235267"/>
                  <a:gd name="connsiteX35" fmla="*/ 118491 w 398049"/>
                  <a:gd name="connsiteY35" fmla="*/ 96393 h 235267"/>
                  <a:gd name="connsiteX36" fmla="*/ 139065 w 398049"/>
                  <a:gd name="connsiteY36" fmla="*/ 106775 h 235267"/>
                  <a:gd name="connsiteX37" fmla="*/ 173736 w 398049"/>
                  <a:gd name="connsiteY37" fmla="*/ 92202 h 235267"/>
                  <a:gd name="connsiteX38" fmla="*/ 183547 w 398049"/>
                  <a:gd name="connsiteY38" fmla="*/ 95726 h 235267"/>
                  <a:gd name="connsiteX39" fmla="*/ 186309 w 398049"/>
                  <a:gd name="connsiteY39" fmla="*/ 86106 h 2352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98049" h="235267">
                    <a:moveTo>
                      <a:pt x="316135" y="20193"/>
                    </a:moveTo>
                    <a:lnTo>
                      <a:pt x="359283" y="0"/>
                    </a:lnTo>
                    <a:lnTo>
                      <a:pt x="360521" y="19907"/>
                    </a:lnTo>
                    <a:lnTo>
                      <a:pt x="398050" y="857"/>
                    </a:lnTo>
                    <a:lnTo>
                      <a:pt x="398050" y="857"/>
                    </a:lnTo>
                    <a:lnTo>
                      <a:pt x="394526" y="24670"/>
                    </a:lnTo>
                    <a:lnTo>
                      <a:pt x="374142" y="35719"/>
                    </a:lnTo>
                    <a:lnTo>
                      <a:pt x="374047" y="206978"/>
                    </a:lnTo>
                    <a:lnTo>
                      <a:pt x="374047" y="206978"/>
                    </a:lnTo>
                    <a:lnTo>
                      <a:pt x="373761" y="216503"/>
                    </a:lnTo>
                    <a:lnTo>
                      <a:pt x="373761" y="216503"/>
                    </a:lnTo>
                    <a:lnTo>
                      <a:pt x="313849" y="222123"/>
                    </a:lnTo>
                    <a:lnTo>
                      <a:pt x="254889" y="235268"/>
                    </a:lnTo>
                    <a:lnTo>
                      <a:pt x="240887" y="234506"/>
                    </a:lnTo>
                    <a:lnTo>
                      <a:pt x="229743" y="226600"/>
                    </a:lnTo>
                    <a:lnTo>
                      <a:pt x="198215" y="225457"/>
                    </a:lnTo>
                    <a:lnTo>
                      <a:pt x="197834" y="221552"/>
                    </a:lnTo>
                    <a:lnTo>
                      <a:pt x="188595" y="221266"/>
                    </a:lnTo>
                    <a:lnTo>
                      <a:pt x="188404" y="214027"/>
                    </a:lnTo>
                    <a:lnTo>
                      <a:pt x="179642" y="210026"/>
                    </a:lnTo>
                    <a:lnTo>
                      <a:pt x="174784" y="216789"/>
                    </a:lnTo>
                    <a:lnTo>
                      <a:pt x="155734" y="210503"/>
                    </a:lnTo>
                    <a:lnTo>
                      <a:pt x="149066" y="213646"/>
                    </a:lnTo>
                    <a:lnTo>
                      <a:pt x="149066" y="213646"/>
                    </a:lnTo>
                    <a:lnTo>
                      <a:pt x="133922" y="209455"/>
                    </a:lnTo>
                    <a:lnTo>
                      <a:pt x="128302" y="216599"/>
                    </a:lnTo>
                    <a:lnTo>
                      <a:pt x="108204" y="221933"/>
                    </a:lnTo>
                    <a:lnTo>
                      <a:pt x="84296" y="199168"/>
                    </a:lnTo>
                    <a:lnTo>
                      <a:pt x="78581" y="202216"/>
                    </a:lnTo>
                    <a:lnTo>
                      <a:pt x="62960" y="192500"/>
                    </a:lnTo>
                    <a:lnTo>
                      <a:pt x="19812" y="185547"/>
                    </a:lnTo>
                    <a:lnTo>
                      <a:pt x="0" y="144399"/>
                    </a:lnTo>
                    <a:lnTo>
                      <a:pt x="8001" y="104870"/>
                    </a:lnTo>
                    <a:lnTo>
                      <a:pt x="8001" y="104870"/>
                    </a:lnTo>
                    <a:lnTo>
                      <a:pt x="93631" y="107442"/>
                    </a:lnTo>
                    <a:lnTo>
                      <a:pt x="118491" y="96393"/>
                    </a:lnTo>
                    <a:lnTo>
                      <a:pt x="139065" y="106775"/>
                    </a:lnTo>
                    <a:lnTo>
                      <a:pt x="173736" y="92202"/>
                    </a:lnTo>
                    <a:lnTo>
                      <a:pt x="183547" y="95726"/>
                    </a:lnTo>
                    <a:lnTo>
                      <a:pt x="186309" y="86106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任意多边形: 形状 8"/>
              <p:cNvSpPr/>
              <p:nvPr>
                <p:custDataLst>
                  <p:tags r:id="rId61"/>
                </p:custDataLst>
              </p:nvPr>
            </p:nvSpPr>
            <p:spPr>
              <a:xfrm>
                <a:off x="5957" y="6355"/>
                <a:ext cx="43" cy="51"/>
              </a:xfrm>
              <a:custGeom>
                <a:avLst/>
                <a:gdLst>
                  <a:gd name="connsiteX0" fmla="*/ 171926 w 373760"/>
                  <a:gd name="connsiteY0" fmla="*/ 0 h 370808"/>
                  <a:gd name="connsiteX1" fmla="*/ 174879 w 373760"/>
                  <a:gd name="connsiteY1" fmla="*/ 8382 h 370808"/>
                  <a:gd name="connsiteX2" fmla="*/ 197072 w 373760"/>
                  <a:gd name="connsiteY2" fmla="*/ 1429 h 370808"/>
                  <a:gd name="connsiteX3" fmla="*/ 199930 w 373760"/>
                  <a:gd name="connsiteY3" fmla="*/ 8763 h 370808"/>
                  <a:gd name="connsiteX4" fmla="*/ 218599 w 373760"/>
                  <a:gd name="connsiteY4" fmla="*/ 6001 h 370808"/>
                  <a:gd name="connsiteX5" fmla="*/ 231553 w 373760"/>
                  <a:gd name="connsiteY5" fmla="*/ 12763 h 370808"/>
                  <a:gd name="connsiteX6" fmla="*/ 231553 w 373760"/>
                  <a:gd name="connsiteY6" fmla="*/ 12763 h 370808"/>
                  <a:gd name="connsiteX7" fmla="*/ 220218 w 373760"/>
                  <a:gd name="connsiteY7" fmla="*/ 27813 h 370808"/>
                  <a:gd name="connsiteX8" fmla="*/ 214027 w 373760"/>
                  <a:gd name="connsiteY8" fmla="*/ 50768 h 370808"/>
                  <a:gd name="connsiteX9" fmla="*/ 232029 w 373760"/>
                  <a:gd name="connsiteY9" fmla="*/ 63627 h 370808"/>
                  <a:gd name="connsiteX10" fmla="*/ 232600 w 373760"/>
                  <a:gd name="connsiteY10" fmla="*/ 79248 h 370808"/>
                  <a:gd name="connsiteX11" fmla="*/ 273939 w 373760"/>
                  <a:gd name="connsiteY11" fmla="*/ 79534 h 370808"/>
                  <a:gd name="connsiteX12" fmla="*/ 277654 w 373760"/>
                  <a:gd name="connsiteY12" fmla="*/ 61151 h 370808"/>
                  <a:gd name="connsiteX13" fmla="*/ 288226 w 373760"/>
                  <a:gd name="connsiteY13" fmla="*/ 59531 h 370808"/>
                  <a:gd name="connsiteX14" fmla="*/ 294608 w 373760"/>
                  <a:gd name="connsiteY14" fmla="*/ 66294 h 370808"/>
                  <a:gd name="connsiteX15" fmla="*/ 303752 w 373760"/>
                  <a:gd name="connsiteY15" fmla="*/ 61913 h 370808"/>
                  <a:gd name="connsiteX16" fmla="*/ 304514 w 373760"/>
                  <a:gd name="connsiteY16" fmla="*/ 67723 h 370808"/>
                  <a:gd name="connsiteX17" fmla="*/ 313277 w 373760"/>
                  <a:gd name="connsiteY17" fmla="*/ 67818 h 370808"/>
                  <a:gd name="connsiteX18" fmla="*/ 313468 w 373760"/>
                  <a:gd name="connsiteY18" fmla="*/ 61055 h 370808"/>
                  <a:gd name="connsiteX19" fmla="*/ 320992 w 373760"/>
                  <a:gd name="connsiteY19" fmla="*/ 68771 h 370808"/>
                  <a:gd name="connsiteX20" fmla="*/ 347186 w 373760"/>
                  <a:gd name="connsiteY20" fmla="*/ 70199 h 370808"/>
                  <a:gd name="connsiteX21" fmla="*/ 342519 w 373760"/>
                  <a:gd name="connsiteY21" fmla="*/ 81344 h 370808"/>
                  <a:gd name="connsiteX22" fmla="*/ 344996 w 373760"/>
                  <a:gd name="connsiteY22" fmla="*/ 94012 h 370808"/>
                  <a:gd name="connsiteX23" fmla="*/ 324993 w 373760"/>
                  <a:gd name="connsiteY23" fmla="*/ 103251 h 370808"/>
                  <a:gd name="connsiteX24" fmla="*/ 332899 w 373760"/>
                  <a:gd name="connsiteY24" fmla="*/ 118396 h 370808"/>
                  <a:gd name="connsiteX25" fmla="*/ 339947 w 373760"/>
                  <a:gd name="connsiteY25" fmla="*/ 119253 h 370808"/>
                  <a:gd name="connsiteX26" fmla="*/ 335661 w 373760"/>
                  <a:gd name="connsiteY26" fmla="*/ 125444 h 370808"/>
                  <a:gd name="connsiteX27" fmla="*/ 340614 w 373760"/>
                  <a:gd name="connsiteY27" fmla="*/ 126016 h 370808"/>
                  <a:gd name="connsiteX28" fmla="*/ 336613 w 373760"/>
                  <a:gd name="connsiteY28" fmla="*/ 129540 h 370808"/>
                  <a:gd name="connsiteX29" fmla="*/ 338995 w 373760"/>
                  <a:gd name="connsiteY29" fmla="*/ 138208 h 370808"/>
                  <a:gd name="connsiteX30" fmla="*/ 333565 w 373760"/>
                  <a:gd name="connsiteY30" fmla="*/ 146780 h 370808"/>
                  <a:gd name="connsiteX31" fmla="*/ 337852 w 373760"/>
                  <a:gd name="connsiteY31" fmla="*/ 166306 h 370808"/>
                  <a:gd name="connsiteX32" fmla="*/ 332232 w 373760"/>
                  <a:gd name="connsiteY32" fmla="*/ 171736 h 370808"/>
                  <a:gd name="connsiteX33" fmla="*/ 338804 w 373760"/>
                  <a:gd name="connsiteY33" fmla="*/ 176213 h 370808"/>
                  <a:gd name="connsiteX34" fmla="*/ 345091 w 373760"/>
                  <a:gd name="connsiteY34" fmla="*/ 174117 h 370808"/>
                  <a:gd name="connsiteX35" fmla="*/ 346329 w 373760"/>
                  <a:gd name="connsiteY35" fmla="*/ 181928 h 370808"/>
                  <a:gd name="connsiteX36" fmla="*/ 356235 w 373760"/>
                  <a:gd name="connsiteY36" fmla="*/ 187071 h 370808"/>
                  <a:gd name="connsiteX37" fmla="*/ 348805 w 373760"/>
                  <a:gd name="connsiteY37" fmla="*/ 194405 h 370808"/>
                  <a:gd name="connsiteX38" fmla="*/ 353377 w 373760"/>
                  <a:gd name="connsiteY38" fmla="*/ 205169 h 370808"/>
                  <a:gd name="connsiteX39" fmla="*/ 340709 w 373760"/>
                  <a:gd name="connsiteY39" fmla="*/ 228029 h 370808"/>
                  <a:gd name="connsiteX40" fmla="*/ 350234 w 373760"/>
                  <a:gd name="connsiteY40" fmla="*/ 231648 h 370808"/>
                  <a:gd name="connsiteX41" fmla="*/ 373189 w 373760"/>
                  <a:gd name="connsiteY41" fmla="*/ 228505 h 370808"/>
                  <a:gd name="connsiteX42" fmla="*/ 373761 w 373760"/>
                  <a:gd name="connsiteY42" fmla="*/ 283559 h 370808"/>
                  <a:gd name="connsiteX43" fmla="*/ 373761 w 373760"/>
                  <a:gd name="connsiteY43" fmla="*/ 283559 h 370808"/>
                  <a:gd name="connsiteX44" fmla="*/ 243935 w 373760"/>
                  <a:gd name="connsiteY44" fmla="*/ 349472 h 370808"/>
                  <a:gd name="connsiteX45" fmla="*/ 241173 w 373760"/>
                  <a:gd name="connsiteY45" fmla="*/ 359093 h 370808"/>
                  <a:gd name="connsiteX46" fmla="*/ 231362 w 373760"/>
                  <a:gd name="connsiteY46" fmla="*/ 355568 h 370808"/>
                  <a:gd name="connsiteX47" fmla="*/ 196691 w 373760"/>
                  <a:gd name="connsiteY47" fmla="*/ 370142 h 370808"/>
                  <a:gd name="connsiteX48" fmla="*/ 176117 w 373760"/>
                  <a:gd name="connsiteY48" fmla="*/ 359759 h 370808"/>
                  <a:gd name="connsiteX49" fmla="*/ 151257 w 373760"/>
                  <a:gd name="connsiteY49" fmla="*/ 370808 h 370808"/>
                  <a:gd name="connsiteX50" fmla="*/ 65627 w 373760"/>
                  <a:gd name="connsiteY50" fmla="*/ 368237 h 370808"/>
                  <a:gd name="connsiteX51" fmla="*/ 65627 w 373760"/>
                  <a:gd name="connsiteY51" fmla="*/ 368237 h 370808"/>
                  <a:gd name="connsiteX52" fmla="*/ 59817 w 373760"/>
                  <a:gd name="connsiteY52" fmla="*/ 360140 h 370808"/>
                  <a:gd name="connsiteX53" fmla="*/ 37814 w 373760"/>
                  <a:gd name="connsiteY53" fmla="*/ 351854 h 370808"/>
                  <a:gd name="connsiteX54" fmla="*/ 24098 w 373760"/>
                  <a:gd name="connsiteY54" fmla="*/ 361474 h 370808"/>
                  <a:gd name="connsiteX55" fmla="*/ 24098 w 373760"/>
                  <a:gd name="connsiteY55" fmla="*/ 361474 h 370808"/>
                  <a:gd name="connsiteX56" fmla="*/ 26765 w 373760"/>
                  <a:gd name="connsiteY56" fmla="*/ 332137 h 370808"/>
                  <a:gd name="connsiteX57" fmla="*/ 2762 w 373760"/>
                  <a:gd name="connsiteY57" fmla="*/ 329375 h 370808"/>
                  <a:gd name="connsiteX58" fmla="*/ 0 w 373760"/>
                  <a:gd name="connsiteY58" fmla="*/ 305943 h 370808"/>
                  <a:gd name="connsiteX59" fmla="*/ 0 w 373760"/>
                  <a:gd name="connsiteY59" fmla="*/ 305943 h 370808"/>
                  <a:gd name="connsiteX60" fmla="*/ 381 w 373760"/>
                  <a:gd name="connsiteY60" fmla="*/ 256604 h 370808"/>
                  <a:gd name="connsiteX61" fmla="*/ 16192 w 373760"/>
                  <a:gd name="connsiteY61" fmla="*/ 229743 h 370808"/>
                  <a:gd name="connsiteX62" fmla="*/ 16002 w 373760"/>
                  <a:gd name="connsiteY62" fmla="*/ 191929 h 370808"/>
                  <a:gd name="connsiteX63" fmla="*/ 25051 w 373760"/>
                  <a:gd name="connsiteY63" fmla="*/ 178689 h 370808"/>
                  <a:gd name="connsiteX64" fmla="*/ 19717 w 373760"/>
                  <a:gd name="connsiteY64" fmla="*/ 161449 h 370808"/>
                  <a:gd name="connsiteX65" fmla="*/ 4000 w 373760"/>
                  <a:gd name="connsiteY65" fmla="*/ 156591 h 370808"/>
                  <a:gd name="connsiteX66" fmla="*/ 1238 w 373760"/>
                  <a:gd name="connsiteY66" fmla="*/ 140779 h 370808"/>
                  <a:gd name="connsiteX67" fmla="*/ 6858 w 373760"/>
                  <a:gd name="connsiteY67" fmla="*/ 126587 h 370808"/>
                  <a:gd name="connsiteX68" fmla="*/ 6858 w 373760"/>
                  <a:gd name="connsiteY68" fmla="*/ 126587 h 370808"/>
                  <a:gd name="connsiteX69" fmla="*/ 10001 w 373760"/>
                  <a:gd name="connsiteY69" fmla="*/ 120968 h 370808"/>
                  <a:gd name="connsiteX70" fmla="*/ 23908 w 373760"/>
                  <a:gd name="connsiteY70" fmla="*/ 122968 h 370808"/>
                  <a:gd name="connsiteX71" fmla="*/ 28289 w 373760"/>
                  <a:gd name="connsiteY71" fmla="*/ 116396 h 370808"/>
                  <a:gd name="connsiteX72" fmla="*/ 50292 w 373760"/>
                  <a:gd name="connsiteY72" fmla="*/ 122111 h 370808"/>
                  <a:gd name="connsiteX73" fmla="*/ 107156 w 373760"/>
                  <a:gd name="connsiteY73" fmla="*/ 108109 h 370808"/>
                  <a:gd name="connsiteX74" fmla="*/ 112967 w 373760"/>
                  <a:gd name="connsiteY74" fmla="*/ 128111 h 370808"/>
                  <a:gd name="connsiteX75" fmla="*/ 112871 w 373760"/>
                  <a:gd name="connsiteY75" fmla="*/ 151447 h 370808"/>
                  <a:gd name="connsiteX76" fmla="*/ 125063 w 373760"/>
                  <a:gd name="connsiteY76" fmla="*/ 149638 h 370808"/>
                  <a:gd name="connsiteX77" fmla="*/ 128397 w 373760"/>
                  <a:gd name="connsiteY77" fmla="*/ 156115 h 370808"/>
                  <a:gd name="connsiteX78" fmla="*/ 140017 w 373760"/>
                  <a:gd name="connsiteY78" fmla="*/ 155067 h 370808"/>
                  <a:gd name="connsiteX79" fmla="*/ 165449 w 373760"/>
                  <a:gd name="connsiteY79" fmla="*/ 140970 h 370808"/>
                  <a:gd name="connsiteX80" fmla="*/ 165735 w 373760"/>
                  <a:gd name="connsiteY80" fmla="*/ 113252 h 370808"/>
                  <a:gd name="connsiteX81" fmla="*/ 160020 w 373760"/>
                  <a:gd name="connsiteY81" fmla="*/ 106394 h 370808"/>
                  <a:gd name="connsiteX82" fmla="*/ 163925 w 373760"/>
                  <a:gd name="connsiteY82" fmla="*/ 98108 h 370808"/>
                  <a:gd name="connsiteX83" fmla="*/ 159829 w 373760"/>
                  <a:gd name="connsiteY83" fmla="*/ 81248 h 370808"/>
                  <a:gd name="connsiteX84" fmla="*/ 151638 w 373760"/>
                  <a:gd name="connsiteY84" fmla="*/ 71628 h 370808"/>
                  <a:gd name="connsiteX85" fmla="*/ 160401 w 373760"/>
                  <a:gd name="connsiteY85" fmla="*/ 61722 h 370808"/>
                  <a:gd name="connsiteX86" fmla="*/ 160115 w 373760"/>
                  <a:gd name="connsiteY86" fmla="*/ 43053 h 370808"/>
                  <a:gd name="connsiteX87" fmla="*/ 167545 w 373760"/>
                  <a:gd name="connsiteY87" fmla="*/ 29146 h 370808"/>
                  <a:gd name="connsiteX88" fmla="*/ 163735 w 373760"/>
                  <a:gd name="connsiteY88" fmla="*/ 13240 h 370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</a:cxnLst>
                <a:rect l="l" t="t" r="r" b="b"/>
                <a:pathLst>
                  <a:path w="373760" h="370808">
                    <a:moveTo>
                      <a:pt x="171926" y="0"/>
                    </a:moveTo>
                    <a:lnTo>
                      <a:pt x="174879" y="8382"/>
                    </a:lnTo>
                    <a:lnTo>
                      <a:pt x="197072" y="1429"/>
                    </a:lnTo>
                    <a:lnTo>
                      <a:pt x="199930" y="8763"/>
                    </a:lnTo>
                    <a:lnTo>
                      <a:pt x="218599" y="6001"/>
                    </a:lnTo>
                    <a:lnTo>
                      <a:pt x="231553" y="12763"/>
                    </a:lnTo>
                    <a:lnTo>
                      <a:pt x="231553" y="12763"/>
                    </a:lnTo>
                    <a:lnTo>
                      <a:pt x="220218" y="27813"/>
                    </a:lnTo>
                    <a:lnTo>
                      <a:pt x="214027" y="50768"/>
                    </a:lnTo>
                    <a:lnTo>
                      <a:pt x="232029" y="63627"/>
                    </a:lnTo>
                    <a:lnTo>
                      <a:pt x="232600" y="79248"/>
                    </a:lnTo>
                    <a:lnTo>
                      <a:pt x="273939" y="79534"/>
                    </a:lnTo>
                    <a:lnTo>
                      <a:pt x="277654" y="61151"/>
                    </a:lnTo>
                    <a:lnTo>
                      <a:pt x="288226" y="59531"/>
                    </a:lnTo>
                    <a:lnTo>
                      <a:pt x="294608" y="66294"/>
                    </a:lnTo>
                    <a:lnTo>
                      <a:pt x="303752" y="61913"/>
                    </a:lnTo>
                    <a:lnTo>
                      <a:pt x="304514" y="67723"/>
                    </a:lnTo>
                    <a:lnTo>
                      <a:pt x="313277" y="67818"/>
                    </a:lnTo>
                    <a:lnTo>
                      <a:pt x="313468" y="61055"/>
                    </a:lnTo>
                    <a:lnTo>
                      <a:pt x="320992" y="68771"/>
                    </a:lnTo>
                    <a:lnTo>
                      <a:pt x="347186" y="70199"/>
                    </a:lnTo>
                    <a:lnTo>
                      <a:pt x="342519" y="81344"/>
                    </a:lnTo>
                    <a:lnTo>
                      <a:pt x="344996" y="94012"/>
                    </a:lnTo>
                    <a:lnTo>
                      <a:pt x="324993" y="103251"/>
                    </a:lnTo>
                    <a:lnTo>
                      <a:pt x="332899" y="118396"/>
                    </a:lnTo>
                    <a:lnTo>
                      <a:pt x="339947" y="119253"/>
                    </a:lnTo>
                    <a:lnTo>
                      <a:pt x="335661" y="125444"/>
                    </a:lnTo>
                    <a:lnTo>
                      <a:pt x="340614" y="126016"/>
                    </a:lnTo>
                    <a:lnTo>
                      <a:pt x="336613" y="129540"/>
                    </a:lnTo>
                    <a:lnTo>
                      <a:pt x="338995" y="138208"/>
                    </a:lnTo>
                    <a:lnTo>
                      <a:pt x="333565" y="146780"/>
                    </a:lnTo>
                    <a:lnTo>
                      <a:pt x="337852" y="166306"/>
                    </a:lnTo>
                    <a:lnTo>
                      <a:pt x="332232" y="171736"/>
                    </a:lnTo>
                    <a:lnTo>
                      <a:pt x="338804" y="176213"/>
                    </a:lnTo>
                    <a:lnTo>
                      <a:pt x="345091" y="174117"/>
                    </a:lnTo>
                    <a:lnTo>
                      <a:pt x="346329" y="181928"/>
                    </a:lnTo>
                    <a:lnTo>
                      <a:pt x="356235" y="187071"/>
                    </a:lnTo>
                    <a:lnTo>
                      <a:pt x="348805" y="194405"/>
                    </a:lnTo>
                    <a:lnTo>
                      <a:pt x="353377" y="205169"/>
                    </a:lnTo>
                    <a:lnTo>
                      <a:pt x="340709" y="228029"/>
                    </a:lnTo>
                    <a:lnTo>
                      <a:pt x="350234" y="231648"/>
                    </a:lnTo>
                    <a:lnTo>
                      <a:pt x="373189" y="228505"/>
                    </a:lnTo>
                    <a:lnTo>
                      <a:pt x="373761" y="283559"/>
                    </a:lnTo>
                    <a:lnTo>
                      <a:pt x="373761" y="283559"/>
                    </a:lnTo>
                    <a:lnTo>
                      <a:pt x="243935" y="349472"/>
                    </a:lnTo>
                    <a:lnTo>
                      <a:pt x="241173" y="359093"/>
                    </a:lnTo>
                    <a:lnTo>
                      <a:pt x="231362" y="355568"/>
                    </a:lnTo>
                    <a:lnTo>
                      <a:pt x="196691" y="370142"/>
                    </a:lnTo>
                    <a:lnTo>
                      <a:pt x="176117" y="359759"/>
                    </a:lnTo>
                    <a:lnTo>
                      <a:pt x="151257" y="370808"/>
                    </a:lnTo>
                    <a:lnTo>
                      <a:pt x="65627" y="368237"/>
                    </a:lnTo>
                    <a:lnTo>
                      <a:pt x="65627" y="368237"/>
                    </a:lnTo>
                    <a:lnTo>
                      <a:pt x="59817" y="360140"/>
                    </a:lnTo>
                    <a:lnTo>
                      <a:pt x="37814" y="351854"/>
                    </a:lnTo>
                    <a:lnTo>
                      <a:pt x="24098" y="361474"/>
                    </a:lnTo>
                    <a:lnTo>
                      <a:pt x="24098" y="361474"/>
                    </a:lnTo>
                    <a:lnTo>
                      <a:pt x="26765" y="332137"/>
                    </a:lnTo>
                    <a:lnTo>
                      <a:pt x="2762" y="329375"/>
                    </a:lnTo>
                    <a:lnTo>
                      <a:pt x="0" y="305943"/>
                    </a:lnTo>
                    <a:lnTo>
                      <a:pt x="0" y="305943"/>
                    </a:lnTo>
                    <a:lnTo>
                      <a:pt x="381" y="256604"/>
                    </a:lnTo>
                    <a:lnTo>
                      <a:pt x="16192" y="229743"/>
                    </a:lnTo>
                    <a:lnTo>
                      <a:pt x="16002" y="191929"/>
                    </a:lnTo>
                    <a:lnTo>
                      <a:pt x="25051" y="178689"/>
                    </a:lnTo>
                    <a:lnTo>
                      <a:pt x="19717" y="161449"/>
                    </a:lnTo>
                    <a:lnTo>
                      <a:pt x="4000" y="156591"/>
                    </a:lnTo>
                    <a:lnTo>
                      <a:pt x="1238" y="140779"/>
                    </a:lnTo>
                    <a:lnTo>
                      <a:pt x="6858" y="126587"/>
                    </a:lnTo>
                    <a:lnTo>
                      <a:pt x="6858" y="126587"/>
                    </a:lnTo>
                    <a:lnTo>
                      <a:pt x="10001" y="120968"/>
                    </a:lnTo>
                    <a:lnTo>
                      <a:pt x="23908" y="122968"/>
                    </a:lnTo>
                    <a:lnTo>
                      <a:pt x="28289" y="116396"/>
                    </a:lnTo>
                    <a:lnTo>
                      <a:pt x="50292" y="122111"/>
                    </a:lnTo>
                    <a:lnTo>
                      <a:pt x="107156" y="108109"/>
                    </a:lnTo>
                    <a:lnTo>
                      <a:pt x="112967" y="128111"/>
                    </a:lnTo>
                    <a:lnTo>
                      <a:pt x="112871" y="151447"/>
                    </a:lnTo>
                    <a:lnTo>
                      <a:pt x="125063" y="149638"/>
                    </a:lnTo>
                    <a:lnTo>
                      <a:pt x="128397" y="156115"/>
                    </a:lnTo>
                    <a:lnTo>
                      <a:pt x="140017" y="155067"/>
                    </a:lnTo>
                    <a:lnTo>
                      <a:pt x="165449" y="140970"/>
                    </a:lnTo>
                    <a:lnTo>
                      <a:pt x="165735" y="113252"/>
                    </a:lnTo>
                    <a:lnTo>
                      <a:pt x="160020" y="106394"/>
                    </a:lnTo>
                    <a:lnTo>
                      <a:pt x="163925" y="98108"/>
                    </a:lnTo>
                    <a:lnTo>
                      <a:pt x="159829" y="81248"/>
                    </a:lnTo>
                    <a:lnTo>
                      <a:pt x="151638" y="71628"/>
                    </a:lnTo>
                    <a:lnTo>
                      <a:pt x="160401" y="61722"/>
                    </a:lnTo>
                    <a:lnTo>
                      <a:pt x="160115" y="43053"/>
                    </a:lnTo>
                    <a:lnTo>
                      <a:pt x="167545" y="29146"/>
                    </a:lnTo>
                    <a:lnTo>
                      <a:pt x="163735" y="13240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任意多边形: 形状 9"/>
              <p:cNvSpPr/>
              <p:nvPr>
                <p:custDataLst>
                  <p:tags r:id="rId62"/>
                </p:custDataLst>
              </p:nvPr>
            </p:nvSpPr>
            <p:spPr>
              <a:xfrm>
                <a:off x="5953" y="6344"/>
                <a:ext cx="23" cy="33"/>
              </a:xfrm>
              <a:custGeom>
                <a:avLst/>
                <a:gdLst>
                  <a:gd name="connsiteX0" fmla="*/ 20860 w 205835"/>
                  <a:gd name="connsiteY0" fmla="*/ 7334 h 240411"/>
                  <a:gd name="connsiteX1" fmla="*/ 50483 w 205835"/>
                  <a:gd name="connsiteY1" fmla="*/ 2572 h 240411"/>
                  <a:gd name="connsiteX2" fmla="*/ 63532 w 205835"/>
                  <a:gd name="connsiteY2" fmla="*/ 13240 h 240411"/>
                  <a:gd name="connsiteX3" fmla="*/ 68104 w 205835"/>
                  <a:gd name="connsiteY3" fmla="*/ 8287 h 240411"/>
                  <a:gd name="connsiteX4" fmla="*/ 75629 w 205835"/>
                  <a:gd name="connsiteY4" fmla="*/ 8858 h 240411"/>
                  <a:gd name="connsiteX5" fmla="*/ 75152 w 205835"/>
                  <a:gd name="connsiteY5" fmla="*/ 2762 h 240411"/>
                  <a:gd name="connsiteX6" fmla="*/ 86011 w 205835"/>
                  <a:gd name="connsiteY6" fmla="*/ 0 h 240411"/>
                  <a:gd name="connsiteX7" fmla="*/ 94869 w 205835"/>
                  <a:gd name="connsiteY7" fmla="*/ 10382 h 240411"/>
                  <a:gd name="connsiteX8" fmla="*/ 94202 w 205835"/>
                  <a:gd name="connsiteY8" fmla="*/ 20860 h 240411"/>
                  <a:gd name="connsiteX9" fmla="*/ 103061 w 205835"/>
                  <a:gd name="connsiteY9" fmla="*/ 28099 h 240411"/>
                  <a:gd name="connsiteX10" fmla="*/ 111824 w 205835"/>
                  <a:gd name="connsiteY10" fmla="*/ 24765 h 240411"/>
                  <a:gd name="connsiteX11" fmla="*/ 119539 w 205835"/>
                  <a:gd name="connsiteY11" fmla="*/ 39338 h 240411"/>
                  <a:gd name="connsiteX12" fmla="*/ 136208 w 205835"/>
                  <a:gd name="connsiteY12" fmla="*/ 30671 h 240411"/>
                  <a:gd name="connsiteX13" fmla="*/ 147828 w 205835"/>
                  <a:gd name="connsiteY13" fmla="*/ 33338 h 240411"/>
                  <a:gd name="connsiteX14" fmla="*/ 142208 w 205835"/>
                  <a:gd name="connsiteY14" fmla="*/ 35243 h 240411"/>
                  <a:gd name="connsiteX15" fmla="*/ 141351 w 205835"/>
                  <a:gd name="connsiteY15" fmla="*/ 49054 h 240411"/>
                  <a:gd name="connsiteX16" fmla="*/ 161639 w 205835"/>
                  <a:gd name="connsiteY16" fmla="*/ 49816 h 240411"/>
                  <a:gd name="connsiteX17" fmla="*/ 175736 w 205835"/>
                  <a:gd name="connsiteY17" fmla="*/ 56769 h 240411"/>
                  <a:gd name="connsiteX18" fmla="*/ 175736 w 205835"/>
                  <a:gd name="connsiteY18" fmla="*/ 56769 h 240411"/>
                  <a:gd name="connsiteX19" fmla="*/ 180975 w 205835"/>
                  <a:gd name="connsiteY19" fmla="*/ 65532 h 240411"/>
                  <a:gd name="connsiteX20" fmla="*/ 192976 w 205835"/>
                  <a:gd name="connsiteY20" fmla="*/ 68390 h 240411"/>
                  <a:gd name="connsiteX21" fmla="*/ 197929 w 205835"/>
                  <a:gd name="connsiteY21" fmla="*/ 79629 h 240411"/>
                  <a:gd name="connsiteX22" fmla="*/ 205835 w 205835"/>
                  <a:gd name="connsiteY22" fmla="*/ 79915 h 240411"/>
                  <a:gd name="connsiteX23" fmla="*/ 202216 w 205835"/>
                  <a:gd name="connsiteY23" fmla="*/ 84296 h 240411"/>
                  <a:gd name="connsiteX24" fmla="*/ 202216 w 205835"/>
                  <a:gd name="connsiteY24" fmla="*/ 84296 h 240411"/>
                  <a:gd name="connsiteX25" fmla="*/ 194024 w 205835"/>
                  <a:gd name="connsiteY25" fmla="*/ 97536 h 240411"/>
                  <a:gd name="connsiteX26" fmla="*/ 197834 w 205835"/>
                  <a:gd name="connsiteY26" fmla="*/ 113443 h 240411"/>
                  <a:gd name="connsiteX27" fmla="*/ 190405 w 205835"/>
                  <a:gd name="connsiteY27" fmla="*/ 127349 h 240411"/>
                  <a:gd name="connsiteX28" fmla="*/ 190691 w 205835"/>
                  <a:gd name="connsiteY28" fmla="*/ 146018 h 240411"/>
                  <a:gd name="connsiteX29" fmla="*/ 181928 w 205835"/>
                  <a:gd name="connsiteY29" fmla="*/ 155925 h 240411"/>
                  <a:gd name="connsiteX30" fmla="*/ 190119 w 205835"/>
                  <a:gd name="connsiteY30" fmla="*/ 165545 h 240411"/>
                  <a:gd name="connsiteX31" fmla="*/ 194215 w 205835"/>
                  <a:gd name="connsiteY31" fmla="*/ 182404 h 240411"/>
                  <a:gd name="connsiteX32" fmla="*/ 190309 w 205835"/>
                  <a:gd name="connsiteY32" fmla="*/ 190691 h 240411"/>
                  <a:gd name="connsiteX33" fmla="*/ 196025 w 205835"/>
                  <a:gd name="connsiteY33" fmla="*/ 197549 h 240411"/>
                  <a:gd name="connsiteX34" fmla="*/ 195739 w 205835"/>
                  <a:gd name="connsiteY34" fmla="*/ 225266 h 240411"/>
                  <a:gd name="connsiteX35" fmla="*/ 170307 w 205835"/>
                  <a:gd name="connsiteY35" fmla="*/ 239363 h 240411"/>
                  <a:gd name="connsiteX36" fmla="*/ 158687 w 205835"/>
                  <a:gd name="connsiteY36" fmla="*/ 240411 h 240411"/>
                  <a:gd name="connsiteX37" fmla="*/ 155353 w 205835"/>
                  <a:gd name="connsiteY37" fmla="*/ 233934 h 240411"/>
                  <a:gd name="connsiteX38" fmla="*/ 143161 w 205835"/>
                  <a:gd name="connsiteY38" fmla="*/ 235744 h 240411"/>
                  <a:gd name="connsiteX39" fmla="*/ 143256 w 205835"/>
                  <a:gd name="connsiteY39" fmla="*/ 212408 h 240411"/>
                  <a:gd name="connsiteX40" fmla="*/ 137446 w 205835"/>
                  <a:gd name="connsiteY40" fmla="*/ 192405 h 240411"/>
                  <a:gd name="connsiteX41" fmla="*/ 80582 w 205835"/>
                  <a:gd name="connsiteY41" fmla="*/ 206407 h 240411"/>
                  <a:gd name="connsiteX42" fmla="*/ 58579 w 205835"/>
                  <a:gd name="connsiteY42" fmla="*/ 200692 h 240411"/>
                  <a:gd name="connsiteX43" fmla="*/ 54197 w 205835"/>
                  <a:gd name="connsiteY43" fmla="*/ 207264 h 240411"/>
                  <a:gd name="connsiteX44" fmla="*/ 40291 w 205835"/>
                  <a:gd name="connsiteY44" fmla="*/ 205264 h 240411"/>
                  <a:gd name="connsiteX45" fmla="*/ 37148 w 205835"/>
                  <a:gd name="connsiteY45" fmla="*/ 210884 h 240411"/>
                  <a:gd name="connsiteX46" fmla="*/ 37148 w 205835"/>
                  <a:gd name="connsiteY46" fmla="*/ 210884 h 240411"/>
                  <a:gd name="connsiteX47" fmla="*/ 27527 w 205835"/>
                  <a:gd name="connsiteY47" fmla="*/ 209741 h 240411"/>
                  <a:gd name="connsiteX48" fmla="*/ 19621 w 205835"/>
                  <a:gd name="connsiteY48" fmla="*/ 194120 h 240411"/>
                  <a:gd name="connsiteX49" fmla="*/ 7429 w 205835"/>
                  <a:gd name="connsiteY49" fmla="*/ 183928 h 240411"/>
                  <a:gd name="connsiteX50" fmla="*/ 8477 w 205835"/>
                  <a:gd name="connsiteY50" fmla="*/ 173165 h 240411"/>
                  <a:gd name="connsiteX51" fmla="*/ 381 w 205835"/>
                  <a:gd name="connsiteY51" fmla="*/ 159449 h 240411"/>
                  <a:gd name="connsiteX52" fmla="*/ 9716 w 205835"/>
                  <a:gd name="connsiteY52" fmla="*/ 147066 h 240411"/>
                  <a:gd name="connsiteX53" fmla="*/ 0 w 205835"/>
                  <a:gd name="connsiteY53" fmla="*/ 127540 h 240411"/>
                  <a:gd name="connsiteX54" fmla="*/ 22860 w 205835"/>
                  <a:gd name="connsiteY54" fmla="*/ 99251 h 240411"/>
                  <a:gd name="connsiteX55" fmla="*/ 8858 w 205835"/>
                  <a:gd name="connsiteY55" fmla="*/ 79629 h 240411"/>
                  <a:gd name="connsiteX56" fmla="*/ 13525 w 205835"/>
                  <a:gd name="connsiteY56" fmla="*/ 56864 h 240411"/>
                  <a:gd name="connsiteX57" fmla="*/ 6953 w 205835"/>
                  <a:gd name="connsiteY57" fmla="*/ 40100 h 240411"/>
                  <a:gd name="connsiteX58" fmla="*/ 8763 w 205835"/>
                  <a:gd name="connsiteY58" fmla="*/ 17717 h 240411"/>
                  <a:gd name="connsiteX59" fmla="*/ 17717 w 205835"/>
                  <a:gd name="connsiteY59" fmla="*/ 14097 h 2404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205835" h="240411">
                    <a:moveTo>
                      <a:pt x="20860" y="7334"/>
                    </a:moveTo>
                    <a:lnTo>
                      <a:pt x="50483" y="2572"/>
                    </a:lnTo>
                    <a:lnTo>
                      <a:pt x="63532" y="13240"/>
                    </a:lnTo>
                    <a:lnTo>
                      <a:pt x="68104" y="8287"/>
                    </a:lnTo>
                    <a:lnTo>
                      <a:pt x="75629" y="8858"/>
                    </a:lnTo>
                    <a:lnTo>
                      <a:pt x="75152" y="2762"/>
                    </a:lnTo>
                    <a:lnTo>
                      <a:pt x="86011" y="0"/>
                    </a:lnTo>
                    <a:lnTo>
                      <a:pt x="94869" y="10382"/>
                    </a:lnTo>
                    <a:lnTo>
                      <a:pt x="94202" y="20860"/>
                    </a:lnTo>
                    <a:lnTo>
                      <a:pt x="103061" y="28099"/>
                    </a:lnTo>
                    <a:lnTo>
                      <a:pt x="111824" y="24765"/>
                    </a:lnTo>
                    <a:lnTo>
                      <a:pt x="119539" y="39338"/>
                    </a:lnTo>
                    <a:lnTo>
                      <a:pt x="136208" y="30671"/>
                    </a:lnTo>
                    <a:lnTo>
                      <a:pt x="147828" y="33338"/>
                    </a:lnTo>
                    <a:lnTo>
                      <a:pt x="142208" y="35243"/>
                    </a:lnTo>
                    <a:lnTo>
                      <a:pt x="141351" y="49054"/>
                    </a:lnTo>
                    <a:lnTo>
                      <a:pt x="161639" y="49816"/>
                    </a:lnTo>
                    <a:lnTo>
                      <a:pt x="175736" y="56769"/>
                    </a:lnTo>
                    <a:lnTo>
                      <a:pt x="175736" y="56769"/>
                    </a:lnTo>
                    <a:lnTo>
                      <a:pt x="180975" y="65532"/>
                    </a:lnTo>
                    <a:lnTo>
                      <a:pt x="192976" y="68390"/>
                    </a:lnTo>
                    <a:lnTo>
                      <a:pt x="197929" y="79629"/>
                    </a:lnTo>
                    <a:lnTo>
                      <a:pt x="205835" y="79915"/>
                    </a:lnTo>
                    <a:lnTo>
                      <a:pt x="202216" y="84296"/>
                    </a:lnTo>
                    <a:lnTo>
                      <a:pt x="202216" y="84296"/>
                    </a:lnTo>
                    <a:lnTo>
                      <a:pt x="194024" y="97536"/>
                    </a:lnTo>
                    <a:lnTo>
                      <a:pt x="197834" y="113443"/>
                    </a:lnTo>
                    <a:lnTo>
                      <a:pt x="190405" y="127349"/>
                    </a:lnTo>
                    <a:lnTo>
                      <a:pt x="190691" y="146018"/>
                    </a:lnTo>
                    <a:lnTo>
                      <a:pt x="181928" y="155925"/>
                    </a:lnTo>
                    <a:lnTo>
                      <a:pt x="190119" y="165545"/>
                    </a:lnTo>
                    <a:lnTo>
                      <a:pt x="194215" y="182404"/>
                    </a:lnTo>
                    <a:lnTo>
                      <a:pt x="190309" y="190691"/>
                    </a:lnTo>
                    <a:lnTo>
                      <a:pt x="196025" y="197549"/>
                    </a:lnTo>
                    <a:lnTo>
                      <a:pt x="195739" y="225266"/>
                    </a:lnTo>
                    <a:lnTo>
                      <a:pt x="170307" y="239363"/>
                    </a:lnTo>
                    <a:lnTo>
                      <a:pt x="158687" y="240411"/>
                    </a:lnTo>
                    <a:lnTo>
                      <a:pt x="155353" y="233934"/>
                    </a:lnTo>
                    <a:lnTo>
                      <a:pt x="143161" y="235744"/>
                    </a:lnTo>
                    <a:lnTo>
                      <a:pt x="143256" y="212408"/>
                    </a:lnTo>
                    <a:lnTo>
                      <a:pt x="137446" y="192405"/>
                    </a:lnTo>
                    <a:lnTo>
                      <a:pt x="80582" y="206407"/>
                    </a:lnTo>
                    <a:lnTo>
                      <a:pt x="58579" y="200692"/>
                    </a:lnTo>
                    <a:lnTo>
                      <a:pt x="54197" y="207264"/>
                    </a:lnTo>
                    <a:lnTo>
                      <a:pt x="40291" y="205264"/>
                    </a:lnTo>
                    <a:lnTo>
                      <a:pt x="37148" y="210884"/>
                    </a:lnTo>
                    <a:lnTo>
                      <a:pt x="37148" y="210884"/>
                    </a:lnTo>
                    <a:lnTo>
                      <a:pt x="27527" y="209741"/>
                    </a:lnTo>
                    <a:lnTo>
                      <a:pt x="19621" y="194120"/>
                    </a:lnTo>
                    <a:lnTo>
                      <a:pt x="7429" y="183928"/>
                    </a:lnTo>
                    <a:lnTo>
                      <a:pt x="8477" y="173165"/>
                    </a:lnTo>
                    <a:lnTo>
                      <a:pt x="381" y="159449"/>
                    </a:lnTo>
                    <a:lnTo>
                      <a:pt x="9716" y="147066"/>
                    </a:lnTo>
                    <a:lnTo>
                      <a:pt x="0" y="127540"/>
                    </a:lnTo>
                    <a:lnTo>
                      <a:pt x="22860" y="99251"/>
                    </a:lnTo>
                    <a:lnTo>
                      <a:pt x="8858" y="79629"/>
                    </a:lnTo>
                    <a:lnTo>
                      <a:pt x="13525" y="56864"/>
                    </a:lnTo>
                    <a:lnTo>
                      <a:pt x="6953" y="40100"/>
                    </a:lnTo>
                    <a:lnTo>
                      <a:pt x="8763" y="17717"/>
                    </a:lnTo>
                    <a:lnTo>
                      <a:pt x="17717" y="14097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任意多边形: 形状 10"/>
              <p:cNvSpPr/>
              <p:nvPr>
                <p:custDataLst>
                  <p:tags r:id="rId63"/>
                </p:custDataLst>
              </p:nvPr>
            </p:nvSpPr>
            <p:spPr>
              <a:xfrm>
                <a:off x="5970" y="6274"/>
                <a:ext cx="72" cy="84"/>
              </a:xfrm>
              <a:custGeom>
                <a:avLst/>
                <a:gdLst>
                  <a:gd name="connsiteX0" fmla="*/ 609028 w 635603"/>
                  <a:gd name="connsiteY0" fmla="*/ 0 h 610838"/>
                  <a:gd name="connsiteX1" fmla="*/ 618839 w 635603"/>
                  <a:gd name="connsiteY1" fmla="*/ 62960 h 610838"/>
                  <a:gd name="connsiteX2" fmla="*/ 612458 w 635603"/>
                  <a:gd name="connsiteY2" fmla="*/ 134684 h 610838"/>
                  <a:gd name="connsiteX3" fmla="*/ 618553 w 635603"/>
                  <a:gd name="connsiteY3" fmla="*/ 164592 h 610838"/>
                  <a:gd name="connsiteX4" fmla="*/ 618553 w 635603"/>
                  <a:gd name="connsiteY4" fmla="*/ 164592 h 610838"/>
                  <a:gd name="connsiteX5" fmla="*/ 615410 w 635603"/>
                  <a:gd name="connsiteY5" fmla="*/ 189929 h 610838"/>
                  <a:gd name="connsiteX6" fmla="*/ 620554 w 635603"/>
                  <a:gd name="connsiteY6" fmla="*/ 223266 h 610838"/>
                  <a:gd name="connsiteX7" fmla="*/ 615410 w 635603"/>
                  <a:gd name="connsiteY7" fmla="*/ 224695 h 610838"/>
                  <a:gd name="connsiteX8" fmla="*/ 600075 w 635603"/>
                  <a:gd name="connsiteY8" fmla="*/ 216884 h 610838"/>
                  <a:gd name="connsiteX9" fmla="*/ 606933 w 635603"/>
                  <a:gd name="connsiteY9" fmla="*/ 230981 h 610838"/>
                  <a:gd name="connsiteX10" fmla="*/ 606266 w 635603"/>
                  <a:gd name="connsiteY10" fmla="*/ 256223 h 610838"/>
                  <a:gd name="connsiteX11" fmla="*/ 611505 w 635603"/>
                  <a:gd name="connsiteY11" fmla="*/ 257366 h 610838"/>
                  <a:gd name="connsiteX12" fmla="*/ 624173 w 635603"/>
                  <a:gd name="connsiteY12" fmla="*/ 283083 h 610838"/>
                  <a:gd name="connsiteX13" fmla="*/ 621506 w 635603"/>
                  <a:gd name="connsiteY13" fmla="*/ 296990 h 610838"/>
                  <a:gd name="connsiteX14" fmla="*/ 627126 w 635603"/>
                  <a:gd name="connsiteY14" fmla="*/ 312420 h 610838"/>
                  <a:gd name="connsiteX15" fmla="*/ 628650 w 635603"/>
                  <a:gd name="connsiteY15" fmla="*/ 337757 h 610838"/>
                  <a:gd name="connsiteX16" fmla="*/ 635603 w 635603"/>
                  <a:gd name="connsiteY16" fmla="*/ 353759 h 610838"/>
                  <a:gd name="connsiteX17" fmla="*/ 635603 w 635603"/>
                  <a:gd name="connsiteY17" fmla="*/ 353759 h 610838"/>
                  <a:gd name="connsiteX18" fmla="*/ 619030 w 635603"/>
                  <a:gd name="connsiteY18" fmla="*/ 358426 h 610838"/>
                  <a:gd name="connsiteX19" fmla="*/ 603504 w 635603"/>
                  <a:gd name="connsiteY19" fmla="*/ 353187 h 610838"/>
                  <a:gd name="connsiteX20" fmla="*/ 596836 w 635603"/>
                  <a:gd name="connsiteY20" fmla="*/ 364712 h 610838"/>
                  <a:gd name="connsiteX21" fmla="*/ 594836 w 635603"/>
                  <a:gd name="connsiteY21" fmla="*/ 387287 h 610838"/>
                  <a:gd name="connsiteX22" fmla="*/ 579120 w 635603"/>
                  <a:gd name="connsiteY22" fmla="*/ 400145 h 610838"/>
                  <a:gd name="connsiteX23" fmla="*/ 549402 w 635603"/>
                  <a:gd name="connsiteY23" fmla="*/ 402050 h 610838"/>
                  <a:gd name="connsiteX24" fmla="*/ 548259 w 635603"/>
                  <a:gd name="connsiteY24" fmla="*/ 424053 h 610838"/>
                  <a:gd name="connsiteX25" fmla="*/ 536734 w 635603"/>
                  <a:gd name="connsiteY25" fmla="*/ 440627 h 610838"/>
                  <a:gd name="connsiteX26" fmla="*/ 526828 w 635603"/>
                  <a:gd name="connsiteY26" fmla="*/ 436626 h 610838"/>
                  <a:gd name="connsiteX27" fmla="*/ 521208 w 635603"/>
                  <a:gd name="connsiteY27" fmla="*/ 422243 h 610838"/>
                  <a:gd name="connsiteX28" fmla="*/ 515684 w 635603"/>
                  <a:gd name="connsiteY28" fmla="*/ 434531 h 610838"/>
                  <a:gd name="connsiteX29" fmla="*/ 495109 w 635603"/>
                  <a:gd name="connsiteY29" fmla="*/ 435197 h 610838"/>
                  <a:gd name="connsiteX30" fmla="*/ 469392 w 635603"/>
                  <a:gd name="connsiteY30" fmla="*/ 450818 h 610838"/>
                  <a:gd name="connsiteX31" fmla="*/ 431197 w 635603"/>
                  <a:gd name="connsiteY31" fmla="*/ 445199 h 610838"/>
                  <a:gd name="connsiteX32" fmla="*/ 429387 w 635603"/>
                  <a:gd name="connsiteY32" fmla="*/ 454057 h 610838"/>
                  <a:gd name="connsiteX33" fmla="*/ 418719 w 635603"/>
                  <a:gd name="connsiteY33" fmla="*/ 463201 h 610838"/>
                  <a:gd name="connsiteX34" fmla="*/ 424529 w 635603"/>
                  <a:gd name="connsiteY34" fmla="*/ 468725 h 610838"/>
                  <a:gd name="connsiteX35" fmla="*/ 421862 w 635603"/>
                  <a:gd name="connsiteY35" fmla="*/ 471488 h 610838"/>
                  <a:gd name="connsiteX36" fmla="*/ 428720 w 635603"/>
                  <a:gd name="connsiteY36" fmla="*/ 484061 h 610838"/>
                  <a:gd name="connsiteX37" fmla="*/ 424720 w 635603"/>
                  <a:gd name="connsiteY37" fmla="*/ 486156 h 610838"/>
                  <a:gd name="connsiteX38" fmla="*/ 422338 w 635603"/>
                  <a:gd name="connsiteY38" fmla="*/ 481394 h 610838"/>
                  <a:gd name="connsiteX39" fmla="*/ 413385 w 635603"/>
                  <a:gd name="connsiteY39" fmla="*/ 488633 h 610838"/>
                  <a:gd name="connsiteX40" fmla="*/ 415576 w 635603"/>
                  <a:gd name="connsiteY40" fmla="*/ 494633 h 610838"/>
                  <a:gd name="connsiteX41" fmla="*/ 428244 w 635603"/>
                  <a:gd name="connsiteY41" fmla="*/ 494919 h 610838"/>
                  <a:gd name="connsiteX42" fmla="*/ 421005 w 635603"/>
                  <a:gd name="connsiteY42" fmla="*/ 508159 h 610838"/>
                  <a:gd name="connsiteX43" fmla="*/ 415480 w 635603"/>
                  <a:gd name="connsiteY43" fmla="*/ 505778 h 610838"/>
                  <a:gd name="connsiteX44" fmla="*/ 417957 w 635603"/>
                  <a:gd name="connsiteY44" fmla="*/ 520732 h 610838"/>
                  <a:gd name="connsiteX45" fmla="*/ 411385 w 635603"/>
                  <a:gd name="connsiteY45" fmla="*/ 520922 h 610838"/>
                  <a:gd name="connsiteX46" fmla="*/ 411575 w 635603"/>
                  <a:gd name="connsiteY46" fmla="*/ 525494 h 610838"/>
                  <a:gd name="connsiteX47" fmla="*/ 385572 w 635603"/>
                  <a:gd name="connsiteY47" fmla="*/ 508064 h 610838"/>
                  <a:gd name="connsiteX48" fmla="*/ 375475 w 635603"/>
                  <a:gd name="connsiteY48" fmla="*/ 495586 h 610838"/>
                  <a:gd name="connsiteX49" fmla="*/ 349567 w 635603"/>
                  <a:gd name="connsiteY49" fmla="*/ 493967 h 610838"/>
                  <a:gd name="connsiteX50" fmla="*/ 342043 w 635603"/>
                  <a:gd name="connsiteY50" fmla="*/ 501872 h 610838"/>
                  <a:gd name="connsiteX51" fmla="*/ 342709 w 635603"/>
                  <a:gd name="connsiteY51" fmla="*/ 532257 h 610838"/>
                  <a:gd name="connsiteX52" fmla="*/ 352425 w 635603"/>
                  <a:gd name="connsiteY52" fmla="*/ 543401 h 610838"/>
                  <a:gd name="connsiteX53" fmla="*/ 347663 w 635603"/>
                  <a:gd name="connsiteY53" fmla="*/ 550736 h 610838"/>
                  <a:gd name="connsiteX54" fmla="*/ 335185 w 635603"/>
                  <a:gd name="connsiteY54" fmla="*/ 553784 h 610838"/>
                  <a:gd name="connsiteX55" fmla="*/ 315659 w 635603"/>
                  <a:gd name="connsiteY55" fmla="*/ 544449 h 610838"/>
                  <a:gd name="connsiteX56" fmla="*/ 307372 w 635603"/>
                  <a:gd name="connsiteY56" fmla="*/ 535400 h 610838"/>
                  <a:gd name="connsiteX57" fmla="*/ 299561 w 635603"/>
                  <a:gd name="connsiteY57" fmla="*/ 533495 h 610838"/>
                  <a:gd name="connsiteX58" fmla="*/ 296609 w 635603"/>
                  <a:gd name="connsiteY58" fmla="*/ 538639 h 610838"/>
                  <a:gd name="connsiteX59" fmla="*/ 288703 w 635603"/>
                  <a:gd name="connsiteY59" fmla="*/ 539687 h 610838"/>
                  <a:gd name="connsiteX60" fmla="*/ 266700 w 635603"/>
                  <a:gd name="connsiteY60" fmla="*/ 512731 h 610838"/>
                  <a:gd name="connsiteX61" fmla="*/ 249746 w 635603"/>
                  <a:gd name="connsiteY61" fmla="*/ 512350 h 610838"/>
                  <a:gd name="connsiteX62" fmla="*/ 246507 w 635603"/>
                  <a:gd name="connsiteY62" fmla="*/ 517970 h 610838"/>
                  <a:gd name="connsiteX63" fmla="*/ 235839 w 635603"/>
                  <a:gd name="connsiteY63" fmla="*/ 519303 h 610838"/>
                  <a:gd name="connsiteX64" fmla="*/ 220980 w 635603"/>
                  <a:gd name="connsiteY64" fmla="*/ 517112 h 610838"/>
                  <a:gd name="connsiteX65" fmla="*/ 210693 w 635603"/>
                  <a:gd name="connsiteY65" fmla="*/ 509873 h 610838"/>
                  <a:gd name="connsiteX66" fmla="*/ 193738 w 635603"/>
                  <a:gd name="connsiteY66" fmla="*/ 542830 h 610838"/>
                  <a:gd name="connsiteX67" fmla="*/ 185547 w 635603"/>
                  <a:gd name="connsiteY67" fmla="*/ 548545 h 610838"/>
                  <a:gd name="connsiteX68" fmla="*/ 173260 w 635603"/>
                  <a:gd name="connsiteY68" fmla="*/ 547116 h 610838"/>
                  <a:gd name="connsiteX69" fmla="*/ 150114 w 635603"/>
                  <a:gd name="connsiteY69" fmla="*/ 570929 h 610838"/>
                  <a:gd name="connsiteX70" fmla="*/ 118396 w 635603"/>
                  <a:gd name="connsiteY70" fmla="*/ 565404 h 610838"/>
                  <a:gd name="connsiteX71" fmla="*/ 117634 w 635603"/>
                  <a:gd name="connsiteY71" fmla="*/ 573215 h 610838"/>
                  <a:gd name="connsiteX72" fmla="*/ 131159 w 635603"/>
                  <a:gd name="connsiteY72" fmla="*/ 595408 h 610838"/>
                  <a:gd name="connsiteX73" fmla="*/ 115919 w 635603"/>
                  <a:gd name="connsiteY73" fmla="*/ 610838 h 610838"/>
                  <a:gd name="connsiteX74" fmla="*/ 115919 w 635603"/>
                  <a:gd name="connsiteY74" fmla="*/ 610838 h 610838"/>
                  <a:gd name="connsiteX75" fmla="*/ 102965 w 635603"/>
                  <a:gd name="connsiteY75" fmla="*/ 604076 h 610838"/>
                  <a:gd name="connsiteX76" fmla="*/ 84296 w 635603"/>
                  <a:gd name="connsiteY76" fmla="*/ 606838 h 610838"/>
                  <a:gd name="connsiteX77" fmla="*/ 81439 w 635603"/>
                  <a:gd name="connsiteY77" fmla="*/ 599504 h 610838"/>
                  <a:gd name="connsiteX78" fmla="*/ 59246 w 635603"/>
                  <a:gd name="connsiteY78" fmla="*/ 606457 h 610838"/>
                  <a:gd name="connsiteX79" fmla="*/ 56293 w 635603"/>
                  <a:gd name="connsiteY79" fmla="*/ 598075 h 610838"/>
                  <a:gd name="connsiteX80" fmla="*/ 56293 w 635603"/>
                  <a:gd name="connsiteY80" fmla="*/ 598075 h 610838"/>
                  <a:gd name="connsiteX81" fmla="*/ 59912 w 635603"/>
                  <a:gd name="connsiteY81" fmla="*/ 593693 h 610838"/>
                  <a:gd name="connsiteX82" fmla="*/ 52006 w 635603"/>
                  <a:gd name="connsiteY82" fmla="*/ 593408 h 610838"/>
                  <a:gd name="connsiteX83" fmla="*/ 47053 w 635603"/>
                  <a:gd name="connsiteY83" fmla="*/ 582168 h 610838"/>
                  <a:gd name="connsiteX84" fmla="*/ 35052 w 635603"/>
                  <a:gd name="connsiteY84" fmla="*/ 579311 h 610838"/>
                  <a:gd name="connsiteX85" fmla="*/ 29813 w 635603"/>
                  <a:gd name="connsiteY85" fmla="*/ 570548 h 610838"/>
                  <a:gd name="connsiteX86" fmla="*/ 29813 w 635603"/>
                  <a:gd name="connsiteY86" fmla="*/ 570548 h 610838"/>
                  <a:gd name="connsiteX87" fmla="*/ 42672 w 635603"/>
                  <a:gd name="connsiteY87" fmla="*/ 549212 h 610838"/>
                  <a:gd name="connsiteX88" fmla="*/ 32480 w 635603"/>
                  <a:gd name="connsiteY88" fmla="*/ 539877 h 610838"/>
                  <a:gd name="connsiteX89" fmla="*/ 33528 w 635603"/>
                  <a:gd name="connsiteY89" fmla="*/ 511112 h 610838"/>
                  <a:gd name="connsiteX90" fmla="*/ 27718 w 635603"/>
                  <a:gd name="connsiteY90" fmla="*/ 500634 h 610838"/>
                  <a:gd name="connsiteX91" fmla="*/ 29337 w 635603"/>
                  <a:gd name="connsiteY91" fmla="*/ 491300 h 610838"/>
                  <a:gd name="connsiteX92" fmla="*/ 23146 w 635603"/>
                  <a:gd name="connsiteY92" fmla="*/ 477679 h 610838"/>
                  <a:gd name="connsiteX93" fmla="*/ 15526 w 635603"/>
                  <a:gd name="connsiteY93" fmla="*/ 476250 h 610838"/>
                  <a:gd name="connsiteX94" fmla="*/ 14573 w 635603"/>
                  <a:gd name="connsiteY94" fmla="*/ 470440 h 610838"/>
                  <a:gd name="connsiteX95" fmla="*/ 8572 w 635603"/>
                  <a:gd name="connsiteY95" fmla="*/ 468059 h 610838"/>
                  <a:gd name="connsiteX96" fmla="*/ 10954 w 635603"/>
                  <a:gd name="connsiteY96" fmla="*/ 455962 h 610838"/>
                  <a:gd name="connsiteX97" fmla="*/ 5525 w 635603"/>
                  <a:gd name="connsiteY97" fmla="*/ 449675 h 610838"/>
                  <a:gd name="connsiteX98" fmla="*/ 2286 w 635603"/>
                  <a:gd name="connsiteY98" fmla="*/ 427958 h 610838"/>
                  <a:gd name="connsiteX99" fmla="*/ 17431 w 635603"/>
                  <a:gd name="connsiteY99" fmla="*/ 420148 h 610838"/>
                  <a:gd name="connsiteX100" fmla="*/ 16288 w 635603"/>
                  <a:gd name="connsiteY100" fmla="*/ 388049 h 610838"/>
                  <a:gd name="connsiteX101" fmla="*/ 26575 w 635603"/>
                  <a:gd name="connsiteY101" fmla="*/ 381000 h 610838"/>
                  <a:gd name="connsiteX102" fmla="*/ 31242 w 635603"/>
                  <a:gd name="connsiteY102" fmla="*/ 364331 h 610838"/>
                  <a:gd name="connsiteX103" fmla="*/ 0 w 635603"/>
                  <a:gd name="connsiteY103" fmla="*/ 345377 h 610838"/>
                  <a:gd name="connsiteX104" fmla="*/ 0 w 635603"/>
                  <a:gd name="connsiteY104" fmla="*/ 345377 h 610838"/>
                  <a:gd name="connsiteX105" fmla="*/ 26956 w 635603"/>
                  <a:gd name="connsiteY105" fmla="*/ 307658 h 610838"/>
                  <a:gd name="connsiteX106" fmla="*/ 32956 w 635603"/>
                  <a:gd name="connsiteY106" fmla="*/ 310896 h 610838"/>
                  <a:gd name="connsiteX107" fmla="*/ 54292 w 635603"/>
                  <a:gd name="connsiteY107" fmla="*/ 296609 h 610838"/>
                  <a:gd name="connsiteX108" fmla="*/ 53150 w 635603"/>
                  <a:gd name="connsiteY108" fmla="*/ 279464 h 610838"/>
                  <a:gd name="connsiteX109" fmla="*/ 69628 w 635603"/>
                  <a:gd name="connsiteY109" fmla="*/ 264319 h 610838"/>
                  <a:gd name="connsiteX110" fmla="*/ 74962 w 635603"/>
                  <a:gd name="connsiteY110" fmla="*/ 252222 h 610838"/>
                  <a:gd name="connsiteX111" fmla="*/ 85725 w 635603"/>
                  <a:gd name="connsiteY111" fmla="*/ 246888 h 610838"/>
                  <a:gd name="connsiteX112" fmla="*/ 93345 w 635603"/>
                  <a:gd name="connsiteY112" fmla="*/ 235934 h 610838"/>
                  <a:gd name="connsiteX113" fmla="*/ 108680 w 635603"/>
                  <a:gd name="connsiteY113" fmla="*/ 231553 h 610838"/>
                  <a:gd name="connsiteX114" fmla="*/ 106394 w 635603"/>
                  <a:gd name="connsiteY114" fmla="*/ 221742 h 610838"/>
                  <a:gd name="connsiteX115" fmla="*/ 110300 w 635603"/>
                  <a:gd name="connsiteY115" fmla="*/ 211836 h 610838"/>
                  <a:gd name="connsiteX116" fmla="*/ 107632 w 635603"/>
                  <a:gd name="connsiteY116" fmla="*/ 206216 h 610838"/>
                  <a:gd name="connsiteX117" fmla="*/ 99727 w 635603"/>
                  <a:gd name="connsiteY117" fmla="*/ 205454 h 610838"/>
                  <a:gd name="connsiteX118" fmla="*/ 100870 w 635603"/>
                  <a:gd name="connsiteY118" fmla="*/ 201073 h 610838"/>
                  <a:gd name="connsiteX119" fmla="*/ 108585 w 635603"/>
                  <a:gd name="connsiteY119" fmla="*/ 192596 h 610838"/>
                  <a:gd name="connsiteX120" fmla="*/ 121729 w 635603"/>
                  <a:gd name="connsiteY120" fmla="*/ 188309 h 610838"/>
                  <a:gd name="connsiteX121" fmla="*/ 128492 w 635603"/>
                  <a:gd name="connsiteY121" fmla="*/ 172308 h 610838"/>
                  <a:gd name="connsiteX122" fmla="*/ 136303 w 635603"/>
                  <a:gd name="connsiteY122" fmla="*/ 169831 h 610838"/>
                  <a:gd name="connsiteX123" fmla="*/ 132969 w 635603"/>
                  <a:gd name="connsiteY123" fmla="*/ 155734 h 610838"/>
                  <a:gd name="connsiteX124" fmla="*/ 143827 w 635603"/>
                  <a:gd name="connsiteY124" fmla="*/ 116015 h 610838"/>
                  <a:gd name="connsiteX125" fmla="*/ 142018 w 635603"/>
                  <a:gd name="connsiteY125" fmla="*/ 107633 h 610838"/>
                  <a:gd name="connsiteX126" fmla="*/ 155638 w 635603"/>
                  <a:gd name="connsiteY126" fmla="*/ 98584 h 610838"/>
                  <a:gd name="connsiteX127" fmla="*/ 199644 w 635603"/>
                  <a:gd name="connsiteY127" fmla="*/ 87059 h 610838"/>
                  <a:gd name="connsiteX128" fmla="*/ 224600 w 635603"/>
                  <a:gd name="connsiteY128" fmla="*/ 75057 h 610838"/>
                  <a:gd name="connsiteX129" fmla="*/ 223456 w 635603"/>
                  <a:gd name="connsiteY129" fmla="*/ 54578 h 610838"/>
                  <a:gd name="connsiteX130" fmla="*/ 207835 w 635603"/>
                  <a:gd name="connsiteY130" fmla="*/ 44482 h 610838"/>
                  <a:gd name="connsiteX131" fmla="*/ 216884 w 635603"/>
                  <a:gd name="connsiteY131" fmla="*/ 37338 h 610838"/>
                  <a:gd name="connsiteX132" fmla="*/ 216884 w 635603"/>
                  <a:gd name="connsiteY132" fmla="*/ 37338 h 610838"/>
                  <a:gd name="connsiteX133" fmla="*/ 236601 w 635603"/>
                  <a:gd name="connsiteY133" fmla="*/ 36386 h 610838"/>
                  <a:gd name="connsiteX134" fmla="*/ 248317 w 635603"/>
                  <a:gd name="connsiteY134" fmla="*/ 59627 h 610838"/>
                  <a:gd name="connsiteX135" fmla="*/ 258699 w 635603"/>
                  <a:gd name="connsiteY135" fmla="*/ 65532 h 610838"/>
                  <a:gd name="connsiteX136" fmla="*/ 267271 w 635603"/>
                  <a:gd name="connsiteY136" fmla="*/ 64866 h 610838"/>
                  <a:gd name="connsiteX137" fmla="*/ 276511 w 635603"/>
                  <a:gd name="connsiteY137" fmla="*/ 71247 h 610838"/>
                  <a:gd name="connsiteX138" fmla="*/ 303847 w 635603"/>
                  <a:gd name="connsiteY138" fmla="*/ 68866 h 610838"/>
                  <a:gd name="connsiteX139" fmla="*/ 337756 w 635603"/>
                  <a:gd name="connsiteY139" fmla="*/ 88011 h 610838"/>
                  <a:gd name="connsiteX140" fmla="*/ 345376 w 635603"/>
                  <a:gd name="connsiteY140" fmla="*/ 104966 h 610838"/>
                  <a:gd name="connsiteX141" fmla="*/ 357188 w 635603"/>
                  <a:gd name="connsiteY141" fmla="*/ 110014 h 610838"/>
                  <a:gd name="connsiteX142" fmla="*/ 356140 w 635603"/>
                  <a:gd name="connsiteY142" fmla="*/ 127349 h 610838"/>
                  <a:gd name="connsiteX143" fmla="*/ 376809 w 635603"/>
                  <a:gd name="connsiteY143" fmla="*/ 142018 h 610838"/>
                  <a:gd name="connsiteX144" fmla="*/ 385858 w 635603"/>
                  <a:gd name="connsiteY144" fmla="*/ 159068 h 610838"/>
                  <a:gd name="connsiteX145" fmla="*/ 415766 w 635603"/>
                  <a:gd name="connsiteY145" fmla="*/ 160020 h 610838"/>
                  <a:gd name="connsiteX146" fmla="*/ 419767 w 635603"/>
                  <a:gd name="connsiteY146" fmla="*/ 153829 h 610838"/>
                  <a:gd name="connsiteX147" fmla="*/ 429959 w 635603"/>
                  <a:gd name="connsiteY147" fmla="*/ 150495 h 610838"/>
                  <a:gd name="connsiteX148" fmla="*/ 438817 w 635603"/>
                  <a:gd name="connsiteY148" fmla="*/ 160401 h 610838"/>
                  <a:gd name="connsiteX149" fmla="*/ 457771 w 635603"/>
                  <a:gd name="connsiteY149" fmla="*/ 167545 h 610838"/>
                  <a:gd name="connsiteX150" fmla="*/ 492824 w 635603"/>
                  <a:gd name="connsiteY150" fmla="*/ 165164 h 610838"/>
                  <a:gd name="connsiteX151" fmla="*/ 502539 w 635603"/>
                  <a:gd name="connsiteY151" fmla="*/ 171641 h 610838"/>
                  <a:gd name="connsiteX152" fmla="*/ 514921 w 635603"/>
                  <a:gd name="connsiteY152" fmla="*/ 156591 h 610838"/>
                  <a:gd name="connsiteX153" fmla="*/ 548354 w 635603"/>
                  <a:gd name="connsiteY153" fmla="*/ 143923 h 610838"/>
                  <a:gd name="connsiteX154" fmla="*/ 567118 w 635603"/>
                  <a:gd name="connsiteY154" fmla="*/ 126587 h 610838"/>
                  <a:gd name="connsiteX155" fmla="*/ 565404 w 635603"/>
                  <a:gd name="connsiteY155" fmla="*/ 100298 h 610838"/>
                  <a:gd name="connsiteX156" fmla="*/ 568643 w 635603"/>
                  <a:gd name="connsiteY156" fmla="*/ 95726 h 610838"/>
                  <a:gd name="connsiteX157" fmla="*/ 562546 w 635603"/>
                  <a:gd name="connsiteY157" fmla="*/ 81820 h 610838"/>
                  <a:gd name="connsiteX158" fmla="*/ 568071 w 635603"/>
                  <a:gd name="connsiteY158" fmla="*/ 70580 h 610838"/>
                  <a:gd name="connsiteX159" fmla="*/ 566452 w 635603"/>
                  <a:gd name="connsiteY159" fmla="*/ 39910 h 610838"/>
                  <a:gd name="connsiteX160" fmla="*/ 556832 w 635603"/>
                  <a:gd name="connsiteY160" fmla="*/ 34862 h 610838"/>
                  <a:gd name="connsiteX161" fmla="*/ 556641 w 635603"/>
                  <a:gd name="connsiteY161" fmla="*/ 29909 h 610838"/>
                  <a:gd name="connsiteX162" fmla="*/ 565690 w 635603"/>
                  <a:gd name="connsiteY162" fmla="*/ 23717 h 610838"/>
                  <a:gd name="connsiteX163" fmla="*/ 570548 w 635603"/>
                  <a:gd name="connsiteY163" fmla="*/ 3905 h 610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</a:cxnLst>
                <a:rect l="l" t="t" r="r" b="b"/>
                <a:pathLst>
                  <a:path w="635603" h="610838">
                    <a:moveTo>
                      <a:pt x="609028" y="0"/>
                    </a:moveTo>
                    <a:lnTo>
                      <a:pt x="618839" y="62960"/>
                    </a:lnTo>
                    <a:lnTo>
                      <a:pt x="612458" y="134684"/>
                    </a:lnTo>
                    <a:lnTo>
                      <a:pt x="618553" y="164592"/>
                    </a:lnTo>
                    <a:lnTo>
                      <a:pt x="618553" y="164592"/>
                    </a:lnTo>
                    <a:lnTo>
                      <a:pt x="615410" y="189929"/>
                    </a:lnTo>
                    <a:lnTo>
                      <a:pt x="620554" y="223266"/>
                    </a:lnTo>
                    <a:lnTo>
                      <a:pt x="615410" y="224695"/>
                    </a:lnTo>
                    <a:lnTo>
                      <a:pt x="600075" y="216884"/>
                    </a:lnTo>
                    <a:lnTo>
                      <a:pt x="606933" y="230981"/>
                    </a:lnTo>
                    <a:lnTo>
                      <a:pt x="606266" y="256223"/>
                    </a:lnTo>
                    <a:lnTo>
                      <a:pt x="611505" y="257366"/>
                    </a:lnTo>
                    <a:lnTo>
                      <a:pt x="624173" y="283083"/>
                    </a:lnTo>
                    <a:lnTo>
                      <a:pt x="621506" y="296990"/>
                    </a:lnTo>
                    <a:lnTo>
                      <a:pt x="627126" y="312420"/>
                    </a:lnTo>
                    <a:lnTo>
                      <a:pt x="628650" y="337757"/>
                    </a:lnTo>
                    <a:lnTo>
                      <a:pt x="635603" y="353759"/>
                    </a:lnTo>
                    <a:lnTo>
                      <a:pt x="635603" y="353759"/>
                    </a:lnTo>
                    <a:lnTo>
                      <a:pt x="619030" y="358426"/>
                    </a:lnTo>
                    <a:lnTo>
                      <a:pt x="603504" y="353187"/>
                    </a:lnTo>
                    <a:lnTo>
                      <a:pt x="596836" y="364712"/>
                    </a:lnTo>
                    <a:lnTo>
                      <a:pt x="594836" y="387287"/>
                    </a:lnTo>
                    <a:lnTo>
                      <a:pt x="579120" y="400145"/>
                    </a:lnTo>
                    <a:lnTo>
                      <a:pt x="549402" y="402050"/>
                    </a:lnTo>
                    <a:lnTo>
                      <a:pt x="548259" y="424053"/>
                    </a:lnTo>
                    <a:lnTo>
                      <a:pt x="536734" y="440627"/>
                    </a:lnTo>
                    <a:lnTo>
                      <a:pt x="526828" y="436626"/>
                    </a:lnTo>
                    <a:lnTo>
                      <a:pt x="521208" y="422243"/>
                    </a:lnTo>
                    <a:lnTo>
                      <a:pt x="515684" y="434531"/>
                    </a:lnTo>
                    <a:lnTo>
                      <a:pt x="495109" y="435197"/>
                    </a:lnTo>
                    <a:lnTo>
                      <a:pt x="469392" y="450818"/>
                    </a:lnTo>
                    <a:lnTo>
                      <a:pt x="431197" y="445199"/>
                    </a:lnTo>
                    <a:lnTo>
                      <a:pt x="429387" y="454057"/>
                    </a:lnTo>
                    <a:lnTo>
                      <a:pt x="418719" y="463201"/>
                    </a:lnTo>
                    <a:lnTo>
                      <a:pt x="424529" y="468725"/>
                    </a:lnTo>
                    <a:lnTo>
                      <a:pt x="421862" y="471488"/>
                    </a:lnTo>
                    <a:lnTo>
                      <a:pt x="428720" y="484061"/>
                    </a:lnTo>
                    <a:lnTo>
                      <a:pt x="424720" y="486156"/>
                    </a:lnTo>
                    <a:lnTo>
                      <a:pt x="422338" y="481394"/>
                    </a:lnTo>
                    <a:lnTo>
                      <a:pt x="413385" y="488633"/>
                    </a:lnTo>
                    <a:lnTo>
                      <a:pt x="415576" y="494633"/>
                    </a:lnTo>
                    <a:lnTo>
                      <a:pt x="428244" y="494919"/>
                    </a:lnTo>
                    <a:lnTo>
                      <a:pt x="421005" y="508159"/>
                    </a:lnTo>
                    <a:lnTo>
                      <a:pt x="415480" y="505778"/>
                    </a:lnTo>
                    <a:lnTo>
                      <a:pt x="417957" y="520732"/>
                    </a:lnTo>
                    <a:lnTo>
                      <a:pt x="411385" y="520922"/>
                    </a:lnTo>
                    <a:lnTo>
                      <a:pt x="411575" y="525494"/>
                    </a:lnTo>
                    <a:lnTo>
                      <a:pt x="385572" y="508064"/>
                    </a:lnTo>
                    <a:lnTo>
                      <a:pt x="375475" y="495586"/>
                    </a:lnTo>
                    <a:lnTo>
                      <a:pt x="349567" y="493967"/>
                    </a:lnTo>
                    <a:lnTo>
                      <a:pt x="342043" y="501872"/>
                    </a:lnTo>
                    <a:lnTo>
                      <a:pt x="342709" y="532257"/>
                    </a:lnTo>
                    <a:lnTo>
                      <a:pt x="352425" y="543401"/>
                    </a:lnTo>
                    <a:lnTo>
                      <a:pt x="347663" y="550736"/>
                    </a:lnTo>
                    <a:lnTo>
                      <a:pt x="335185" y="553784"/>
                    </a:lnTo>
                    <a:lnTo>
                      <a:pt x="315659" y="544449"/>
                    </a:lnTo>
                    <a:lnTo>
                      <a:pt x="307372" y="535400"/>
                    </a:lnTo>
                    <a:lnTo>
                      <a:pt x="299561" y="533495"/>
                    </a:lnTo>
                    <a:lnTo>
                      <a:pt x="296609" y="538639"/>
                    </a:lnTo>
                    <a:lnTo>
                      <a:pt x="288703" y="539687"/>
                    </a:lnTo>
                    <a:lnTo>
                      <a:pt x="266700" y="512731"/>
                    </a:lnTo>
                    <a:lnTo>
                      <a:pt x="249746" y="512350"/>
                    </a:lnTo>
                    <a:lnTo>
                      <a:pt x="246507" y="517970"/>
                    </a:lnTo>
                    <a:lnTo>
                      <a:pt x="235839" y="519303"/>
                    </a:lnTo>
                    <a:lnTo>
                      <a:pt x="220980" y="517112"/>
                    </a:lnTo>
                    <a:lnTo>
                      <a:pt x="210693" y="509873"/>
                    </a:lnTo>
                    <a:lnTo>
                      <a:pt x="193738" y="542830"/>
                    </a:lnTo>
                    <a:lnTo>
                      <a:pt x="185547" y="548545"/>
                    </a:lnTo>
                    <a:lnTo>
                      <a:pt x="173260" y="547116"/>
                    </a:lnTo>
                    <a:lnTo>
                      <a:pt x="150114" y="570929"/>
                    </a:lnTo>
                    <a:lnTo>
                      <a:pt x="118396" y="565404"/>
                    </a:lnTo>
                    <a:lnTo>
                      <a:pt x="117634" y="573215"/>
                    </a:lnTo>
                    <a:lnTo>
                      <a:pt x="131159" y="595408"/>
                    </a:lnTo>
                    <a:lnTo>
                      <a:pt x="115919" y="610838"/>
                    </a:lnTo>
                    <a:lnTo>
                      <a:pt x="115919" y="610838"/>
                    </a:lnTo>
                    <a:lnTo>
                      <a:pt x="102965" y="604076"/>
                    </a:lnTo>
                    <a:lnTo>
                      <a:pt x="84296" y="606838"/>
                    </a:lnTo>
                    <a:lnTo>
                      <a:pt x="81439" y="599504"/>
                    </a:lnTo>
                    <a:lnTo>
                      <a:pt x="59246" y="606457"/>
                    </a:lnTo>
                    <a:lnTo>
                      <a:pt x="56293" y="598075"/>
                    </a:lnTo>
                    <a:lnTo>
                      <a:pt x="56293" y="598075"/>
                    </a:lnTo>
                    <a:lnTo>
                      <a:pt x="59912" y="593693"/>
                    </a:lnTo>
                    <a:lnTo>
                      <a:pt x="52006" y="593408"/>
                    </a:lnTo>
                    <a:lnTo>
                      <a:pt x="47053" y="582168"/>
                    </a:lnTo>
                    <a:lnTo>
                      <a:pt x="35052" y="579311"/>
                    </a:lnTo>
                    <a:lnTo>
                      <a:pt x="29813" y="570548"/>
                    </a:lnTo>
                    <a:lnTo>
                      <a:pt x="29813" y="570548"/>
                    </a:lnTo>
                    <a:lnTo>
                      <a:pt x="42672" y="549212"/>
                    </a:lnTo>
                    <a:lnTo>
                      <a:pt x="32480" y="539877"/>
                    </a:lnTo>
                    <a:lnTo>
                      <a:pt x="33528" y="511112"/>
                    </a:lnTo>
                    <a:lnTo>
                      <a:pt x="27718" y="500634"/>
                    </a:lnTo>
                    <a:lnTo>
                      <a:pt x="29337" y="491300"/>
                    </a:lnTo>
                    <a:lnTo>
                      <a:pt x="23146" y="477679"/>
                    </a:lnTo>
                    <a:lnTo>
                      <a:pt x="15526" y="476250"/>
                    </a:lnTo>
                    <a:lnTo>
                      <a:pt x="14573" y="470440"/>
                    </a:lnTo>
                    <a:lnTo>
                      <a:pt x="8572" y="468059"/>
                    </a:lnTo>
                    <a:lnTo>
                      <a:pt x="10954" y="455962"/>
                    </a:lnTo>
                    <a:lnTo>
                      <a:pt x="5525" y="449675"/>
                    </a:lnTo>
                    <a:lnTo>
                      <a:pt x="2286" y="427958"/>
                    </a:lnTo>
                    <a:lnTo>
                      <a:pt x="17431" y="420148"/>
                    </a:lnTo>
                    <a:lnTo>
                      <a:pt x="16288" y="388049"/>
                    </a:lnTo>
                    <a:lnTo>
                      <a:pt x="26575" y="381000"/>
                    </a:lnTo>
                    <a:lnTo>
                      <a:pt x="31242" y="364331"/>
                    </a:lnTo>
                    <a:lnTo>
                      <a:pt x="0" y="345377"/>
                    </a:lnTo>
                    <a:lnTo>
                      <a:pt x="0" y="345377"/>
                    </a:lnTo>
                    <a:lnTo>
                      <a:pt x="26956" y="307658"/>
                    </a:lnTo>
                    <a:lnTo>
                      <a:pt x="32956" y="310896"/>
                    </a:lnTo>
                    <a:lnTo>
                      <a:pt x="54292" y="296609"/>
                    </a:lnTo>
                    <a:lnTo>
                      <a:pt x="53150" y="279464"/>
                    </a:lnTo>
                    <a:lnTo>
                      <a:pt x="69628" y="264319"/>
                    </a:lnTo>
                    <a:lnTo>
                      <a:pt x="74962" y="252222"/>
                    </a:lnTo>
                    <a:lnTo>
                      <a:pt x="85725" y="246888"/>
                    </a:lnTo>
                    <a:lnTo>
                      <a:pt x="93345" y="235934"/>
                    </a:lnTo>
                    <a:lnTo>
                      <a:pt x="108680" y="231553"/>
                    </a:lnTo>
                    <a:lnTo>
                      <a:pt x="106394" y="221742"/>
                    </a:lnTo>
                    <a:lnTo>
                      <a:pt x="110300" y="211836"/>
                    </a:lnTo>
                    <a:lnTo>
                      <a:pt x="107632" y="206216"/>
                    </a:lnTo>
                    <a:lnTo>
                      <a:pt x="99727" y="205454"/>
                    </a:lnTo>
                    <a:lnTo>
                      <a:pt x="100870" y="201073"/>
                    </a:lnTo>
                    <a:lnTo>
                      <a:pt x="108585" y="192596"/>
                    </a:lnTo>
                    <a:lnTo>
                      <a:pt x="121729" y="188309"/>
                    </a:lnTo>
                    <a:lnTo>
                      <a:pt x="128492" y="172308"/>
                    </a:lnTo>
                    <a:lnTo>
                      <a:pt x="136303" y="169831"/>
                    </a:lnTo>
                    <a:lnTo>
                      <a:pt x="132969" y="155734"/>
                    </a:lnTo>
                    <a:lnTo>
                      <a:pt x="143827" y="116015"/>
                    </a:lnTo>
                    <a:lnTo>
                      <a:pt x="142018" y="107633"/>
                    </a:lnTo>
                    <a:lnTo>
                      <a:pt x="155638" y="98584"/>
                    </a:lnTo>
                    <a:lnTo>
                      <a:pt x="199644" y="87059"/>
                    </a:lnTo>
                    <a:lnTo>
                      <a:pt x="224600" y="75057"/>
                    </a:lnTo>
                    <a:lnTo>
                      <a:pt x="223456" y="54578"/>
                    </a:lnTo>
                    <a:lnTo>
                      <a:pt x="207835" y="44482"/>
                    </a:lnTo>
                    <a:lnTo>
                      <a:pt x="216884" y="37338"/>
                    </a:lnTo>
                    <a:lnTo>
                      <a:pt x="216884" y="37338"/>
                    </a:lnTo>
                    <a:lnTo>
                      <a:pt x="236601" y="36386"/>
                    </a:lnTo>
                    <a:lnTo>
                      <a:pt x="248317" y="59627"/>
                    </a:lnTo>
                    <a:lnTo>
                      <a:pt x="258699" y="65532"/>
                    </a:lnTo>
                    <a:lnTo>
                      <a:pt x="267271" y="64866"/>
                    </a:lnTo>
                    <a:lnTo>
                      <a:pt x="276511" y="71247"/>
                    </a:lnTo>
                    <a:lnTo>
                      <a:pt x="303847" y="68866"/>
                    </a:lnTo>
                    <a:lnTo>
                      <a:pt x="337756" y="88011"/>
                    </a:lnTo>
                    <a:lnTo>
                      <a:pt x="345376" y="104966"/>
                    </a:lnTo>
                    <a:lnTo>
                      <a:pt x="357188" y="110014"/>
                    </a:lnTo>
                    <a:lnTo>
                      <a:pt x="356140" y="127349"/>
                    </a:lnTo>
                    <a:lnTo>
                      <a:pt x="376809" y="142018"/>
                    </a:lnTo>
                    <a:lnTo>
                      <a:pt x="385858" y="159068"/>
                    </a:lnTo>
                    <a:lnTo>
                      <a:pt x="415766" y="160020"/>
                    </a:lnTo>
                    <a:lnTo>
                      <a:pt x="419767" y="153829"/>
                    </a:lnTo>
                    <a:lnTo>
                      <a:pt x="429959" y="150495"/>
                    </a:lnTo>
                    <a:lnTo>
                      <a:pt x="438817" y="160401"/>
                    </a:lnTo>
                    <a:lnTo>
                      <a:pt x="457771" y="167545"/>
                    </a:lnTo>
                    <a:lnTo>
                      <a:pt x="492824" y="165164"/>
                    </a:lnTo>
                    <a:lnTo>
                      <a:pt x="502539" y="171641"/>
                    </a:lnTo>
                    <a:lnTo>
                      <a:pt x="514921" y="156591"/>
                    </a:lnTo>
                    <a:lnTo>
                      <a:pt x="548354" y="143923"/>
                    </a:lnTo>
                    <a:lnTo>
                      <a:pt x="567118" y="126587"/>
                    </a:lnTo>
                    <a:lnTo>
                      <a:pt x="565404" y="100298"/>
                    </a:lnTo>
                    <a:lnTo>
                      <a:pt x="568643" y="95726"/>
                    </a:lnTo>
                    <a:lnTo>
                      <a:pt x="562546" y="81820"/>
                    </a:lnTo>
                    <a:lnTo>
                      <a:pt x="568071" y="70580"/>
                    </a:lnTo>
                    <a:lnTo>
                      <a:pt x="566452" y="39910"/>
                    </a:lnTo>
                    <a:lnTo>
                      <a:pt x="556832" y="34862"/>
                    </a:lnTo>
                    <a:lnTo>
                      <a:pt x="556641" y="29909"/>
                    </a:lnTo>
                    <a:lnTo>
                      <a:pt x="565690" y="23717"/>
                    </a:lnTo>
                    <a:lnTo>
                      <a:pt x="570548" y="3905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任意多边形: 形状 11"/>
              <p:cNvSpPr/>
              <p:nvPr>
                <p:custDataLst>
                  <p:tags r:id="rId64"/>
                </p:custDataLst>
              </p:nvPr>
            </p:nvSpPr>
            <p:spPr>
              <a:xfrm>
                <a:off x="5952" y="6316"/>
                <a:ext cx="22" cy="36"/>
              </a:xfrm>
              <a:custGeom>
                <a:avLst/>
                <a:gdLst>
                  <a:gd name="connsiteX0" fmla="*/ 103442 w 197072"/>
                  <a:gd name="connsiteY0" fmla="*/ 0 h 260794"/>
                  <a:gd name="connsiteX1" fmla="*/ 128016 w 197072"/>
                  <a:gd name="connsiteY1" fmla="*/ 11525 h 260794"/>
                  <a:gd name="connsiteX2" fmla="*/ 154400 w 197072"/>
                  <a:gd name="connsiteY2" fmla="*/ 35623 h 260794"/>
                  <a:gd name="connsiteX3" fmla="*/ 154400 w 197072"/>
                  <a:gd name="connsiteY3" fmla="*/ 35623 h 260794"/>
                  <a:gd name="connsiteX4" fmla="*/ 185642 w 197072"/>
                  <a:gd name="connsiteY4" fmla="*/ 54578 h 260794"/>
                  <a:gd name="connsiteX5" fmla="*/ 180975 w 197072"/>
                  <a:gd name="connsiteY5" fmla="*/ 71247 h 260794"/>
                  <a:gd name="connsiteX6" fmla="*/ 170688 w 197072"/>
                  <a:gd name="connsiteY6" fmla="*/ 78296 h 260794"/>
                  <a:gd name="connsiteX7" fmla="*/ 171831 w 197072"/>
                  <a:gd name="connsiteY7" fmla="*/ 110395 h 260794"/>
                  <a:gd name="connsiteX8" fmla="*/ 156686 w 197072"/>
                  <a:gd name="connsiteY8" fmla="*/ 118205 h 260794"/>
                  <a:gd name="connsiteX9" fmla="*/ 159925 w 197072"/>
                  <a:gd name="connsiteY9" fmla="*/ 139922 h 260794"/>
                  <a:gd name="connsiteX10" fmla="*/ 165354 w 197072"/>
                  <a:gd name="connsiteY10" fmla="*/ 146209 h 260794"/>
                  <a:gd name="connsiteX11" fmla="*/ 162973 w 197072"/>
                  <a:gd name="connsiteY11" fmla="*/ 158305 h 260794"/>
                  <a:gd name="connsiteX12" fmla="*/ 168974 w 197072"/>
                  <a:gd name="connsiteY12" fmla="*/ 160687 h 260794"/>
                  <a:gd name="connsiteX13" fmla="*/ 169926 w 197072"/>
                  <a:gd name="connsiteY13" fmla="*/ 166497 h 260794"/>
                  <a:gd name="connsiteX14" fmla="*/ 177546 w 197072"/>
                  <a:gd name="connsiteY14" fmla="*/ 167926 h 260794"/>
                  <a:gd name="connsiteX15" fmla="*/ 183737 w 197072"/>
                  <a:gd name="connsiteY15" fmla="*/ 181546 h 260794"/>
                  <a:gd name="connsiteX16" fmla="*/ 182118 w 197072"/>
                  <a:gd name="connsiteY16" fmla="*/ 190881 h 260794"/>
                  <a:gd name="connsiteX17" fmla="*/ 187928 w 197072"/>
                  <a:gd name="connsiteY17" fmla="*/ 201358 h 260794"/>
                  <a:gd name="connsiteX18" fmla="*/ 186880 w 197072"/>
                  <a:gd name="connsiteY18" fmla="*/ 230124 h 260794"/>
                  <a:gd name="connsiteX19" fmla="*/ 197072 w 197072"/>
                  <a:gd name="connsiteY19" fmla="*/ 239458 h 260794"/>
                  <a:gd name="connsiteX20" fmla="*/ 184213 w 197072"/>
                  <a:gd name="connsiteY20" fmla="*/ 260795 h 260794"/>
                  <a:gd name="connsiteX21" fmla="*/ 184213 w 197072"/>
                  <a:gd name="connsiteY21" fmla="*/ 260795 h 260794"/>
                  <a:gd name="connsiteX22" fmla="*/ 170117 w 197072"/>
                  <a:gd name="connsiteY22" fmla="*/ 253841 h 260794"/>
                  <a:gd name="connsiteX23" fmla="*/ 149828 w 197072"/>
                  <a:gd name="connsiteY23" fmla="*/ 253079 h 260794"/>
                  <a:gd name="connsiteX24" fmla="*/ 150686 w 197072"/>
                  <a:gd name="connsiteY24" fmla="*/ 239268 h 260794"/>
                  <a:gd name="connsiteX25" fmla="*/ 156305 w 197072"/>
                  <a:gd name="connsiteY25" fmla="*/ 237363 h 260794"/>
                  <a:gd name="connsiteX26" fmla="*/ 144685 w 197072"/>
                  <a:gd name="connsiteY26" fmla="*/ 234696 h 260794"/>
                  <a:gd name="connsiteX27" fmla="*/ 128016 w 197072"/>
                  <a:gd name="connsiteY27" fmla="*/ 243364 h 260794"/>
                  <a:gd name="connsiteX28" fmla="*/ 120301 w 197072"/>
                  <a:gd name="connsiteY28" fmla="*/ 228790 h 260794"/>
                  <a:gd name="connsiteX29" fmla="*/ 111538 w 197072"/>
                  <a:gd name="connsiteY29" fmla="*/ 232124 h 260794"/>
                  <a:gd name="connsiteX30" fmla="*/ 102679 w 197072"/>
                  <a:gd name="connsiteY30" fmla="*/ 224885 h 260794"/>
                  <a:gd name="connsiteX31" fmla="*/ 103346 w 197072"/>
                  <a:gd name="connsiteY31" fmla="*/ 214408 h 260794"/>
                  <a:gd name="connsiteX32" fmla="*/ 94488 w 197072"/>
                  <a:gd name="connsiteY32" fmla="*/ 204025 h 260794"/>
                  <a:gd name="connsiteX33" fmla="*/ 83629 w 197072"/>
                  <a:gd name="connsiteY33" fmla="*/ 206788 h 260794"/>
                  <a:gd name="connsiteX34" fmla="*/ 84106 w 197072"/>
                  <a:gd name="connsiteY34" fmla="*/ 212884 h 260794"/>
                  <a:gd name="connsiteX35" fmla="*/ 76581 w 197072"/>
                  <a:gd name="connsiteY35" fmla="*/ 212312 h 260794"/>
                  <a:gd name="connsiteX36" fmla="*/ 72009 w 197072"/>
                  <a:gd name="connsiteY36" fmla="*/ 217265 h 260794"/>
                  <a:gd name="connsiteX37" fmla="*/ 58960 w 197072"/>
                  <a:gd name="connsiteY37" fmla="*/ 206597 h 260794"/>
                  <a:gd name="connsiteX38" fmla="*/ 29337 w 197072"/>
                  <a:gd name="connsiteY38" fmla="*/ 211360 h 260794"/>
                  <a:gd name="connsiteX39" fmla="*/ 29337 w 197072"/>
                  <a:gd name="connsiteY39" fmla="*/ 211360 h 260794"/>
                  <a:gd name="connsiteX40" fmla="*/ 14383 w 197072"/>
                  <a:gd name="connsiteY40" fmla="*/ 198596 h 260794"/>
                  <a:gd name="connsiteX41" fmla="*/ 23241 w 197072"/>
                  <a:gd name="connsiteY41" fmla="*/ 176974 h 260794"/>
                  <a:gd name="connsiteX42" fmla="*/ 22479 w 197072"/>
                  <a:gd name="connsiteY42" fmla="*/ 156781 h 260794"/>
                  <a:gd name="connsiteX43" fmla="*/ 27432 w 197072"/>
                  <a:gd name="connsiteY43" fmla="*/ 150495 h 260794"/>
                  <a:gd name="connsiteX44" fmla="*/ 18097 w 197072"/>
                  <a:gd name="connsiteY44" fmla="*/ 149447 h 260794"/>
                  <a:gd name="connsiteX45" fmla="*/ 16097 w 197072"/>
                  <a:gd name="connsiteY45" fmla="*/ 139922 h 260794"/>
                  <a:gd name="connsiteX46" fmla="*/ 21622 w 197072"/>
                  <a:gd name="connsiteY46" fmla="*/ 140398 h 260794"/>
                  <a:gd name="connsiteX47" fmla="*/ 25717 w 197072"/>
                  <a:gd name="connsiteY47" fmla="*/ 134874 h 260794"/>
                  <a:gd name="connsiteX48" fmla="*/ 5239 w 197072"/>
                  <a:gd name="connsiteY48" fmla="*/ 135636 h 260794"/>
                  <a:gd name="connsiteX49" fmla="*/ 95 w 197072"/>
                  <a:gd name="connsiteY49" fmla="*/ 122872 h 260794"/>
                  <a:gd name="connsiteX50" fmla="*/ 0 w 197072"/>
                  <a:gd name="connsiteY50" fmla="*/ 116586 h 260794"/>
                  <a:gd name="connsiteX51" fmla="*/ 9334 w 197072"/>
                  <a:gd name="connsiteY51" fmla="*/ 113538 h 260794"/>
                  <a:gd name="connsiteX52" fmla="*/ 12954 w 197072"/>
                  <a:gd name="connsiteY52" fmla="*/ 103537 h 260794"/>
                  <a:gd name="connsiteX53" fmla="*/ 12954 w 197072"/>
                  <a:gd name="connsiteY53" fmla="*/ 103537 h 260794"/>
                  <a:gd name="connsiteX54" fmla="*/ 50197 w 197072"/>
                  <a:gd name="connsiteY54" fmla="*/ 109823 h 260794"/>
                  <a:gd name="connsiteX55" fmla="*/ 58103 w 197072"/>
                  <a:gd name="connsiteY55" fmla="*/ 104775 h 260794"/>
                  <a:gd name="connsiteX56" fmla="*/ 61817 w 197072"/>
                  <a:gd name="connsiteY56" fmla="*/ 98203 h 260794"/>
                  <a:gd name="connsiteX57" fmla="*/ 50483 w 197072"/>
                  <a:gd name="connsiteY57" fmla="*/ 79915 h 260794"/>
                  <a:gd name="connsiteX58" fmla="*/ 56864 w 197072"/>
                  <a:gd name="connsiteY58" fmla="*/ 72295 h 260794"/>
                  <a:gd name="connsiteX59" fmla="*/ 55817 w 197072"/>
                  <a:gd name="connsiteY59" fmla="*/ 66961 h 260794"/>
                  <a:gd name="connsiteX60" fmla="*/ 48101 w 197072"/>
                  <a:gd name="connsiteY60" fmla="*/ 68580 h 260794"/>
                  <a:gd name="connsiteX61" fmla="*/ 41338 w 197072"/>
                  <a:gd name="connsiteY61" fmla="*/ 58388 h 260794"/>
                  <a:gd name="connsiteX62" fmla="*/ 32575 w 197072"/>
                  <a:gd name="connsiteY62" fmla="*/ 56674 h 260794"/>
                  <a:gd name="connsiteX63" fmla="*/ 31813 w 197072"/>
                  <a:gd name="connsiteY63" fmla="*/ 38862 h 260794"/>
                  <a:gd name="connsiteX64" fmla="*/ 34671 w 197072"/>
                  <a:gd name="connsiteY64" fmla="*/ 34957 h 260794"/>
                  <a:gd name="connsiteX65" fmla="*/ 71914 w 197072"/>
                  <a:gd name="connsiteY65" fmla="*/ 29432 h 260794"/>
                  <a:gd name="connsiteX66" fmla="*/ 73438 w 197072"/>
                  <a:gd name="connsiteY66" fmla="*/ 18097 h 260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</a:cxnLst>
                <a:rect l="l" t="t" r="r" b="b"/>
                <a:pathLst>
                  <a:path w="197072" h="260794">
                    <a:moveTo>
                      <a:pt x="103442" y="0"/>
                    </a:moveTo>
                    <a:lnTo>
                      <a:pt x="128016" y="11525"/>
                    </a:lnTo>
                    <a:lnTo>
                      <a:pt x="154400" y="35623"/>
                    </a:lnTo>
                    <a:lnTo>
                      <a:pt x="154400" y="35623"/>
                    </a:lnTo>
                    <a:lnTo>
                      <a:pt x="185642" y="54578"/>
                    </a:lnTo>
                    <a:lnTo>
                      <a:pt x="180975" y="71247"/>
                    </a:lnTo>
                    <a:lnTo>
                      <a:pt x="170688" y="78296"/>
                    </a:lnTo>
                    <a:lnTo>
                      <a:pt x="171831" y="110395"/>
                    </a:lnTo>
                    <a:lnTo>
                      <a:pt x="156686" y="118205"/>
                    </a:lnTo>
                    <a:lnTo>
                      <a:pt x="159925" y="139922"/>
                    </a:lnTo>
                    <a:lnTo>
                      <a:pt x="165354" y="146209"/>
                    </a:lnTo>
                    <a:lnTo>
                      <a:pt x="162973" y="158305"/>
                    </a:lnTo>
                    <a:lnTo>
                      <a:pt x="168974" y="160687"/>
                    </a:lnTo>
                    <a:lnTo>
                      <a:pt x="169926" y="166497"/>
                    </a:lnTo>
                    <a:lnTo>
                      <a:pt x="177546" y="167926"/>
                    </a:lnTo>
                    <a:lnTo>
                      <a:pt x="183737" y="181546"/>
                    </a:lnTo>
                    <a:lnTo>
                      <a:pt x="182118" y="190881"/>
                    </a:lnTo>
                    <a:lnTo>
                      <a:pt x="187928" y="201358"/>
                    </a:lnTo>
                    <a:lnTo>
                      <a:pt x="186880" y="230124"/>
                    </a:lnTo>
                    <a:lnTo>
                      <a:pt x="197072" y="239458"/>
                    </a:lnTo>
                    <a:lnTo>
                      <a:pt x="184213" y="260795"/>
                    </a:lnTo>
                    <a:lnTo>
                      <a:pt x="184213" y="260795"/>
                    </a:lnTo>
                    <a:lnTo>
                      <a:pt x="170117" y="253841"/>
                    </a:lnTo>
                    <a:lnTo>
                      <a:pt x="149828" y="253079"/>
                    </a:lnTo>
                    <a:lnTo>
                      <a:pt x="150686" y="239268"/>
                    </a:lnTo>
                    <a:lnTo>
                      <a:pt x="156305" y="237363"/>
                    </a:lnTo>
                    <a:lnTo>
                      <a:pt x="144685" y="234696"/>
                    </a:lnTo>
                    <a:lnTo>
                      <a:pt x="128016" y="243364"/>
                    </a:lnTo>
                    <a:lnTo>
                      <a:pt x="120301" y="228790"/>
                    </a:lnTo>
                    <a:lnTo>
                      <a:pt x="111538" y="232124"/>
                    </a:lnTo>
                    <a:lnTo>
                      <a:pt x="102679" y="224885"/>
                    </a:lnTo>
                    <a:lnTo>
                      <a:pt x="103346" y="214408"/>
                    </a:lnTo>
                    <a:lnTo>
                      <a:pt x="94488" y="204025"/>
                    </a:lnTo>
                    <a:lnTo>
                      <a:pt x="83629" y="206788"/>
                    </a:lnTo>
                    <a:lnTo>
                      <a:pt x="84106" y="212884"/>
                    </a:lnTo>
                    <a:lnTo>
                      <a:pt x="76581" y="212312"/>
                    </a:lnTo>
                    <a:lnTo>
                      <a:pt x="72009" y="217265"/>
                    </a:lnTo>
                    <a:lnTo>
                      <a:pt x="58960" y="206597"/>
                    </a:lnTo>
                    <a:lnTo>
                      <a:pt x="29337" y="211360"/>
                    </a:lnTo>
                    <a:lnTo>
                      <a:pt x="29337" y="211360"/>
                    </a:lnTo>
                    <a:lnTo>
                      <a:pt x="14383" y="198596"/>
                    </a:lnTo>
                    <a:lnTo>
                      <a:pt x="23241" y="176974"/>
                    </a:lnTo>
                    <a:lnTo>
                      <a:pt x="22479" y="156781"/>
                    </a:lnTo>
                    <a:lnTo>
                      <a:pt x="27432" y="150495"/>
                    </a:lnTo>
                    <a:lnTo>
                      <a:pt x="18097" y="149447"/>
                    </a:lnTo>
                    <a:lnTo>
                      <a:pt x="16097" y="139922"/>
                    </a:lnTo>
                    <a:lnTo>
                      <a:pt x="21622" y="140398"/>
                    </a:lnTo>
                    <a:lnTo>
                      <a:pt x="25717" y="134874"/>
                    </a:lnTo>
                    <a:lnTo>
                      <a:pt x="5239" y="135636"/>
                    </a:lnTo>
                    <a:lnTo>
                      <a:pt x="95" y="122872"/>
                    </a:lnTo>
                    <a:lnTo>
                      <a:pt x="0" y="116586"/>
                    </a:lnTo>
                    <a:lnTo>
                      <a:pt x="9334" y="113538"/>
                    </a:lnTo>
                    <a:lnTo>
                      <a:pt x="12954" y="103537"/>
                    </a:lnTo>
                    <a:lnTo>
                      <a:pt x="12954" y="103537"/>
                    </a:lnTo>
                    <a:lnTo>
                      <a:pt x="50197" y="109823"/>
                    </a:lnTo>
                    <a:lnTo>
                      <a:pt x="58103" y="104775"/>
                    </a:lnTo>
                    <a:lnTo>
                      <a:pt x="61817" y="98203"/>
                    </a:lnTo>
                    <a:lnTo>
                      <a:pt x="50483" y="79915"/>
                    </a:lnTo>
                    <a:lnTo>
                      <a:pt x="56864" y="72295"/>
                    </a:lnTo>
                    <a:lnTo>
                      <a:pt x="55817" y="66961"/>
                    </a:lnTo>
                    <a:lnTo>
                      <a:pt x="48101" y="68580"/>
                    </a:lnTo>
                    <a:lnTo>
                      <a:pt x="41338" y="58388"/>
                    </a:lnTo>
                    <a:lnTo>
                      <a:pt x="32575" y="56674"/>
                    </a:lnTo>
                    <a:lnTo>
                      <a:pt x="31813" y="38862"/>
                    </a:lnTo>
                    <a:lnTo>
                      <a:pt x="34671" y="34957"/>
                    </a:lnTo>
                    <a:lnTo>
                      <a:pt x="71914" y="29432"/>
                    </a:lnTo>
                    <a:lnTo>
                      <a:pt x="73438" y="18097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" name="任意多边形: 形状 12"/>
              <p:cNvSpPr/>
              <p:nvPr>
                <p:custDataLst>
                  <p:tags r:id="rId65"/>
                </p:custDataLst>
              </p:nvPr>
            </p:nvSpPr>
            <p:spPr>
              <a:xfrm>
                <a:off x="5918" y="6288"/>
                <a:ext cx="46" cy="47"/>
              </a:xfrm>
              <a:custGeom>
                <a:avLst/>
                <a:gdLst>
                  <a:gd name="connsiteX0" fmla="*/ 248031 w 409384"/>
                  <a:gd name="connsiteY0" fmla="*/ 0 h 340137"/>
                  <a:gd name="connsiteX1" fmla="*/ 270796 w 409384"/>
                  <a:gd name="connsiteY1" fmla="*/ 9525 h 340137"/>
                  <a:gd name="connsiteX2" fmla="*/ 272986 w 409384"/>
                  <a:gd name="connsiteY2" fmla="*/ 21050 h 340137"/>
                  <a:gd name="connsiteX3" fmla="*/ 278225 w 409384"/>
                  <a:gd name="connsiteY3" fmla="*/ 18288 h 340137"/>
                  <a:gd name="connsiteX4" fmla="*/ 290893 w 409384"/>
                  <a:gd name="connsiteY4" fmla="*/ 28480 h 340137"/>
                  <a:gd name="connsiteX5" fmla="*/ 311372 w 409384"/>
                  <a:gd name="connsiteY5" fmla="*/ 34862 h 340137"/>
                  <a:gd name="connsiteX6" fmla="*/ 334709 w 409384"/>
                  <a:gd name="connsiteY6" fmla="*/ 61913 h 340137"/>
                  <a:gd name="connsiteX7" fmla="*/ 350806 w 409384"/>
                  <a:gd name="connsiteY7" fmla="*/ 85344 h 340137"/>
                  <a:gd name="connsiteX8" fmla="*/ 355282 w 409384"/>
                  <a:gd name="connsiteY8" fmla="*/ 111538 h 340137"/>
                  <a:gd name="connsiteX9" fmla="*/ 364046 w 409384"/>
                  <a:gd name="connsiteY9" fmla="*/ 122872 h 340137"/>
                  <a:gd name="connsiteX10" fmla="*/ 373285 w 409384"/>
                  <a:gd name="connsiteY10" fmla="*/ 155829 h 340137"/>
                  <a:gd name="connsiteX11" fmla="*/ 404813 w 409384"/>
                  <a:gd name="connsiteY11" fmla="*/ 178975 h 340137"/>
                  <a:gd name="connsiteX12" fmla="*/ 404717 w 409384"/>
                  <a:gd name="connsiteY12" fmla="*/ 191453 h 340137"/>
                  <a:gd name="connsiteX13" fmla="*/ 409384 w 409384"/>
                  <a:gd name="connsiteY13" fmla="*/ 197644 h 340137"/>
                  <a:gd name="connsiteX14" fmla="*/ 402526 w 409384"/>
                  <a:gd name="connsiteY14" fmla="*/ 202978 h 340137"/>
                  <a:gd name="connsiteX15" fmla="*/ 402526 w 409384"/>
                  <a:gd name="connsiteY15" fmla="*/ 202978 h 340137"/>
                  <a:gd name="connsiteX16" fmla="*/ 372523 w 409384"/>
                  <a:gd name="connsiteY16" fmla="*/ 221075 h 340137"/>
                  <a:gd name="connsiteX17" fmla="*/ 370999 w 409384"/>
                  <a:gd name="connsiteY17" fmla="*/ 232410 h 340137"/>
                  <a:gd name="connsiteX18" fmla="*/ 333756 w 409384"/>
                  <a:gd name="connsiteY18" fmla="*/ 237934 h 340137"/>
                  <a:gd name="connsiteX19" fmla="*/ 330898 w 409384"/>
                  <a:gd name="connsiteY19" fmla="*/ 241840 h 340137"/>
                  <a:gd name="connsiteX20" fmla="*/ 331660 w 409384"/>
                  <a:gd name="connsiteY20" fmla="*/ 259651 h 340137"/>
                  <a:gd name="connsiteX21" fmla="*/ 340423 w 409384"/>
                  <a:gd name="connsiteY21" fmla="*/ 261366 h 340137"/>
                  <a:gd name="connsiteX22" fmla="*/ 347186 w 409384"/>
                  <a:gd name="connsiteY22" fmla="*/ 271558 h 340137"/>
                  <a:gd name="connsiteX23" fmla="*/ 354901 w 409384"/>
                  <a:gd name="connsiteY23" fmla="*/ 269938 h 340137"/>
                  <a:gd name="connsiteX24" fmla="*/ 355949 w 409384"/>
                  <a:gd name="connsiteY24" fmla="*/ 275272 h 340137"/>
                  <a:gd name="connsiteX25" fmla="*/ 349567 w 409384"/>
                  <a:gd name="connsiteY25" fmla="*/ 282892 h 340137"/>
                  <a:gd name="connsiteX26" fmla="*/ 360902 w 409384"/>
                  <a:gd name="connsiteY26" fmla="*/ 301180 h 340137"/>
                  <a:gd name="connsiteX27" fmla="*/ 357188 w 409384"/>
                  <a:gd name="connsiteY27" fmla="*/ 307753 h 340137"/>
                  <a:gd name="connsiteX28" fmla="*/ 349282 w 409384"/>
                  <a:gd name="connsiteY28" fmla="*/ 312801 h 340137"/>
                  <a:gd name="connsiteX29" fmla="*/ 312039 w 409384"/>
                  <a:gd name="connsiteY29" fmla="*/ 306514 h 340137"/>
                  <a:gd name="connsiteX30" fmla="*/ 312039 w 409384"/>
                  <a:gd name="connsiteY30" fmla="*/ 306514 h 340137"/>
                  <a:gd name="connsiteX31" fmla="*/ 269272 w 409384"/>
                  <a:gd name="connsiteY31" fmla="*/ 333946 h 340137"/>
                  <a:gd name="connsiteX32" fmla="*/ 254698 w 409384"/>
                  <a:gd name="connsiteY32" fmla="*/ 311848 h 340137"/>
                  <a:gd name="connsiteX33" fmla="*/ 208312 w 409384"/>
                  <a:gd name="connsiteY33" fmla="*/ 302038 h 340137"/>
                  <a:gd name="connsiteX34" fmla="*/ 205740 w 409384"/>
                  <a:gd name="connsiteY34" fmla="*/ 307562 h 340137"/>
                  <a:gd name="connsiteX35" fmla="*/ 211836 w 409384"/>
                  <a:gd name="connsiteY35" fmla="*/ 317563 h 340137"/>
                  <a:gd name="connsiteX36" fmla="*/ 209359 w 409384"/>
                  <a:gd name="connsiteY36" fmla="*/ 329946 h 340137"/>
                  <a:gd name="connsiteX37" fmla="*/ 159448 w 409384"/>
                  <a:gd name="connsiteY37" fmla="*/ 340138 h 340137"/>
                  <a:gd name="connsiteX38" fmla="*/ 149733 w 409384"/>
                  <a:gd name="connsiteY38" fmla="*/ 334708 h 340137"/>
                  <a:gd name="connsiteX39" fmla="*/ 107156 w 409384"/>
                  <a:gd name="connsiteY39" fmla="*/ 333470 h 340137"/>
                  <a:gd name="connsiteX40" fmla="*/ 88201 w 409384"/>
                  <a:gd name="connsiteY40" fmla="*/ 315468 h 340137"/>
                  <a:gd name="connsiteX41" fmla="*/ 71723 w 409384"/>
                  <a:gd name="connsiteY41" fmla="*/ 318040 h 340137"/>
                  <a:gd name="connsiteX42" fmla="*/ 49911 w 409384"/>
                  <a:gd name="connsiteY42" fmla="*/ 313277 h 340137"/>
                  <a:gd name="connsiteX43" fmla="*/ 31528 w 409384"/>
                  <a:gd name="connsiteY43" fmla="*/ 301466 h 340137"/>
                  <a:gd name="connsiteX44" fmla="*/ 3905 w 409384"/>
                  <a:gd name="connsiteY44" fmla="*/ 300895 h 340137"/>
                  <a:gd name="connsiteX45" fmla="*/ 0 w 409384"/>
                  <a:gd name="connsiteY45" fmla="*/ 291274 h 340137"/>
                  <a:gd name="connsiteX46" fmla="*/ 0 w 409384"/>
                  <a:gd name="connsiteY46" fmla="*/ 291274 h 340137"/>
                  <a:gd name="connsiteX47" fmla="*/ 5143 w 409384"/>
                  <a:gd name="connsiteY47" fmla="*/ 288988 h 340137"/>
                  <a:gd name="connsiteX48" fmla="*/ 8668 w 409384"/>
                  <a:gd name="connsiteY48" fmla="*/ 274987 h 340137"/>
                  <a:gd name="connsiteX49" fmla="*/ 39910 w 409384"/>
                  <a:gd name="connsiteY49" fmla="*/ 259271 h 340137"/>
                  <a:gd name="connsiteX50" fmla="*/ 43625 w 409384"/>
                  <a:gd name="connsiteY50" fmla="*/ 248221 h 340137"/>
                  <a:gd name="connsiteX51" fmla="*/ 36481 w 409384"/>
                  <a:gd name="connsiteY51" fmla="*/ 239458 h 340137"/>
                  <a:gd name="connsiteX52" fmla="*/ 57817 w 409384"/>
                  <a:gd name="connsiteY52" fmla="*/ 213836 h 340137"/>
                  <a:gd name="connsiteX53" fmla="*/ 20479 w 409384"/>
                  <a:gd name="connsiteY53" fmla="*/ 167735 h 340137"/>
                  <a:gd name="connsiteX54" fmla="*/ 28004 w 409384"/>
                  <a:gd name="connsiteY54" fmla="*/ 160591 h 340137"/>
                  <a:gd name="connsiteX55" fmla="*/ 4572 w 409384"/>
                  <a:gd name="connsiteY55" fmla="*/ 128778 h 340137"/>
                  <a:gd name="connsiteX56" fmla="*/ 3905 w 409384"/>
                  <a:gd name="connsiteY56" fmla="*/ 120396 h 340137"/>
                  <a:gd name="connsiteX57" fmla="*/ 10096 w 409384"/>
                  <a:gd name="connsiteY57" fmla="*/ 113919 h 340137"/>
                  <a:gd name="connsiteX58" fmla="*/ 3334 w 409384"/>
                  <a:gd name="connsiteY58" fmla="*/ 105728 h 340137"/>
                  <a:gd name="connsiteX59" fmla="*/ 3238 w 409384"/>
                  <a:gd name="connsiteY59" fmla="*/ 92488 h 340137"/>
                  <a:gd name="connsiteX60" fmla="*/ 46101 w 409384"/>
                  <a:gd name="connsiteY60" fmla="*/ 65913 h 340137"/>
                  <a:gd name="connsiteX61" fmla="*/ 86487 w 409384"/>
                  <a:gd name="connsiteY61" fmla="*/ 70485 h 340137"/>
                  <a:gd name="connsiteX62" fmla="*/ 102394 w 409384"/>
                  <a:gd name="connsiteY62" fmla="*/ 75819 h 340137"/>
                  <a:gd name="connsiteX63" fmla="*/ 107632 w 409384"/>
                  <a:gd name="connsiteY63" fmla="*/ 86296 h 340137"/>
                  <a:gd name="connsiteX64" fmla="*/ 154876 w 409384"/>
                  <a:gd name="connsiteY64" fmla="*/ 74485 h 340137"/>
                  <a:gd name="connsiteX65" fmla="*/ 159829 w 409384"/>
                  <a:gd name="connsiteY65" fmla="*/ 78391 h 340137"/>
                  <a:gd name="connsiteX66" fmla="*/ 185356 w 409384"/>
                  <a:gd name="connsiteY66" fmla="*/ 77057 h 340137"/>
                  <a:gd name="connsiteX67" fmla="*/ 197739 w 409384"/>
                  <a:gd name="connsiteY67" fmla="*/ 84106 h 340137"/>
                  <a:gd name="connsiteX68" fmla="*/ 208407 w 409384"/>
                  <a:gd name="connsiteY68" fmla="*/ 80772 h 340137"/>
                  <a:gd name="connsiteX69" fmla="*/ 217075 w 409384"/>
                  <a:gd name="connsiteY69" fmla="*/ 85915 h 340137"/>
                  <a:gd name="connsiteX70" fmla="*/ 218694 w 409384"/>
                  <a:gd name="connsiteY70" fmla="*/ 94488 h 340137"/>
                  <a:gd name="connsiteX71" fmla="*/ 232315 w 409384"/>
                  <a:gd name="connsiteY71" fmla="*/ 80296 h 340137"/>
                  <a:gd name="connsiteX72" fmla="*/ 232791 w 409384"/>
                  <a:gd name="connsiteY72" fmla="*/ 65341 h 340137"/>
                  <a:gd name="connsiteX73" fmla="*/ 246317 w 409384"/>
                  <a:gd name="connsiteY73" fmla="*/ 53340 h 340137"/>
                  <a:gd name="connsiteX74" fmla="*/ 244888 w 409384"/>
                  <a:gd name="connsiteY74" fmla="*/ 44291 h 340137"/>
                  <a:gd name="connsiteX75" fmla="*/ 230029 w 409384"/>
                  <a:gd name="connsiteY75" fmla="*/ 31432 h 340137"/>
                  <a:gd name="connsiteX76" fmla="*/ 234315 w 409384"/>
                  <a:gd name="connsiteY76" fmla="*/ 24765 h 340137"/>
                  <a:gd name="connsiteX77" fmla="*/ 249746 w 409384"/>
                  <a:gd name="connsiteY77" fmla="*/ 28194 h 340137"/>
                  <a:gd name="connsiteX78" fmla="*/ 238315 w 409384"/>
                  <a:gd name="connsiteY78" fmla="*/ 9906 h 340137"/>
                  <a:gd name="connsiteX79" fmla="*/ 239935 w 409384"/>
                  <a:gd name="connsiteY79" fmla="*/ 3429 h 340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09384" h="340137">
                    <a:moveTo>
                      <a:pt x="248031" y="0"/>
                    </a:moveTo>
                    <a:lnTo>
                      <a:pt x="270796" y="9525"/>
                    </a:lnTo>
                    <a:lnTo>
                      <a:pt x="272986" y="21050"/>
                    </a:lnTo>
                    <a:lnTo>
                      <a:pt x="278225" y="18288"/>
                    </a:lnTo>
                    <a:lnTo>
                      <a:pt x="290893" y="28480"/>
                    </a:lnTo>
                    <a:lnTo>
                      <a:pt x="311372" y="34862"/>
                    </a:lnTo>
                    <a:lnTo>
                      <a:pt x="334709" y="61913"/>
                    </a:lnTo>
                    <a:lnTo>
                      <a:pt x="350806" y="85344"/>
                    </a:lnTo>
                    <a:lnTo>
                      <a:pt x="355282" y="111538"/>
                    </a:lnTo>
                    <a:lnTo>
                      <a:pt x="364046" y="122872"/>
                    </a:lnTo>
                    <a:lnTo>
                      <a:pt x="373285" y="155829"/>
                    </a:lnTo>
                    <a:lnTo>
                      <a:pt x="404813" y="178975"/>
                    </a:lnTo>
                    <a:lnTo>
                      <a:pt x="404717" y="191453"/>
                    </a:lnTo>
                    <a:lnTo>
                      <a:pt x="409384" y="197644"/>
                    </a:lnTo>
                    <a:lnTo>
                      <a:pt x="402526" y="202978"/>
                    </a:lnTo>
                    <a:lnTo>
                      <a:pt x="402526" y="202978"/>
                    </a:lnTo>
                    <a:lnTo>
                      <a:pt x="372523" y="221075"/>
                    </a:lnTo>
                    <a:lnTo>
                      <a:pt x="370999" y="232410"/>
                    </a:lnTo>
                    <a:lnTo>
                      <a:pt x="333756" y="237934"/>
                    </a:lnTo>
                    <a:lnTo>
                      <a:pt x="330898" y="241840"/>
                    </a:lnTo>
                    <a:lnTo>
                      <a:pt x="331660" y="259651"/>
                    </a:lnTo>
                    <a:lnTo>
                      <a:pt x="340423" y="261366"/>
                    </a:lnTo>
                    <a:lnTo>
                      <a:pt x="347186" y="271558"/>
                    </a:lnTo>
                    <a:lnTo>
                      <a:pt x="354901" y="269938"/>
                    </a:lnTo>
                    <a:lnTo>
                      <a:pt x="355949" y="275272"/>
                    </a:lnTo>
                    <a:lnTo>
                      <a:pt x="349567" y="282892"/>
                    </a:lnTo>
                    <a:lnTo>
                      <a:pt x="360902" y="301180"/>
                    </a:lnTo>
                    <a:lnTo>
                      <a:pt x="357188" y="307753"/>
                    </a:lnTo>
                    <a:lnTo>
                      <a:pt x="349282" y="312801"/>
                    </a:lnTo>
                    <a:lnTo>
                      <a:pt x="312039" y="306514"/>
                    </a:lnTo>
                    <a:lnTo>
                      <a:pt x="312039" y="306514"/>
                    </a:lnTo>
                    <a:lnTo>
                      <a:pt x="269272" y="333946"/>
                    </a:lnTo>
                    <a:lnTo>
                      <a:pt x="254698" y="311848"/>
                    </a:lnTo>
                    <a:lnTo>
                      <a:pt x="208312" y="302038"/>
                    </a:lnTo>
                    <a:lnTo>
                      <a:pt x="205740" y="307562"/>
                    </a:lnTo>
                    <a:lnTo>
                      <a:pt x="211836" y="317563"/>
                    </a:lnTo>
                    <a:lnTo>
                      <a:pt x="209359" y="329946"/>
                    </a:lnTo>
                    <a:lnTo>
                      <a:pt x="159448" y="340138"/>
                    </a:lnTo>
                    <a:lnTo>
                      <a:pt x="149733" y="334708"/>
                    </a:lnTo>
                    <a:lnTo>
                      <a:pt x="107156" y="333470"/>
                    </a:lnTo>
                    <a:lnTo>
                      <a:pt x="88201" y="315468"/>
                    </a:lnTo>
                    <a:lnTo>
                      <a:pt x="71723" y="318040"/>
                    </a:lnTo>
                    <a:lnTo>
                      <a:pt x="49911" y="313277"/>
                    </a:lnTo>
                    <a:lnTo>
                      <a:pt x="31528" y="301466"/>
                    </a:lnTo>
                    <a:lnTo>
                      <a:pt x="3905" y="300895"/>
                    </a:lnTo>
                    <a:lnTo>
                      <a:pt x="0" y="291274"/>
                    </a:lnTo>
                    <a:lnTo>
                      <a:pt x="0" y="291274"/>
                    </a:lnTo>
                    <a:lnTo>
                      <a:pt x="5143" y="288988"/>
                    </a:lnTo>
                    <a:lnTo>
                      <a:pt x="8668" y="274987"/>
                    </a:lnTo>
                    <a:lnTo>
                      <a:pt x="39910" y="259271"/>
                    </a:lnTo>
                    <a:lnTo>
                      <a:pt x="43625" y="248221"/>
                    </a:lnTo>
                    <a:lnTo>
                      <a:pt x="36481" y="239458"/>
                    </a:lnTo>
                    <a:lnTo>
                      <a:pt x="57817" y="213836"/>
                    </a:lnTo>
                    <a:lnTo>
                      <a:pt x="20479" y="167735"/>
                    </a:lnTo>
                    <a:lnTo>
                      <a:pt x="28004" y="160591"/>
                    </a:lnTo>
                    <a:lnTo>
                      <a:pt x="4572" y="128778"/>
                    </a:lnTo>
                    <a:lnTo>
                      <a:pt x="3905" y="120396"/>
                    </a:lnTo>
                    <a:lnTo>
                      <a:pt x="10096" y="113919"/>
                    </a:lnTo>
                    <a:lnTo>
                      <a:pt x="3334" y="105728"/>
                    </a:lnTo>
                    <a:lnTo>
                      <a:pt x="3238" y="92488"/>
                    </a:lnTo>
                    <a:lnTo>
                      <a:pt x="46101" y="65913"/>
                    </a:lnTo>
                    <a:lnTo>
                      <a:pt x="86487" y="70485"/>
                    </a:lnTo>
                    <a:lnTo>
                      <a:pt x="102394" y="75819"/>
                    </a:lnTo>
                    <a:lnTo>
                      <a:pt x="107632" y="86296"/>
                    </a:lnTo>
                    <a:lnTo>
                      <a:pt x="154876" y="74485"/>
                    </a:lnTo>
                    <a:lnTo>
                      <a:pt x="159829" y="78391"/>
                    </a:lnTo>
                    <a:lnTo>
                      <a:pt x="185356" y="77057"/>
                    </a:lnTo>
                    <a:lnTo>
                      <a:pt x="197739" y="84106"/>
                    </a:lnTo>
                    <a:lnTo>
                      <a:pt x="208407" y="80772"/>
                    </a:lnTo>
                    <a:lnTo>
                      <a:pt x="217075" y="85915"/>
                    </a:lnTo>
                    <a:lnTo>
                      <a:pt x="218694" y="94488"/>
                    </a:lnTo>
                    <a:lnTo>
                      <a:pt x="232315" y="80296"/>
                    </a:lnTo>
                    <a:lnTo>
                      <a:pt x="232791" y="65341"/>
                    </a:lnTo>
                    <a:lnTo>
                      <a:pt x="246317" y="53340"/>
                    </a:lnTo>
                    <a:lnTo>
                      <a:pt x="244888" y="44291"/>
                    </a:lnTo>
                    <a:lnTo>
                      <a:pt x="230029" y="31432"/>
                    </a:lnTo>
                    <a:lnTo>
                      <a:pt x="234315" y="24765"/>
                    </a:lnTo>
                    <a:lnTo>
                      <a:pt x="249746" y="28194"/>
                    </a:lnTo>
                    <a:lnTo>
                      <a:pt x="238315" y="9906"/>
                    </a:lnTo>
                    <a:lnTo>
                      <a:pt x="239935" y="3429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" name="任意多边形: 形状 13"/>
              <p:cNvSpPr/>
              <p:nvPr>
                <p:custDataLst>
                  <p:tags r:id="rId66"/>
                </p:custDataLst>
              </p:nvPr>
            </p:nvSpPr>
            <p:spPr>
              <a:xfrm>
                <a:off x="5981" y="6322"/>
                <a:ext cx="63" cy="73"/>
              </a:xfrm>
              <a:custGeom>
                <a:avLst/>
                <a:gdLst>
                  <a:gd name="connsiteX0" fmla="*/ 17526 w 564451"/>
                  <a:gd name="connsiteY0" fmla="*/ 257651 h 528447"/>
                  <a:gd name="connsiteX1" fmla="*/ 32766 w 564451"/>
                  <a:gd name="connsiteY1" fmla="*/ 242221 h 528447"/>
                  <a:gd name="connsiteX2" fmla="*/ 19240 w 564451"/>
                  <a:gd name="connsiteY2" fmla="*/ 220028 h 528447"/>
                  <a:gd name="connsiteX3" fmla="*/ 20002 w 564451"/>
                  <a:gd name="connsiteY3" fmla="*/ 212217 h 528447"/>
                  <a:gd name="connsiteX4" fmla="*/ 51721 w 564451"/>
                  <a:gd name="connsiteY4" fmla="*/ 217741 h 528447"/>
                  <a:gd name="connsiteX5" fmla="*/ 74866 w 564451"/>
                  <a:gd name="connsiteY5" fmla="*/ 193929 h 528447"/>
                  <a:gd name="connsiteX6" fmla="*/ 87154 w 564451"/>
                  <a:gd name="connsiteY6" fmla="*/ 195358 h 528447"/>
                  <a:gd name="connsiteX7" fmla="*/ 95345 w 564451"/>
                  <a:gd name="connsiteY7" fmla="*/ 189643 h 528447"/>
                  <a:gd name="connsiteX8" fmla="*/ 112300 w 564451"/>
                  <a:gd name="connsiteY8" fmla="*/ 156686 h 528447"/>
                  <a:gd name="connsiteX9" fmla="*/ 122587 w 564451"/>
                  <a:gd name="connsiteY9" fmla="*/ 163925 h 528447"/>
                  <a:gd name="connsiteX10" fmla="*/ 137446 w 564451"/>
                  <a:gd name="connsiteY10" fmla="*/ 166116 h 528447"/>
                  <a:gd name="connsiteX11" fmla="*/ 148114 w 564451"/>
                  <a:gd name="connsiteY11" fmla="*/ 164782 h 528447"/>
                  <a:gd name="connsiteX12" fmla="*/ 151352 w 564451"/>
                  <a:gd name="connsiteY12" fmla="*/ 159163 h 528447"/>
                  <a:gd name="connsiteX13" fmla="*/ 168307 w 564451"/>
                  <a:gd name="connsiteY13" fmla="*/ 159544 h 528447"/>
                  <a:gd name="connsiteX14" fmla="*/ 190309 w 564451"/>
                  <a:gd name="connsiteY14" fmla="*/ 186499 h 528447"/>
                  <a:gd name="connsiteX15" fmla="*/ 198215 w 564451"/>
                  <a:gd name="connsiteY15" fmla="*/ 185452 h 528447"/>
                  <a:gd name="connsiteX16" fmla="*/ 201168 w 564451"/>
                  <a:gd name="connsiteY16" fmla="*/ 180308 h 528447"/>
                  <a:gd name="connsiteX17" fmla="*/ 208978 w 564451"/>
                  <a:gd name="connsiteY17" fmla="*/ 182213 h 528447"/>
                  <a:gd name="connsiteX18" fmla="*/ 217265 w 564451"/>
                  <a:gd name="connsiteY18" fmla="*/ 191262 h 528447"/>
                  <a:gd name="connsiteX19" fmla="*/ 236791 w 564451"/>
                  <a:gd name="connsiteY19" fmla="*/ 200596 h 528447"/>
                  <a:gd name="connsiteX20" fmla="*/ 249269 w 564451"/>
                  <a:gd name="connsiteY20" fmla="*/ 197548 h 528447"/>
                  <a:gd name="connsiteX21" fmla="*/ 254032 w 564451"/>
                  <a:gd name="connsiteY21" fmla="*/ 190214 h 528447"/>
                  <a:gd name="connsiteX22" fmla="*/ 244316 w 564451"/>
                  <a:gd name="connsiteY22" fmla="*/ 179070 h 528447"/>
                  <a:gd name="connsiteX23" fmla="*/ 243649 w 564451"/>
                  <a:gd name="connsiteY23" fmla="*/ 148685 h 528447"/>
                  <a:gd name="connsiteX24" fmla="*/ 251174 w 564451"/>
                  <a:gd name="connsiteY24" fmla="*/ 140779 h 528447"/>
                  <a:gd name="connsiteX25" fmla="*/ 277082 w 564451"/>
                  <a:gd name="connsiteY25" fmla="*/ 142399 h 528447"/>
                  <a:gd name="connsiteX26" fmla="*/ 287179 w 564451"/>
                  <a:gd name="connsiteY26" fmla="*/ 154877 h 528447"/>
                  <a:gd name="connsiteX27" fmla="*/ 313182 w 564451"/>
                  <a:gd name="connsiteY27" fmla="*/ 172307 h 528447"/>
                  <a:gd name="connsiteX28" fmla="*/ 312991 w 564451"/>
                  <a:gd name="connsiteY28" fmla="*/ 167735 h 528447"/>
                  <a:gd name="connsiteX29" fmla="*/ 319564 w 564451"/>
                  <a:gd name="connsiteY29" fmla="*/ 167545 h 528447"/>
                  <a:gd name="connsiteX30" fmla="*/ 317087 w 564451"/>
                  <a:gd name="connsiteY30" fmla="*/ 152590 h 528447"/>
                  <a:gd name="connsiteX31" fmla="*/ 322612 w 564451"/>
                  <a:gd name="connsiteY31" fmla="*/ 154972 h 528447"/>
                  <a:gd name="connsiteX32" fmla="*/ 329851 w 564451"/>
                  <a:gd name="connsiteY32" fmla="*/ 141732 h 528447"/>
                  <a:gd name="connsiteX33" fmla="*/ 317182 w 564451"/>
                  <a:gd name="connsiteY33" fmla="*/ 141446 h 528447"/>
                  <a:gd name="connsiteX34" fmla="*/ 314992 w 564451"/>
                  <a:gd name="connsiteY34" fmla="*/ 135446 h 528447"/>
                  <a:gd name="connsiteX35" fmla="*/ 323945 w 564451"/>
                  <a:gd name="connsiteY35" fmla="*/ 128206 h 528447"/>
                  <a:gd name="connsiteX36" fmla="*/ 326326 w 564451"/>
                  <a:gd name="connsiteY36" fmla="*/ 132969 h 528447"/>
                  <a:gd name="connsiteX37" fmla="*/ 330327 w 564451"/>
                  <a:gd name="connsiteY37" fmla="*/ 130873 h 528447"/>
                  <a:gd name="connsiteX38" fmla="*/ 323469 w 564451"/>
                  <a:gd name="connsiteY38" fmla="*/ 118300 h 528447"/>
                  <a:gd name="connsiteX39" fmla="*/ 326136 w 564451"/>
                  <a:gd name="connsiteY39" fmla="*/ 115538 h 528447"/>
                  <a:gd name="connsiteX40" fmla="*/ 320326 w 564451"/>
                  <a:gd name="connsiteY40" fmla="*/ 110014 h 528447"/>
                  <a:gd name="connsiteX41" fmla="*/ 330994 w 564451"/>
                  <a:gd name="connsiteY41" fmla="*/ 100870 h 528447"/>
                  <a:gd name="connsiteX42" fmla="*/ 332803 w 564451"/>
                  <a:gd name="connsiteY42" fmla="*/ 92012 h 528447"/>
                  <a:gd name="connsiteX43" fmla="*/ 370999 w 564451"/>
                  <a:gd name="connsiteY43" fmla="*/ 97631 h 528447"/>
                  <a:gd name="connsiteX44" fmla="*/ 396716 w 564451"/>
                  <a:gd name="connsiteY44" fmla="*/ 82010 h 528447"/>
                  <a:gd name="connsiteX45" fmla="*/ 417290 w 564451"/>
                  <a:gd name="connsiteY45" fmla="*/ 81344 h 528447"/>
                  <a:gd name="connsiteX46" fmla="*/ 422815 w 564451"/>
                  <a:gd name="connsiteY46" fmla="*/ 69056 h 528447"/>
                  <a:gd name="connsiteX47" fmla="*/ 428434 w 564451"/>
                  <a:gd name="connsiteY47" fmla="*/ 83439 h 528447"/>
                  <a:gd name="connsiteX48" fmla="*/ 438340 w 564451"/>
                  <a:gd name="connsiteY48" fmla="*/ 87439 h 528447"/>
                  <a:gd name="connsiteX49" fmla="*/ 449866 w 564451"/>
                  <a:gd name="connsiteY49" fmla="*/ 70866 h 528447"/>
                  <a:gd name="connsiteX50" fmla="*/ 451009 w 564451"/>
                  <a:gd name="connsiteY50" fmla="*/ 48863 h 528447"/>
                  <a:gd name="connsiteX51" fmla="*/ 480727 w 564451"/>
                  <a:gd name="connsiteY51" fmla="*/ 46958 h 528447"/>
                  <a:gd name="connsiteX52" fmla="*/ 496443 w 564451"/>
                  <a:gd name="connsiteY52" fmla="*/ 34099 h 528447"/>
                  <a:gd name="connsiteX53" fmla="*/ 498443 w 564451"/>
                  <a:gd name="connsiteY53" fmla="*/ 11525 h 528447"/>
                  <a:gd name="connsiteX54" fmla="*/ 505111 w 564451"/>
                  <a:gd name="connsiteY54" fmla="*/ 0 h 528447"/>
                  <a:gd name="connsiteX55" fmla="*/ 520637 w 564451"/>
                  <a:gd name="connsiteY55" fmla="*/ 5239 h 528447"/>
                  <a:gd name="connsiteX56" fmla="*/ 537210 w 564451"/>
                  <a:gd name="connsiteY56" fmla="*/ 571 h 528447"/>
                  <a:gd name="connsiteX57" fmla="*/ 537210 w 564451"/>
                  <a:gd name="connsiteY57" fmla="*/ 571 h 528447"/>
                  <a:gd name="connsiteX58" fmla="*/ 545401 w 564451"/>
                  <a:gd name="connsiteY58" fmla="*/ 21622 h 528447"/>
                  <a:gd name="connsiteX59" fmla="*/ 543020 w 564451"/>
                  <a:gd name="connsiteY59" fmla="*/ 32290 h 528447"/>
                  <a:gd name="connsiteX60" fmla="*/ 549021 w 564451"/>
                  <a:gd name="connsiteY60" fmla="*/ 41148 h 528447"/>
                  <a:gd name="connsiteX61" fmla="*/ 549212 w 564451"/>
                  <a:gd name="connsiteY61" fmla="*/ 58674 h 528447"/>
                  <a:gd name="connsiteX62" fmla="*/ 561308 w 564451"/>
                  <a:gd name="connsiteY62" fmla="*/ 87821 h 528447"/>
                  <a:gd name="connsiteX63" fmla="*/ 564451 w 564451"/>
                  <a:gd name="connsiteY63" fmla="*/ 119348 h 528447"/>
                  <a:gd name="connsiteX64" fmla="*/ 539782 w 564451"/>
                  <a:gd name="connsiteY64" fmla="*/ 132588 h 528447"/>
                  <a:gd name="connsiteX65" fmla="*/ 518255 w 564451"/>
                  <a:gd name="connsiteY65" fmla="*/ 155924 h 528447"/>
                  <a:gd name="connsiteX66" fmla="*/ 518255 w 564451"/>
                  <a:gd name="connsiteY66" fmla="*/ 155924 h 528447"/>
                  <a:gd name="connsiteX67" fmla="*/ 494538 w 564451"/>
                  <a:gd name="connsiteY67" fmla="*/ 170497 h 528447"/>
                  <a:gd name="connsiteX68" fmla="*/ 494538 w 564451"/>
                  <a:gd name="connsiteY68" fmla="*/ 170497 h 528447"/>
                  <a:gd name="connsiteX69" fmla="*/ 489299 w 564451"/>
                  <a:gd name="connsiteY69" fmla="*/ 171164 h 528447"/>
                  <a:gd name="connsiteX70" fmla="*/ 487775 w 564451"/>
                  <a:gd name="connsiteY70" fmla="*/ 184975 h 528447"/>
                  <a:gd name="connsiteX71" fmla="*/ 470535 w 564451"/>
                  <a:gd name="connsiteY71" fmla="*/ 189357 h 528447"/>
                  <a:gd name="connsiteX72" fmla="*/ 465011 w 564451"/>
                  <a:gd name="connsiteY72" fmla="*/ 203454 h 528447"/>
                  <a:gd name="connsiteX73" fmla="*/ 460438 w 564451"/>
                  <a:gd name="connsiteY73" fmla="*/ 204502 h 528447"/>
                  <a:gd name="connsiteX74" fmla="*/ 454438 w 564451"/>
                  <a:gd name="connsiteY74" fmla="*/ 198311 h 528447"/>
                  <a:gd name="connsiteX75" fmla="*/ 453009 w 564451"/>
                  <a:gd name="connsiteY75" fmla="*/ 210979 h 528447"/>
                  <a:gd name="connsiteX76" fmla="*/ 421576 w 564451"/>
                  <a:gd name="connsiteY76" fmla="*/ 206312 h 528447"/>
                  <a:gd name="connsiteX77" fmla="*/ 412051 w 564451"/>
                  <a:gd name="connsiteY77" fmla="*/ 197072 h 528447"/>
                  <a:gd name="connsiteX78" fmla="*/ 409861 w 564451"/>
                  <a:gd name="connsiteY78" fmla="*/ 188214 h 528447"/>
                  <a:gd name="connsiteX79" fmla="*/ 401383 w 564451"/>
                  <a:gd name="connsiteY79" fmla="*/ 188023 h 528447"/>
                  <a:gd name="connsiteX80" fmla="*/ 399859 w 564451"/>
                  <a:gd name="connsiteY80" fmla="*/ 195263 h 528447"/>
                  <a:gd name="connsiteX81" fmla="*/ 394145 w 564451"/>
                  <a:gd name="connsiteY81" fmla="*/ 196024 h 528447"/>
                  <a:gd name="connsiteX82" fmla="*/ 397764 w 564451"/>
                  <a:gd name="connsiteY82" fmla="*/ 201358 h 528447"/>
                  <a:gd name="connsiteX83" fmla="*/ 393192 w 564451"/>
                  <a:gd name="connsiteY83" fmla="*/ 220504 h 528447"/>
                  <a:gd name="connsiteX84" fmla="*/ 403860 w 564451"/>
                  <a:gd name="connsiteY84" fmla="*/ 238601 h 528447"/>
                  <a:gd name="connsiteX85" fmla="*/ 404146 w 564451"/>
                  <a:gd name="connsiteY85" fmla="*/ 288131 h 528447"/>
                  <a:gd name="connsiteX86" fmla="*/ 410908 w 564451"/>
                  <a:gd name="connsiteY86" fmla="*/ 302514 h 528447"/>
                  <a:gd name="connsiteX87" fmla="*/ 389763 w 564451"/>
                  <a:gd name="connsiteY87" fmla="*/ 330898 h 528447"/>
                  <a:gd name="connsiteX88" fmla="*/ 391096 w 564451"/>
                  <a:gd name="connsiteY88" fmla="*/ 336995 h 528447"/>
                  <a:gd name="connsiteX89" fmla="*/ 408337 w 564451"/>
                  <a:gd name="connsiteY89" fmla="*/ 347758 h 528447"/>
                  <a:gd name="connsiteX90" fmla="*/ 427672 w 564451"/>
                  <a:gd name="connsiteY90" fmla="*/ 373189 h 528447"/>
                  <a:gd name="connsiteX91" fmla="*/ 427672 w 564451"/>
                  <a:gd name="connsiteY91" fmla="*/ 373189 h 528447"/>
                  <a:gd name="connsiteX92" fmla="*/ 428054 w 564451"/>
                  <a:gd name="connsiteY92" fmla="*/ 378714 h 528447"/>
                  <a:gd name="connsiteX93" fmla="*/ 417195 w 564451"/>
                  <a:gd name="connsiteY93" fmla="*/ 378905 h 528447"/>
                  <a:gd name="connsiteX94" fmla="*/ 422815 w 564451"/>
                  <a:gd name="connsiteY94" fmla="*/ 386524 h 528447"/>
                  <a:gd name="connsiteX95" fmla="*/ 415766 w 564451"/>
                  <a:gd name="connsiteY95" fmla="*/ 394621 h 528447"/>
                  <a:gd name="connsiteX96" fmla="*/ 419195 w 564451"/>
                  <a:gd name="connsiteY96" fmla="*/ 405194 h 528447"/>
                  <a:gd name="connsiteX97" fmla="*/ 411004 w 564451"/>
                  <a:gd name="connsiteY97" fmla="*/ 400812 h 528447"/>
                  <a:gd name="connsiteX98" fmla="*/ 407480 w 564451"/>
                  <a:gd name="connsiteY98" fmla="*/ 406432 h 528447"/>
                  <a:gd name="connsiteX99" fmla="*/ 408241 w 564451"/>
                  <a:gd name="connsiteY99" fmla="*/ 416814 h 528447"/>
                  <a:gd name="connsiteX100" fmla="*/ 402622 w 564451"/>
                  <a:gd name="connsiteY100" fmla="*/ 424529 h 528447"/>
                  <a:gd name="connsiteX101" fmla="*/ 408146 w 564451"/>
                  <a:gd name="connsiteY101" fmla="*/ 443960 h 528447"/>
                  <a:gd name="connsiteX102" fmla="*/ 392239 w 564451"/>
                  <a:gd name="connsiteY102" fmla="*/ 448056 h 528447"/>
                  <a:gd name="connsiteX103" fmla="*/ 387287 w 564451"/>
                  <a:gd name="connsiteY103" fmla="*/ 460057 h 528447"/>
                  <a:gd name="connsiteX104" fmla="*/ 378142 w 564451"/>
                  <a:gd name="connsiteY104" fmla="*/ 463582 h 528447"/>
                  <a:gd name="connsiteX105" fmla="*/ 369665 w 564451"/>
                  <a:gd name="connsiteY105" fmla="*/ 445389 h 528447"/>
                  <a:gd name="connsiteX106" fmla="*/ 353854 w 564451"/>
                  <a:gd name="connsiteY106" fmla="*/ 437769 h 528447"/>
                  <a:gd name="connsiteX107" fmla="*/ 328231 w 564451"/>
                  <a:gd name="connsiteY107" fmla="*/ 437007 h 528447"/>
                  <a:gd name="connsiteX108" fmla="*/ 321278 w 564451"/>
                  <a:gd name="connsiteY108" fmla="*/ 431863 h 528447"/>
                  <a:gd name="connsiteX109" fmla="*/ 318135 w 564451"/>
                  <a:gd name="connsiteY109" fmla="*/ 421862 h 528447"/>
                  <a:gd name="connsiteX110" fmla="*/ 308991 w 564451"/>
                  <a:gd name="connsiteY110" fmla="*/ 416433 h 528447"/>
                  <a:gd name="connsiteX111" fmla="*/ 307848 w 564451"/>
                  <a:gd name="connsiteY111" fmla="*/ 431292 h 528447"/>
                  <a:gd name="connsiteX112" fmla="*/ 313372 w 564451"/>
                  <a:gd name="connsiteY112" fmla="*/ 440436 h 528447"/>
                  <a:gd name="connsiteX113" fmla="*/ 309753 w 564451"/>
                  <a:gd name="connsiteY113" fmla="*/ 462344 h 528447"/>
                  <a:gd name="connsiteX114" fmla="*/ 285178 w 564451"/>
                  <a:gd name="connsiteY114" fmla="*/ 489299 h 528447"/>
                  <a:gd name="connsiteX115" fmla="*/ 265652 w 564451"/>
                  <a:gd name="connsiteY115" fmla="*/ 492823 h 528447"/>
                  <a:gd name="connsiteX116" fmla="*/ 264795 w 564451"/>
                  <a:gd name="connsiteY116" fmla="*/ 499681 h 528447"/>
                  <a:gd name="connsiteX117" fmla="*/ 257651 w 564451"/>
                  <a:gd name="connsiteY117" fmla="*/ 497300 h 528447"/>
                  <a:gd name="connsiteX118" fmla="*/ 253174 w 564451"/>
                  <a:gd name="connsiteY118" fmla="*/ 488061 h 528447"/>
                  <a:gd name="connsiteX119" fmla="*/ 240506 w 564451"/>
                  <a:gd name="connsiteY119" fmla="*/ 486251 h 528447"/>
                  <a:gd name="connsiteX120" fmla="*/ 237744 w 564451"/>
                  <a:gd name="connsiteY120" fmla="*/ 499300 h 528447"/>
                  <a:gd name="connsiteX121" fmla="*/ 241649 w 564451"/>
                  <a:gd name="connsiteY121" fmla="*/ 509111 h 528447"/>
                  <a:gd name="connsiteX122" fmla="*/ 241649 w 564451"/>
                  <a:gd name="connsiteY122" fmla="*/ 509111 h 528447"/>
                  <a:gd name="connsiteX123" fmla="*/ 204121 w 564451"/>
                  <a:gd name="connsiteY123" fmla="*/ 528161 h 528447"/>
                  <a:gd name="connsiteX124" fmla="*/ 202882 w 564451"/>
                  <a:gd name="connsiteY124" fmla="*/ 508254 h 528447"/>
                  <a:gd name="connsiteX125" fmla="*/ 159734 w 564451"/>
                  <a:gd name="connsiteY125" fmla="*/ 528447 h 528447"/>
                  <a:gd name="connsiteX126" fmla="*/ 159734 w 564451"/>
                  <a:gd name="connsiteY126" fmla="*/ 528447 h 528447"/>
                  <a:gd name="connsiteX127" fmla="*/ 159163 w 564451"/>
                  <a:gd name="connsiteY127" fmla="*/ 473392 h 528447"/>
                  <a:gd name="connsiteX128" fmla="*/ 136207 w 564451"/>
                  <a:gd name="connsiteY128" fmla="*/ 476536 h 528447"/>
                  <a:gd name="connsiteX129" fmla="*/ 126682 w 564451"/>
                  <a:gd name="connsiteY129" fmla="*/ 472916 h 528447"/>
                  <a:gd name="connsiteX130" fmla="*/ 139351 w 564451"/>
                  <a:gd name="connsiteY130" fmla="*/ 450056 h 528447"/>
                  <a:gd name="connsiteX131" fmla="*/ 134779 w 564451"/>
                  <a:gd name="connsiteY131" fmla="*/ 439293 h 528447"/>
                  <a:gd name="connsiteX132" fmla="*/ 142208 w 564451"/>
                  <a:gd name="connsiteY132" fmla="*/ 431959 h 528447"/>
                  <a:gd name="connsiteX133" fmla="*/ 132302 w 564451"/>
                  <a:gd name="connsiteY133" fmla="*/ 426815 h 528447"/>
                  <a:gd name="connsiteX134" fmla="*/ 131064 w 564451"/>
                  <a:gd name="connsiteY134" fmla="*/ 419005 h 528447"/>
                  <a:gd name="connsiteX135" fmla="*/ 124777 w 564451"/>
                  <a:gd name="connsiteY135" fmla="*/ 421100 h 528447"/>
                  <a:gd name="connsiteX136" fmla="*/ 118205 w 564451"/>
                  <a:gd name="connsiteY136" fmla="*/ 416623 h 528447"/>
                  <a:gd name="connsiteX137" fmla="*/ 123825 w 564451"/>
                  <a:gd name="connsiteY137" fmla="*/ 411194 h 528447"/>
                  <a:gd name="connsiteX138" fmla="*/ 119539 w 564451"/>
                  <a:gd name="connsiteY138" fmla="*/ 391668 h 528447"/>
                  <a:gd name="connsiteX139" fmla="*/ 124968 w 564451"/>
                  <a:gd name="connsiteY139" fmla="*/ 383096 h 528447"/>
                  <a:gd name="connsiteX140" fmla="*/ 122587 w 564451"/>
                  <a:gd name="connsiteY140" fmla="*/ 374428 h 528447"/>
                  <a:gd name="connsiteX141" fmla="*/ 126587 w 564451"/>
                  <a:gd name="connsiteY141" fmla="*/ 370904 h 528447"/>
                  <a:gd name="connsiteX142" fmla="*/ 121634 w 564451"/>
                  <a:gd name="connsiteY142" fmla="*/ 370332 h 528447"/>
                  <a:gd name="connsiteX143" fmla="*/ 125920 w 564451"/>
                  <a:gd name="connsiteY143" fmla="*/ 364141 h 528447"/>
                  <a:gd name="connsiteX144" fmla="*/ 118872 w 564451"/>
                  <a:gd name="connsiteY144" fmla="*/ 363283 h 528447"/>
                  <a:gd name="connsiteX145" fmla="*/ 110966 w 564451"/>
                  <a:gd name="connsiteY145" fmla="*/ 348139 h 528447"/>
                  <a:gd name="connsiteX146" fmla="*/ 130969 w 564451"/>
                  <a:gd name="connsiteY146" fmla="*/ 338899 h 528447"/>
                  <a:gd name="connsiteX147" fmla="*/ 128492 w 564451"/>
                  <a:gd name="connsiteY147" fmla="*/ 326231 h 528447"/>
                  <a:gd name="connsiteX148" fmla="*/ 133159 w 564451"/>
                  <a:gd name="connsiteY148" fmla="*/ 315087 h 528447"/>
                  <a:gd name="connsiteX149" fmla="*/ 106966 w 564451"/>
                  <a:gd name="connsiteY149" fmla="*/ 313658 h 528447"/>
                  <a:gd name="connsiteX150" fmla="*/ 99441 w 564451"/>
                  <a:gd name="connsiteY150" fmla="*/ 305943 h 528447"/>
                  <a:gd name="connsiteX151" fmla="*/ 99250 w 564451"/>
                  <a:gd name="connsiteY151" fmla="*/ 312706 h 528447"/>
                  <a:gd name="connsiteX152" fmla="*/ 90488 w 564451"/>
                  <a:gd name="connsiteY152" fmla="*/ 312611 h 528447"/>
                  <a:gd name="connsiteX153" fmla="*/ 89725 w 564451"/>
                  <a:gd name="connsiteY153" fmla="*/ 306800 h 528447"/>
                  <a:gd name="connsiteX154" fmla="*/ 80581 w 564451"/>
                  <a:gd name="connsiteY154" fmla="*/ 311182 h 528447"/>
                  <a:gd name="connsiteX155" fmla="*/ 74200 w 564451"/>
                  <a:gd name="connsiteY155" fmla="*/ 304419 h 528447"/>
                  <a:gd name="connsiteX156" fmla="*/ 63627 w 564451"/>
                  <a:gd name="connsiteY156" fmla="*/ 306038 h 528447"/>
                  <a:gd name="connsiteX157" fmla="*/ 59912 w 564451"/>
                  <a:gd name="connsiteY157" fmla="*/ 324421 h 528447"/>
                  <a:gd name="connsiteX158" fmla="*/ 18574 w 564451"/>
                  <a:gd name="connsiteY158" fmla="*/ 324136 h 528447"/>
                  <a:gd name="connsiteX159" fmla="*/ 18002 w 564451"/>
                  <a:gd name="connsiteY159" fmla="*/ 308515 h 528447"/>
                  <a:gd name="connsiteX160" fmla="*/ 0 w 564451"/>
                  <a:gd name="connsiteY160" fmla="*/ 295656 h 528447"/>
                  <a:gd name="connsiteX161" fmla="*/ 6191 w 564451"/>
                  <a:gd name="connsiteY161" fmla="*/ 272701 h 5284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</a:cxnLst>
                <a:rect l="l" t="t" r="r" b="b"/>
                <a:pathLst>
                  <a:path w="564451" h="528447">
                    <a:moveTo>
                      <a:pt x="17526" y="257651"/>
                    </a:moveTo>
                    <a:lnTo>
                      <a:pt x="32766" y="242221"/>
                    </a:lnTo>
                    <a:lnTo>
                      <a:pt x="19240" y="220028"/>
                    </a:lnTo>
                    <a:lnTo>
                      <a:pt x="20002" y="212217"/>
                    </a:lnTo>
                    <a:lnTo>
                      <a:pt x="51721" y="217741"/>
                    </a:lnTo>
                    <a:lnTo>
                      <a:pt x="74866" y="193929"/>
                    </a:lnTo>
                    <a:lnTo>
                      <a:pt x="87154" y="195358"/>
                    </a:lnTo>
                    <a:lnTo>
                      <a:pt x="95345" y="189643"/>
                    </a:lnTo>
                    <a:lnTo>
                      <a:pt x="112300" y="156686"/>
                    </a:lnTo>
                    <a:lnTo>
                      <a:pt x="122587" y="163925"/>
                    </a:lnTo>
                    <a:lnTo>
                      <a:pt x="137446" y="166116"/>
                    </a:lnTo>
                    <a:lnTo>
                      <a:pt x="148114" y="164782"/>
                    </a:lnTo>
                    <a:lnTo>
                      <a:pt x="151352" y="159163"/>
                    </a:lnTo>
                    <a:lnTo>
                      <a:pt x="168307" y="159544"/>
                    </a:lnTo>
                    <a:lnTo>
                      <a:pt x="190309" y="186499"/>
                    </a:lnTo>
                    <a:lnTo>
                      <a:pt x="198215" y="185452"/>
                    </a:lnTo>
                    <a:lnTo>
                      <a:pt x="201168" y="180308"/>
                    </a:lnTo>
                    <a:lnTo>
                      <a:pt x="208978" y="182213"/>
                    </a:lnTo>
                    <a:lnTo>
                      <a:pt x="217265" y="191262"/>
                    </a:lnTo>
                    <a:lnTo>
                      <a:pt x="236791" y="200596"/>
                    </a:lnTo>
                    <a:lnTo>
                      <a:pt x="249269" y="197548"/>
                    </a:lnTo>
                    <a:lnTo>
                      <a:pt x="254032" y="190214"/>
                    </a:lnTo>
                    <a:lnTo>
                      <a:pt x="244316" y="179070"/>
                    </a:lnTo>
                    <a:lnTo>
                      <a:pt x="243649" y="148685"/>
                    </a:lnTo>
                    <a:lnTo>
                      <a:pt x="251174" y="140779"/>
                    </a:lnTo>
                    <a:lnTo>
                      <a:pt x="277082" y="142399"/>
                    </a:lnTo>
                    <a:lnTo>
                      <a:pt x="287179" y="154877"/>
                    </a:lnTo>
                    <a:lnTo>
                      <a:pt x="313182" y="172307"/>
                    </a:lnTo>
                    <a:lnTo>
                      <a:pt x="312991" y="167735"/>
                    </a:lnTo>
                    <a:lnTo>
                      <a:pt x="319564" y="167545"/>
                    </a:lnTo>
                    <a:lnTo>
                      <a:pt x="317087" y="152590"/>
                    </a:lnTo>
                    <a:lnTo>
                      <a:pt x="322612" y="154972"/>
                    </a:lnTo>
                    <a:lnTo>
                      <a:pt x="329851" y="141732"/>
                    </a:lnTo>
                    <a:lnTo>
                      <a:pt x="317182" y="141446"/>
                    </a:lnTo>
                    <a:lnTo>
                      <a:pt x="314992" y="135446"/>
                    </a:lnTo>
                    <a:lnTo>
                      <a:pt x="323945" y="128206"/>
                    </a:lnTo>
                    <a:lnTo>
                      <a:pt x="326326" y="132969"/>
                    </a:lnTo>
                    <a:lnTo>
                      <a:pt x="330327" y="130873"/>
                    </a:lnTo>
                    <a:lnTo>
                      <a:pt x="323469" y="118300"/>
                    </a:lnTo>
                    <a:lnTo>
                      <a:pt x="326136" y="115538"/>
                    </a:lnTo>
                    <a:lnTo>
                      <a:pt x="320326" y="110014"/>
                    </a:lnTo>
                    <a:lnTo>
                      <a:pt x="330994" y="100870"/>
                    </a:lnTo>
                    <a:lnTo>
                      <a:pt x="332803" y="92012"/>
                    </a:lnTo>
                    <a:lnTo>
                      <a:pt x="370999" y="97631"/>
                    </a:lnTo>
                    <a:lnTo>
                      <a:pt x="396716" y="82010"/>
                    </a:lnTo>
                    <a:lnTo>
                      <a:pt x="417290" y="81344"/>
                    </a:lnTo>
                    <a:lnTo>
                      <a:pt x="422815" y="69056"/>
                    </a:lnTo>
                    <a:lnTo>
                      <a:pt x="428434" y="83439"/>
                    </a:lnTo>
                    <a:lnTo>
                      <a:pt x="438340" y="87439"/>
                    </a:lnTo>
                    <a:lnTo>
                      <a:pt x="449866" y="70866"/>
                    </a:lnTo>
                    <a:lnTo>
                      <a:pt x="451009" y="48863"/>
                    </a:lnTo>
                    <a:lnTo>
                      <a:pt x="480727" y="46958"/>
                    </a:lnTo>
                    <a:lnTo>
                      <a:pt x="496443" y="34099"/>
                    </a:lnTo>
                    <a:lnTo>
                      <a:pt x="498443" y="11525"/>
                    </a:lnTo>
                    <a:lnTo>
                      <a:pt x="505111" y="0"/>
                    </a:lnTo>
                    <a:lnTo>
                      <a:pt x="520637" y="5239"/>
                    </a:lnTo>
                    <a:lnTo>
                      <a:pt x="537210" y="571"/>
                    </a:lnTo>
                    <a:lnTo>
                      <a:pt x="537210" y="571"/>
                    </a:lnTo>
                    <a:lnTo>
                      <a:pt x="545401" y="21622"/>
                    </a:lnTo>
                    <a:lnTo>
                      <a:pt x="543020" y="32290"/>
                    </a:lnTo>
                    <a:lnTo>
                      <a:pt x="549021" y="41148"/>
                    </a:lnTo>
                    <a:lnTo>
                      <a:pt x="549212" y="58674"/>
                    </a:lnTo>
                    <a:lnTo>
                      <a:pt x="561308" y="87821"/>
                    </a:lnTo>
                    <a:lnTo>
                      <a:pt x="564451" y="119348"/>
                    </a:lnTo>
                    <a:lnTo>
                      <a:pt x="539782" y="132588"/>
                    </a:lnTo>
                    <a:lnTo>
                      <a:pt x="518255" y="155924"/>
                    </a:lnTo>
                    <a:lnTo>
                      <a:pt x="518255" y="155924"/>
                    </a:lnTo>
                    <a:lnTo>
                      <a:pt x="494538" y="170497"/>
                    </a:lnTo>
                    <a:lnTo>
                      <a:pt x="494538" y="170497"/>
                    </a:lnTo>
                    <a:lnTo>
                      <a:pt x="489299" y="171164"/>
                    </a:lnTo>
                    <a:lnTo>
                      <a:pt x="487775" y="184975"/>
                    </a:lnTo>
                    <a:lnTo>
                      <a:pt x="470535" y="189357"/>
                    </a:lnTo>
                    <a:lnTo>
                      <a:pt x="465011" y="203454"/>
                    </a:lnTo>
                    <a:lnTo>
                      <a:pt x="460438" y="204502"/>
                    </a:lnTo>
                    <a:lnTo>
                      <a:pt x="454438" y="198311"/>
                    </a:lnTo>
                    <a:lnTo>
                      <a:pt x="453009" y="210979"/>
                    </a:lnTo>
                    <a:lnTo>
                      <a:pt x="421576" y="206312"/>
                    </a:lnTo>
                    <a:lnTo>
                      <a:pt x="412051" y="197072"/>
                    </a:lnTo>
                    <a:lnTo>
                      <a:pt x="409861" y="188214"/>
                    </a:lnTo>
                    <a:lnTo>
                      <a:pt x="401383" y="188023"/>
                    </a:lnTo>
                    <a:lnTo>
                      <a:pt x="399859" y="195263"/>
                    </a:lnTo>
                    <a:lnTo>
                      <a:pt x="394145" y="196024"/>
                    </a:lnTo>
                    <a:lnTo>
                      <a:pt x="397764" y="201358"/>
                    </a:lnTo>
                    <a:lnTo>
                      <a:pt x="393192" y="220504"/>
                    </a:lnTo>
                    <a:lnTo>
                      <a:pt x="403860" y="238601"/>
                    </a:lnTo>
                    <a:lnTo>
                      <a:pt x="404146" y="288131"/>
                    </a:lnTo>
                    <a:lnTo>
                      <a:pt x="410908" y="302514"/>
                    </a:lnTo>
                    <a:lnTo>
                      <a:pt x="389763" y="330898"/>
                    </a:lnTo>
                    <a:lnTo>
                      <a:pt x="391096" y="336995"/>
                    </a:lnTo>
                    <a:lnTo>
                      <a:pt x="408337" y="347758"/>
                    </a:lnTo>
                    <a:lnTo>
                      <a:pt x="427672" y="373189"/>
                    </a:lnTo>
                    <a:lnTo>
                      <a:pt x="427672" y="373189"/>
                    </a:lnTo>
                    <a:lnTo>
                      <a:pt x="428054" y="378714"/>
                    </a:lnTo>
                    <a:lnTo>
                      <a:pt x="417195" y="378905"/>
                    </a:lnTo>
                    <a:lnTo>
                      <a:pt x="422815" y="386524"/>
                    </a:lnTo>
                    <a:lnTo>
                      <a:pt x="415766" y="394621"/>
                    </a:lnTo>
                    <a:lnTo>
                      <a:pt x="419195" y="405194"/>
                    </a:lnTo>
                    <a:lnTo>
                      <a:pt x="411004" y="400812"/>
                    </a:lnTo>
                    <a:lnTo>
                      <a:pt x="407480" y="406432"/>
                    </a:lnTo>
                    <a:lnTo>
                      <a:pt x="408241" y="416814"/>
                    </a:lnTo>
                    <a:lnTo>
                      <a:pt x="402622" y="424529"/>
                    </a:lnTo>
                    <a:lnTo>
                      <a:pt x="408146" y="443960"/>
                    </a:lnTo>
                    <a:lnTo>
                      <a:pt x="392239" y="448056"/>
                    </a:lnTo>
                    <a:lnTo>
                      <a:pt x="387287" y="460057"/>
                    </a:lnTo>
                    <a:lnTo>
                      <a:pt x="378142" y="463582"/>
                    </a:lnTo>
                    <a:lnTo>
                      <a:pt x="369665" y="445389"/>
                    </a:lnTo>
                    <a:lnTo>
                      <a:pt x="353854" y="437769"/>
                    </a:lnTo>
                    <a:lnTo>
                      <a:pt x="328231" y="437007"/>
                    </a:lnTo>
                    <a:lnTo>
                      <a:pt x="321278" y="431863"/>
                    </a:lnTo>
                    <a:lnTo>
                      <a:pt x="318135" y="421862"/>
                    </a:lnTo>
                    <a:lnTo>
                      <a:pt x="308991" y="416433"/>
                    </a:lnTo>
                    <a:lnTo>
                      <a:pt x="307848" y="431292"/>
                    </a:lnTo>
                    <a:lnTo>
                      <a:pt x="313372" y="440436"/>
                    </a:lnTo>
                    <a:lnTo>
                      <a:pt x="309753" y="462344"/>
                    </a:lnTo>
                    <a:lnTo>
                      <a:pt x="285178" y="489299"/>
                    </a:lnTo>
                    <a:lnTo>
                      <a:pt x="265652" y="492823"/>
                    </a:lnTo>
                    <a:lnTo>
                      <a:pt x="264795" y="499681"/>
                    </a:lnTo>
                    <a:lnTo>
                      <a:pt x="257651" y="497300"/>
                    </a:lnTo>
                    <a:lnTo>
                      <a:pt x="253174" y="488061"/>
                    </a:lnTo>
                    <a:lnTo>
                      <a:pt x="240506" y="486251"/>
                    </a:lnTo>
                    <a:lnTo>
                      <a:pt x="237744" y="499300"/>
                    </a:lnTo>
                    <a:lnTo>
                      <a:pt x="241649" y="509111"/>
                    </a:lnTo>
                    <a:lnTo>
                      <a:pt x="241649" y="509111"/>
                    </a:lnTo>
                    <a:lnTo>
                      <a:pt x="204121" y="528161"/>
                    </a:lnTo>
                    <a:lnTo>
                      <a:pt x="202882" y="508254"/>
                    </a:lnTo>
                    <a:lnTo>
                      <a:pt x="159734" y="528447"/>
                    </a:lnTo>
                    <a:lnTo>
                      <a:pt x="159734" y="528447"/>
                    </a:lnTo>
                    <a:lnTo>
                      <a:pt x="159163" y="473392"/>
                    </a:lnTo>
                    <a:lnTo>
                      <a:pt x="136207" y="476536"/>
                    </a:lnTo>
                    <a:lnTo>
                      <a:pt x="126682" y="472916"/>
                    </a:lnTo>
                    <a:lnTo>
                      <a:pt x="139351" y="450056"/>
                    </a:lnTo>
                    <a:lnTo>
                      <a:pt x="134779" y="439293"/>
                    </a:lnTo>
                    <a:lnTo>
                      <a:pt x="142208" y="431959"/>
                    </a:lnTo>
                    <a:lnTo>
                      <a:pt x="132302" y="426815"/>
                    </a:lnTo>
                    <a:lnTo>
                      <a:pt x="131064" y="419005"/>
                    </a:lnTo>
                    <a:lnTo>
                      <a:pt x="124777" y="421100"/>
                    </a:lnTo>
                    <a:lnTo>
                      <a:pt x="118205" y="416623"/>
                    </a:lnTo>
                    <a:lnTo>
                      <a:pt x="123825" y="411194"/>
                    </a:lnTo>
                    <a:lnTo>
                      <a:pt x="119539" y="391668"/>
                    </a:lnTo>
                    <a:lnTo>
                      <a:pt x="124968" y="383096"/>
                    </a:lnTo>
                    <a:lnTo>
                      <a:pt x="122587" y="374428"/>
                    </a:lnTo>
                    <a:lnTo>
                      <a:pt x="126587" y="370904"/>
                    </a:lnTo>
                    <a:lnTo>
                      <a:pt x="121634" y="370332"/>
                    </a:lnTo>
                    <a:lnTo>
                      <a:pt x="125920" y="364141"/>
                    </a:lnTo>
                    <a:lnTo>
                      <a:pt x="118872" y="363283"/>
                    </a:lnTo>
                    <a:lnTo>
                      <a:pt x="110966" y="348139"/>
                    </a:lnTo>
                    <a:lnTo>
                      <a:pt x="130969" y="338899"/>
                    </a:lnTo>
                    <a:lnTo>
                      <a:pt x="128492" y="326231"/>
                    </a:lnTo>
                    <a:lnTo>
                      <a:pt x="133159" y="315087"/>
                    </a:lnTo>
                    <a:lnTo>
                      <a:pt x="106966" y="313658"/>
                    </a:lnTo>
                    <a:lnTo>
                      <a:pt x="99441" y="305943"/>
                    </a:lnTo>
                    <a:lnTo>
                      <a:pt x="99250" y="312706"/>
                    </a:lnTo>
                    <a:lnTo>
                      <a:pt x="90488" y="312611"/>
                    </a:lnTo>
                    <a:lnTo>
                      <a:pt x="89725" y="306800"/>
                    </a:lnTo>
                    <a:lnTo>
                      <a:pt x="80581" y="311182"/>
                    </a:lnTo>
                    <a:lnTo>
                      <a:pt x="74200" y="304419"/>
                    </a:lnTo>
                    <a:lnTo>
                      <a:pt x="63627" y="306038"/>
                    </a:lnTo>
                    <a:lnTo>
                      <a:pt x="59912" y="324421"/>
                    </a:lnTo>
                    <a:lnTo>
                      <a:pt x="18574" y="324136"/>
                    </a:lnTo>
                    <a:lnTo>
                      <a:pt x="18002" y="308515"/>
                    </a:lnTo>
                    <a:lnTo>
                      <a:pt x="0" y="295656"/>
                    </a:lnTo>
                    <a:lnTo>
                      <a:pt x="6191" y="272701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" name="任意多边形: 形状 14"/>
              <p:cNvSpPr/>
              <p:nvPr>
                <p:custDataLst>
                  <p:tags r:id="rId67"/>
                </p:custDataLst>
              </p:nvPr>
            </p:nvSpPr>
            <p:spPr>
              <a:xfrm>
                <a:off x="6000" y="6453"/>
                <a:ext cx="64" cy="91"/>
              </a:xfrm>
              <a:custGeom>
                <a:avLst/>
                <a:gdLst>
                  <a:gd name="connsiteX0" fmla="*/ 93059 w 569118"/>
                  <a:gd name="connsiteY0" fmla="*/ 84106 h 657320"/>
                  <a:gd name="connsiteX1" fmla="*/ 99250 w 569118"/>
                  <a:gd name="connsiteY1" fmla="*/ 89249 h 657320"/>
                  <a:gd name="connsiteX2" fmla="*/ 112681 w 569118"/>
                  <a:gd name="connsiteY2" fmla="*/ 88773 h 657320"/>
                  <a:gd name="connsiteX3" fmla="*/ 128397 w 569118"/>
                  <a:gd name="connsiteY3" fmla="*/ 76010 h 657320"/>
                  <a:gd name="connsiteX4" fmla="*/ 128302 w 569118"/>
                  <a:gd name="connsiteY4" fmla="*/ 67628 h 657320"/>
                  <a:gd name="connsiteX5" fmla="*/ 152686 w 569118"/>
                  <a:gd name="connsiteY5" fmla="*/ 53721 h 657320"/>
                  <a:gd name="connsiteX6" fmla="*/ 141827 w 569118"/>
                  <a:gd name="connsiteY6" fmla="*/ 35624 h 657320"/>
                  <a:gd name="connsiteX7" fmla="*/ 133159 w 569118"/>
                  <a:gd name="connsiteY7" fmla="*/ 32385 h 657320"/>
                  <a:gd name="connsiteX8" fmla="*/ 135636 w 569118"/>
                  <a:gd name="connsiteY8" fmla="*/ 27051 h 657320"/>
                  <a:gd name="connsiteX9" fmla="*/ 142875 w 569118"/>
                  <a:gd name="connsiteY9" fmla="*/ 30671 h 657320"/>
                  <a:gd name="connsiteX10" fmla="*/ 167545 w 569118"/>
                  <a:gd name="connsiteY10" fmla="*/ 30194 h 657320"/>
                  <a:gd name="connsiteX11" fmla="*/ 178975 w 569118"/>
                  <a:gd name="connsiteY11" fmla="*/ 19812 h 657320"/>
                  <a:gd name="connsiteX12" fmla="*/ 183928 w 569118"/>
                  <a:gd name="connsiteY12" fmla="*/ 23432 h 657320"/>
                  <a:gd name="connsiteX13" fmla="*/ 189833 w 569118"/>
                  <a:gd name="connsiteY13" fmla="*/ 20479 h 657320"/>
                  <a:gd name="connsiteX14" fmla="*/ 204216 w 569118"/>
                  <a:gd name="connsiteY14" fmla="*/ 0 h 657320"/>
                  <a:gd name="connsiteX15" fmla="*/ 269177 w 569118"/>
                  <a:gd name="connsiteY15" fmla="*/ 20193 h 657320"/>
                  <a:gd name="connsiteX16" fmla="*/ 288607 w 569118"/>
                  <a:gd name="connsiteY16" fmla="*/ 32290 h 657320"/>
                  <a:gd name="connsiteX17" fmla="*/ 297371 w 569118"/>
                  <a:gd name="connsiteY17" fmla="*/ 48863 h 657320"/>
                  <a:gd name="connsiteX18" fmla="*/ 332804 w 569118"/>
                  <a:gd name="connsiteY18" fmla="*/ 78391 h 657320"/>
                  <a:gd name="connsiteX19" fmla="*/ 342900 w 569118"/>
                  <a:gd name="connsiteY19" fmla="*/ 92583 h 657320"/>
                  <a:gd name="connsiteX20" fmla="*/ 361283 w 569118"/>
                  <a:gd name="connsiteY20" fmla="*/ 97155 h 657320"/>
                  <a:gd name="connsiteX21" fmla="*/ 379190 w 569118"/>
                  <a:gd name="connsiteY21" fmla="*/ 94774 h 657320"/>
                  <a:gd name="connsiteX22" fmla="*/ 380047 w 569118"/>
                  <a:gd name="connsiteY22" fmla="*/ 110395 h 657320"/>
                  <a:gd name="connsiteX23" fmla="*/ 391573 w 569118"/>
                  <a:gd name="connsiteY23" fmla="*/ 115824 h 657320"/>
                  <a:gd name="connsiteX24" fmla="*/ 397859 w 569118"/>
                  <a:gd name="connsiteY24" fmla="*/ 126111 h 657320"/>
                  <a:gd name="connsiteX25" fmla="*/ 417576 w 569118"/>
                  <a:gd name="connsiteY25" fmla="*/ 120396 h 657320"/>
                  <a:gd name="connsiteX26" fmla="*/ 422338 w 569118"/>
                  <a:gd name="connsiteY26" fmla="*/ 114300 h 657320"/>
                  <a:gd name="connsiteX27" fmla="*/ 445580 w 569118"/>
                  <a:gd name="connsiteY27" fmla="*/ 126111 h 657320"/>
                  <a:gd name="connsiteX28" fmla="*/ 454438 w 569118"/>
                  <a:gd name="connsiteY28" fmla="*/ 124968 h 657320"/>
                  <a:gd name="connsiteX29" fmla="*/ 469678 w 569118"/>
                  <a:gd name="connsiteY29" fmla="*/ 175260 h 657320"/>
                  <a:gd name="connsiteX30" fmla="*/ 480631 w 569118"/>
                  <a:gd name="connsiteY30" fmla="*/ 174975 h 657320"/>
                  <a:gd name="connsiteX31" fmla="*/ 492538 w 569118"/>
                  <a:gd name="connsiteY31" fmla="*/ 194310 h 657320"/>
                  <a:gd name="connsiteX32" fmla="*/ 518160 w 569118"/>
                  <a:gd name="connsiteY32" fmla="*/ 200883 h 657320"/>
                  <a:gd name="connsiteX33" fmla="*/ 536162 w 569118"/>
                  <a:gd name="connsiteY33" fmla="*/ 213836 h 657320"/>
                  <a:gd name="connsiteX34" fmla="*/ 552926 w 569118"/>
                  <a:gd name="connsiteY34" fmla="*/ 247364 h 657320"/>
                  <a:gd name="connsiteX35" fmla="*/ 565690 w 569118"/>
                  <a:gd name="connsiteY35" fmla="*/ 258413 h 657320"/>
                  <a:gd name="connsiteX36" fmla="*/ 569119 w 569118"/>
                  <a:gd name="connsiteY36" fmla="*/ 274511 h 657320"/>
                  <a:gd name="connsiteX37" fmla="*/ 569119 w 569118"/>
                  <a:gd name="connsiteY37" fmla="*/ 274511 h 657320"/>
                  <a:gd name="connsiteX38" fmla="*/ 565404 w 569118"/>
                  <a:gd name="connsiteY38" fmla="*/ 286322 h 657320"/>
                  <a:gd name="connsiteX39" fmla="*/ 555307 w 569118"/>
                  <a:gd name="connsiteY39" fmla="*/ 293180 h 657320"/>
                  <a:gd name="connsiteX40" fmla="*/ 555307 w 569118"/>
                  <a:gd name="connsiteY40" fmla="*/ 293180 h 657320"/>
                  <a:gd name="connsiteX41" fmla="*/ 532257 w 569118"/>
                  <a:gd name="connsiteY41" fmla="*/ 292227 h 657320"/>
                  <a:gd name="connsiteX42" fmla="*/ 522922 w 569118"/>
                  <a:gd name="connsiteY42" fmla="*/ 285464 h 657320"/>
                  <a:gd name="connsiteX43" fmla="*/ 497110 w 569118"/>
                  <a:gd name="connsiteY43" fmla="*/ 303372 h 657320"/>
                  <a:gd name="connsiteX44" fmla="*/ 481584 w 569118"/>
                  <a:gd name="connsiteY44" fmla="*/ 302038 h 657320"/>
                  <a:gd name="connsiteX45" fmla="*/ 485013 w 569118"/>
                  <a:gd name="connsiteY45" fmla="*/ 314801 h 657320"/>
                  <a:gd name="connsiteX46" fmla="*/ 474821 w 569118"/>
                  <a:gd name="connsiteY46" fmla="*/ 337376 h 657320"/>
                  <a:gd name="connsiteX47" fmla="*/ 465296 w 569118"/>
                  <a:gd name="connsiteY47" fmla="*/ 345186 h 657320"/>
                  <a:gd name="connsiteX48" fmla="*/ 444627 w 569118"/>
                  <a:gd name="connsiteY48" fmla="*/ 344424 h 657320"/>
                  <a:gd name="connsiteX49" fmla="*/ 437864 w 569118"/>
                  <a:gd name="connsiteY49" fmla="*/ 354139 h 657320"/>
                  <a:gd name="connsiteX50" fmla="*/ 427006 w 569118"/>
                  <a:gd name="connsiteY50" fmla="*/ 354711 h 657320"/>
                  <a:gd name="connsiteX51" fmla="*/ 418814 w 569118"/>
                  <a:gd name="connsiteY51" fmla="*/ 366999 h 657320"/>
                  <a:gd name="connsiteX52" fmla="*/ 405574 w 569118"/>
                  <a:gd name="connsiteY52" fmla="*/ 371190 h 657320"/>
                  <a:gd name="connsiteX53" fmla="*/ 388525 w 569118"/>
                  <a:gd name="connsiteY53" fmla="*/ 358997 h 657320"/>
                  <a:gd name="connsiteX54" fmla="*/ 378619 w 569118"/>
                  <a:gd name="connsiteY54" fmla="*/ 367475 h 657320"/>
                  <a:gd name="connsiteX55" fmla="*/ 351854 w 569118"/>
                  <a:gd name="connsiteY55" fmla="*/ 367665 h 657320"/>
                  <a:gd name="connsiteX56" fmla="*/ 341757 w 569118"/>
                  <a:gd name="connsiteY56" fmla="*/ 363188 h 657320"/>
                  <a:gd name="connsiteX57" fmla="*/ 327279 w 569118"/>
                  <a:gd name="connsiteY57" fmla="*/ 344138 h 657320"/>
                  <a:gd name="connsiteX58" fmla="*/ 316039 w 569118"/>
                  <a:gd name="connsiteY58" fmla="*/ 337090 h 657320"/>
                  <a:gd name="connsiteX59" fmla="*/ 295751 w 569118"/>
                  <a:gd name="connsiteY59" fmla="*/ 350044 h 657320"/>
                  <a:gd name="connsiteX60" fmla="*/ 295561 w 569118"/>
                  <a:gd name="connsiteY60" fmla="*/ 359379 h 657320"/>
                  <a:gd name="connsiteX61" fmla="*/ 282512 w 569118"/>
                  <a:gd name="connsiteY61" fmla="*/ 355282 h 657320"/>
                  <a:gd name="connsiteX62" fmla="*/ 274320 w 569118"/>
                  <a:gd name="connsiteY62" fmla="*/ 342233 h 657320"/>
                  <a:gd name="connsiteX63" fmla="*/ 261842 w 569118"/>
                  <a:gd name="connsiteY63" fmla="*/ 350997 h 657320"/>
                  <a:gd name="connsiteX64" fmla="*/ 250031 w 569118"/>
                  <a:gd name="connsiteY64" fmla="*/ 342710 h 657320"/>
                  <a:gd name="connsiteX65" fmla="*/ 226314 w 569118"/>
                  <a:gd name="connsiteY65" fmla="*/ 335566 h 657320"/>
                  <a:gd name="connsiteX66" fmla="*/ 219742 w 569118"/>
                  <a:gd name="connsiteY66" fmla="*/ 343376 h 657320"/>
                  <a:gd name="connsiteX67" fmla="*/ 218980 w 569118"/>
                  <a:gd name="connsiteY67" fmla="*/ 354806 h 657320"/>
                  <a:gd name="connsiteX68" fmla="*/ 230029 w 569118"/>
                  <a:gd name="connsiteY68" fmla="*/ 356426 h 657320"/>
                  <a:gd name="connsiteX69" fmla="*/ 236411 w 569118"/>
                  <a:gd name="connsiteY69" fmla="*/ 362617 h 657320"/>
                  <a:gd name="connsiteX70" fmla="*/ 227838 w 569118"/>
                  <a:gd name="connsiteY70" fmla="*/ 367760 h 657320"/>
                  <a:gd name="connsiteX71" fmla="*/ 213931 w 569118"/>
                  <a:gd name="connsiteY71" fmla="*/ 361950 h 657320"/>
                  <a:gd name="connsiteX72" fmla="*/ 172117 w 569118"/>
                  <a:gd name="connsiteY72" fmla="*/ 362712 h 657320"/>
                  <a:gd name="connsiteX73" fmla="*/ 150876 w 569118"/>
                  <a:gd name="connsiteY73" fmla="*/ 388906 h 657320"/>
                  <a:gd name="connsiteX74" fmla="*/ 165640 w 569118"/>
                  <a:gd name="connsiteY74" fmla="*/ 394145 h 657320"/>
                  <a:gd name="connsiteX75" fmla="*/ 167926 w 569118"/>
                  <a:gd name="connsiteY75" fmla="*/ 407289 h 657320"/>
                  <a:gd name="connsiteX76" fmla="*/ 173831 w 569118"/>
                  <a:gd name="connsiteY76" fmla="*/ 411099 h 657320"/>
                  <a:gd name="connsiteX77" fmla="*/ 166116 w 569118"/>
                  <a:gd name="connsiteY77" fmla="*/ 419958 h 657320"/>
                  <a:gd name="connsiteX78" fmla="*/ 164687 w 569118"/>
                  <a:gd name="connsiteY78" fmla="*/ 447866 h 657320"/>
                  <a:gd name="connsiteX79" fmla="*/ 157067 w 569118"/>
                  <a:gd name="connsiteY79" fmla="*/ 455295 h 657320"/>
                  <a:gd name="connsiteX80" fmla="*/ 159258 w 569118"/>
                  <a:gd name="connsiteY80" fmla="*/ 459963 h 657320"/>
                  <a:gd name="connsiteX81" fmla="*/ 146780 w 569118"/>
                  <a:gd name="connsiteY81" fmla="*/ 486251 h 657320"/>
                  <a:gd name="connsiteX82" fmla="*/ 148304 w 569118"/>
                  <a:gd name="connsiteY82" fmla="*/ 501491 h 657320"/>
                  <a:gd name="connsiteX83" fmla="*/ 116300 w 569118"/>
                  <a:gd name="connsiteY83" fmla="*/ 532448 h 657320"/>
                  <a:gd name="connsiteX84" fmla="*/ 117253 w 569118"/>
                  <a:gd name="connsiteY84" fmla="*/ 550450 h 657320"/>
                  <a:gd name="connsiteX85" fmla="*/ 109918 w 569118"/>
                  <a:gd name="connsiteY85" fmla="*/ 566547 h 657320"/>
                  <a:gd name="connsiteX86" fmla="*/ 102013 w 569118"/>
                  <a:gd name="connsiteY86" fmla="*/ 572453 h 657320"/>
                  <a:gd name="connsiteX87" fmla="*/ 104108 w 569118"/>
                  <a:gd name="connsiteY87" fmla="*/ 579406 h 657320"/>
                  <a:gd name="connsiteX88" fmla="*/ 97726 w 569118"/>
                  <a:gd name="connsiteY88" fmla="*/ 593693 h 657320"/>
                  <a:gd name="connsiteX89" fmla="*/ 102203 w 569118"/>
                  <a:gd name="connsiteY89" fmla="*/ 617411 h 657320"/>
                  <a:gd name="connsiteX90" fmla="*/ 102203 w 569118"/>
                  <a:gd name="connsiteY90" fmla="*/ 617411 h 657320"/>
                  <a:gd name="connsiteX91" fmla="*/ 86582 w 569118"/>
                  <a:gd name="connsiteY91" fmla="*/ 625030 h 657320"/>
                  <a:gd name="connsiteX92" fmla="*/ 83248 w 569118"/>
                  <a:gd name="connsiteY92" fmla="*/ 657320 h 657320"/>
                  <a:gd name="connsiteX93" fmla="*/ 76962 w 569118"/>
                  <a:gd name="connsiteY93" fmla="*/ 652367 h 657320"/>
                  <a:gd name="connsiteX94" fmla="*/ 71152 w 569118"/>
                  <a:gd name="connsiteY94" fmla="*/ 654748 h 657320"/>
                  <a:gd name="connsiteX95" fmla="*/ 65437 w 569118"/>
                  <a:gd name="connsiteY95" fmla="*/ 648176 h 657320"/>
                  <a:gd name="connsiteX96" fmla="*/ 59246 w 569118"/>
                  <a:gd name="connsiteY96" fmla="*/ 650367 h 657320"/>
                  <a:gd name="connsiteX97" fmla="*/ 50959 w 569118"/>
                  <a:gd name="connsiteY97" fmla="*/ 638651 h 657320"/>
                  <a:gd name="connsiteX98" fmla="*/ 62103 w 569118"/>
                  <a:gd name="connsiteY98" fmla="*/ 624459 h 657320"/>
                  <a:gd name="connsiteX99" fmla="*/ 54959 w 569118"/>
                  <a:gd name="connsiteY99" fmla="*/ 616268 h 657320"/>
                  <a:gd name="connsiteX100" fmla="*/ 44387 w 569118"/>
                  <a:gd name="connsiteY100" fmla="*/ 613124 h 657320"/>
                  <a:gd name="connsiteX101" fmla="*/ 33433 w 569118"/>
                  <a:gd name="connsiteY101" fmla="*/ 619887 h 657320"/>
                  <a:gd name="connsiteX102" fmla="*/ 10382 w 569118"/>
                  <a:gd name="connsiteY102" fmla="*/ 621221 h 657320"/>
                  <a:gd name="connsiteX103" fmla="*/ 18193 w 569118"/>
                  <a:gd name="connsiteY103" fmla="*/ 610172 h 657320"/>
                  <a:gd name="connsiteX104" fmla="*/ 14859 w 569118"/>
                  <a:gd name="connsiteY104" fmla="*/ 604552 h 657320"/>
                  <a:gd name="connsiteX105" fmla="*/ 6287 w 569118"/>
                  <a:gd name="connsiteY105" fmla="*/ 608076 h 657320"/>
                  <a:gd name="connsiteX106" fmla="*/ 4477 w 569118"/>
                  <a:gd name="connsiteY106" fmla="*/ 604552 h 657320"/>
                  <a:gd name="connsiteX107" fmla="*/ 4763 w 569118"/>
                  <a:gd name="connsiteY107" fmla="*/ 599218 h 657320"/>
                  <a:gd name="connsiteX108" fmla="*/ 13716 w 569118"/>
                  <a:gd name="connsiteY108" fmla="*/ 592836 h 657320"/>
                  <a:gd name="connsiteX109" fmla="*/ 1714 w 569118"/>
                  <a:gd name="connsiteY109" fmla="*/ 590455 h 657320"/>
                  <a:gd name="connsiteX110" fmla="*/ 0 w 569118"/>
                  <a:gd name="connsiteY110" fmla="*/ 566738 h 657320"/>
                  <a:gd name="connsiteX111" fmla="*/ 4477 w 569118"/>
                  <a:gd name="connsiteY111" fmla="*/ 554260 h 657320"/>
                  <a:gd name="connsiteX112" fmla="*/ 12668 w 569118"/>
                  <a:gd name="connsiteY112" fmla="*/ 553308 h 657320"/>
                  <a:gd name="connsiteX113" fmla="*/ 15050 w 569118"/>
                  <a:gd name="connsiteY113" fmla="*/ 546068 h 657320"/>
                  <a:gd name="connsiteX114" fmla="*/ 23431 w 569118"/>
                  <a:gd name="connsiteY114" fmla="*/ 542925 h 657320"/>
                  <a:gd name="connsiteX115" fmla="*/ 31909 w 569118"/>
                  <a:gd name="connsiteY115" fmla="*/ 548545 h 657320"/>
                  <a:gd name="connsiteX116" fmla="*/ 40386 w 569118"/>
                  <a:gd name="connsiteY116" fmla="*/ 543401 h 657320"/>
                  <a:gd name="connsiteX117" fmla="*/ 51149 w 569118"/>
                  <a:gd name="connsiteY117" fmla="*/ 518922 h 657320"/>
                  <a:gd name="connsiteX118" fmla="*/ 40005 w 569118"/>
                  <a:gd name="connsiteY118" fmla="*/ 484061 h 657320"/>
                  <a:gd name="connsiteX119" fmla="*/ 14383 w 569118"/>
                  <a:gd name="connsiteY119" fmla="*/ 451485 h 657320"/>
                  <a:gd name="connsiteX120" fmla="*/ 14192 w 569118"/>
                  <a:gd name="connsiteY120" fmla="*/ 445389 h 657320"/>
                  <a:gd name="connsiteX121" fmla="*/ 18002 w 569118"/>
                  <a:gd name="connsiteY121" fmla="*/ 438245 h 657320"/>
                  <a:gd name="connsiteX122" fmla="*/ 22765 w 569118"/>
                  <a:gd name="connsiteY122" fmla="*/ 441293 h 657320"/>
                  <a:gd name="connsiteX123" fmla="*/ 31909 w 569118"/>
                  <a:gd name="connsiteY123" fmla="*/ 431959 h 657320"/>
                  <a:gd name="connsiteX124" fmla="*/ 31433 w 569118"/>
                  <a:gd name="connsiteY124" fmla="*/ 411575 h 657320"/>
                  <a:gd name="connsiteX125" fmla="*/ 44672 w 569118"/>
                  <a:gd name="connsiteY125" fmla="*/ 409956 h 657320"/>
                  <a:gd name="connsiteX126" fmla="*/ 54673 w 569118"/>
                  <a:gd name="connsiteY126" fmla="*/ 400717 h 657320"/>
                  <a:gd name="connsiteX127" fmla="*/ 59722 w 569118"/>
                  <a:gd name="connsiteY127" fmla="*/ 378523 h 657320"/>
                  <a:gd name="connsiteX128" fmla="*/ 48196 w 569118"/>
                  <a:gd name="connsiteY128" fmla="*/ 359950 h 657320"/>
                  <a:gd name="connsiteX129" fmla="*/ 36767 w 569118"/>
                  <a:gd name="connsiteY129" fmla="*/ 364522 h 657320"/>
                  <a:gd name="connsiteX130" fmla="*/ 45720 w 569118"/>
                  <a:gd name="connsiteY130" fmla="*/ 355568 h 657320"/>
                  <a:gd name="connsiteX131" fmla="*/ 35719 w 569118"/>
                  <a:gd name="connsiteY131" fmla="*/ 358330 h 657320"/>
                  <a:gd name="connsiteX132" fmla="*/ 28765 w 569118"/>
                  <a:gd name="connsiteY132" fmla="*/ 346139 h 657320"/>
                  <a:gd name="connsiteX133" fmla="*/ 33623 w 569118"/>
                  <a:gd name="connsiteY133" fmla="*/ 342329 h 657320"/>
                  <a:gd name="connsiteX134" fmla="*/ 29432 w 569118"/>
                  <a:gd name="connsiteY134" fmla="*/ 339376 h 657320"/>
                  <a:gd name="connsiteX135" fmla="*/ 24765 w 569118"/>
                  <a:gd name="connsiteY135" fmla="*/ 342329 h 657320"/>
                  <a:gd name="connsiteX136" fmla="*/ 24193 w 569118"/>
                  <a:gd name="connsiteY136" fmla="*/ 337757 h 657320"/>
                  <a:gd name="connsiteX137" fmla="*/ 28861 w 569118"/>
                  <a:gd name="connsiteY137" fmla="*/ 320326 h 657320"/>
                  <a:gd name="connsiteX138" fmla="*/ 40958 w 569118"/>
                  <a:gd name="connsiteY138" fmla="*/ 311182 h 657320"/>
                  <a:gd name="connsiteX139" fmla="*/ 42196 w 569118"/>
                  <a:gd name="connsiteY139" fmla="*/ 298418 h 657320"/>
                  <a:gd name="connsiteX140" fmla="*/ 58388 w 569118"/>
                  <a:gd name="connsiteY140" fmla="*/ 280607 h 657320"/>
                  <a:gd name="connsiteX141" fmla="*/ 65532 w 569118"/>
                  <a:gd name="connsiteY141" fmla="*/ 259652 h 657320"/>
                  <a:gd name="connsiteX142" fmla="*/ 58007 w 569118"/>
                  <a:gd name="connsiteY142" fmla="*/ 217646 h 657320"/>
                  <a:gd name="connsiteX143" fmla="*/ 40291 w 569118"/>
                  <a:gd name="connsiteY143" fmla="*/ 194310 h 657320"/>
                  <a:gd name="connsiteX144" fmla="*/ 44387 w 569118"/>
                  <a:gd name="connsiteY144" fmla="*/ 184118 h 657320"/>
                  <a:gd name="connsiteX145" fmla="*/ 53816 w 569118"/>
                  <a:gd name="connsiteY145" fmla="*/ 185357 h 657320"/>
                  <a:gd name="connsiteX146" fmla="*/ 58864 w 569118"/>
                  <a:gd name="connsiteY146" fmla="*/ 168593 h 657320"/>
                  <a:gd name="connsiteX147" fmla="*/ 65532 w 569118"/>
                  <a:gd name="connsiteY147" fmla="*/ 170021 h 657320"/>
                  <a:gd name="connsiteX148" fmla="*/ 91059 w 569118"/>
                  <a:gd name="connsiteY148" fmla="*/ 156877 h 657320"/>
                  <a:gd name="connsiteX149" fmla="*/ 96202 w 569118"/>
                  <a:gd name="connsiteY149" fmla="*/ 133922 h 657320"/>
                  <a:gd name="connsiteX150" fmla="*/ 85344 w 569118"/>
                  <a:gd name="connsiteY150" fmla="*/ 106775 h 657320"/>
                  <a:gd name="connsiteX151" fmla="*/ 88201 w 569118"/>
                  <a:gd name="connsiteY151" fmla="*/ 87440 h 657320"/>
                  <a:gd name="connsiteX152" fmla="*/ 93059 w 569118"/>
                  <a:gd name="connsiteY152" fmla="*/ 84106 h 657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</a:cxnLst>
                <a:rect l="l" t="t" r="r" b="b"/>
                <a:pathLst>
                  <a:path w="569118" h="657320">
                    <a:moveTo>
                      <a:pt x="93059" y="84106"/>
                    </a:moveTo>
                    <a:lnTo>
                      <a:pt x="99250" y="89249"/>
                    </a:lnTo>
                    <a:lnTo>
                      <a:pt x="112681" y="88773"/>
                    </a:lnTo>
                    <a:lnTo>
                      <a:pt x="128397" y="76010"/>
                    </a:lnTo>
                    <a:lnTo>
                      <a:pt x="128302" y="67628"/>
                    </a:lnTo>
                    <a:lnTo>
                      <a:pt x="152686" y="53721"/>
                    </a:lnTo>
                    <a:lnTo>
                      <a:pt x="141827" y="35624"/>
                    </a:lnTo>
                    <a:lnTo>
                      <a:pt x="133159" y="32385"/>
                    </a:lnTo>
                    <a:lnTo>
                      <a:pt x="135636" y="27051"/>
                    </a:lnTo>
                    <a:lnTo>
                      <a:pt x="142875" y="30671"/>
                    </a:lnTo>
                    <a:lnTo>
                      <a:pt x="167545" y="30194"/>
                    </a:lnTo>
                    <a:lnTo>
                      <a:pt x="178975" y="19812"/>
                    </a:lnTo>
                    <a:lnTo>
                      <a:pt x="183928" y="23432"/>
                    </a:lnTo>
                    <a:lnTo>
                      <a:pt x="189833" y="20479"/>
                    </a:lnTo>
                    <a:lnTo>
                      <a:pt x="204216" y="0"/>
                    </a:lnTo>
                    <a:lnTo>
                      <a:pt x="269177" y="20193"/>
                    </a:lnTo>
                    <a:lnTo>
                      <a:pt x="288607" y="32290"/>
                    </a:lnTo>
                    <a:lnTo>
                      <a:pt x="297371" y="48863"/>
                    </a:lnTo>
                    <a:lnTo>
                      <a:pt x="332804" y="78391"/>
                    </a:lnTo>
                    <a:lnTo>
                      <a:pt x="342900" y="92583"/>
                    </a:lnTo>
                    <a:lnTo>
                      <a:pt x="361283" y="97155"/>
                    </a:lnTo>
                    <a:lnTo>
                      <a:pt x="379190" y="94774"/>
                    </a:lnTo>
                    <a:lnTo>
                      <a:pt x="380047" y="110395"/>
                    </a:lnTo>
                    <a:lnTo>
                      <a:pt x="391573" y="115824"/>
                    </a:lnTo>
                    <a:lnTo>
                      <a:pt x="397859" y="126111"/>
                    </a:lnTo>
                    <a:lnTo>
                      <a:pt x="417576" y="120396"/>
                    </a:lnTo>
                    <a:lnTo>
                      <a:pt x="422338" y="114300"/>
                    </a:lnTo>
                    <a:lnTo>
                      <a:pt x="445580" y="126111"/>
                    </a:lnTo>
                    <a:lnTo>
                      <a:pt x="454438" y="124968"/>
                    </a:lnTo>
                    <a:lnTo>
                      <a:pt x="469678" y="175260"/>
                    </a:lnTo>
                    <a:lnTo>
                      <a:pt x="480631" y="174975"/>
                    </a:lnTo>
                    <a:lnTo>
                      <a:pt x="492538" y="194310"/>
                    </a:lnTo>
                    <a:lnTo>
                      <a:pt x="518160" y="200883"/>
                    </a:lnTo>
                    <a:lnTo>
                      <a:pt x="536162" y="213836"/>
                    </a:lnTo>
                    <a:lnTo>
                      <a:pt x="552926" y="247364"/>
                    </a:lnTo>
                    <a:lnTo>
                      <a:pt x="565690" y="258413"/>
                    </a:lnTo>
                    <a:lnTo>
                      <a:pt x="569119" y="274511"/>
                    </a:lnTo>
                    <a:lnTo>
                      <a:pt x="569119" y="274511"/>
                    </a:lnTo>
                    <a:lnTo>
                      <a:pt x="565404" y="286322"/>
                    </a:lnTo>
                    <a:lnTo>
                      <a:pt x="555307" y="293180"/>
                    </a:lnTo>
                    <a:lnTo>
                      <a:pt x="555307" y="293180"/>
                    </a:lnTo>
                    <a:lnTo>
                      <a:pt x="532257" y="292227"/>
                    </a:lnTo>
                    <a:lnTo>
                      <a:pt x="522922" y="285464"/>
                    </a:lnTo>
                    <a:lnTo>
                      <a:pt x="497110" y="303372"/>
                    </a:lnTo>
                    <a:lnTo>
                      <a:pt x="481584" y="302038"/>
                    </a:lnTo>
                    <a:lnTo>
                      <a:pt x="485013" y="314801"/>
                    </a:lnTo>
                    <a:lnTo>
                      <a:pt x="474821" y="337376"/>
                    </a:lnTo>
                    <a:lnTo>
                      <a:pt x="465296" y="345186"/>
                    </a:lnTo>
                    <a:lnTo>
                      <a:pt x="444627" y="344424"/>
                    </a:lnTo>
                    <a:lnTo>
                      <a:pt x="437864" y="354139"/>
                    </a:lnTo>
                    <a:lnTo>
                      <a:pt x="427006" y="354711"/>
                    </a:lnTo>
                    <a:lnTo>
                      <a:pt x="418814" y="366999"/>
                    </a:lnTo>
                    <a:lnTo>
                      <a:pt x="405574" y="371190"/>
                    </a:lnTo>
                    <a:lnTo>
                      <a:pt x="388525" y="358997"/>
                    </a:lnTo>
                    <a:lnTo>
                      <a:pt x="378619" y="367475"/>
                    </a:lnTo>
                    <a:lnTo>
                      <a:pt x="351854" y="367665"/>
                    </a:lnTo>
                    <a:lnTo>
                      <a:pt x="341757" y="363188"/>
                    </a:lnTo>
                    <a:lnTo>
                      <a:pt x="327279" y="344138"/>
                    </a:lnTo>
                    <a:lnTo>
                      <a:pt x="316039" y="337090"/>
                    </a:lnTo>
                    <a:lnTo>
                      <a:pt x="295751" y="350044"/>
                    </a:lnTo>
                    <a:lnTo>
                      <a:pt x="295561" y="359379"/>
                    </a:lnTo>
                    <a:lnTo>
                      <a:pt x="282512" y="355282"/>
                    </a:lnTo>
                    <a:lnTo>
                      <a:pt x="274320" y="342233"/>
                    </a:lnTo>
                    <a:lnTo>
                      <a:pt x="261842" y="350997"/>
                    </a:lnTo>
                    <a:lnTo>
                      <a:pt x="250031" y="342710"/>
                    </a:lnTo>
                    <a:lnTo>
                      <a:pt x="226314" y="335566"/>
                    </a:lnTo>
                    <a:lnTo>
                      <a:pt x="219742" y="343376"/>
                    </a:lnTo>
                    <a:lnTo>
                      <a:pt x="218980" y="354806"/>
                    </a:lnTo>
                    <a:lnTo>
                      <a:pt x="230029" y="356426"/>
                    </a:lnTo>
                    <a:lnTo>
                      <a:pt x="236411" y="362617"/>
                    </a:lnTo>
                    <a:lnTo>
                      <a:pt x="227838" y="367760"/>
                    </a:lnTo>
                    <a:lnTo>
                      <a:pt x="213931" y="361950"/>
                    </a:lnTo>
                    <a:lnTo>
                      <a:pt x="172117" y="362712"/>
                    </a:lnTo>
                    <a:lnTo>
                      <a:pt x="150876" y="388906"/>
                    </a:lnTo>
                    <a:lnTo>
                      <a:pt x="165640" y="394145"/>
                    </a:lnTo>
                    <a:lnTo>
                      <a:pt x="167926" y="407289"/>
                    </a:lnTo>
                    <a:lnTo>
                      <a:pt x="173831" y="411099"/>
                    </a:lnTo>
                    <a:lnTo>
                      <a:pt x="166116" y="419958"/>
                    </a:lnTo>
                    <a:lnTo>
                      <a:pt x="164687" y="447866"/>
                    </a:lnTo>
                    <a:lnTo>
                      <a:pt x="157067" y="455295"/>
                    </a:lnTo>
                    <a:lnTo>
                      <a:pt x="159258" y="459963"/>
                    </a:lnTo>
                    <a:lnTo>
                      <a:pt x="146780" y="486251"/>
                    </a:lnTo>
                    <a:lnTo>
                      <a:pt x="148304" y="501491"/>
                    </a:lnTo>
                    <a:lnTo>
                      <a:pt x="116300" y="532448"/>
                    </a:lnTo>
                    <a:lnTo>
                      <a:pt x="117253" y="550450"/>
                    </a:lnTo>
                    <a:lnTo>
                      <a:pt x="109918" y="566547"/>
                    </a:lnTo>
                    <a:lnTo>
                      <a:pt x="102013" y="572453"/>
                    </a:lnTo>
                    <a:lnTo>
                      <a:pt x="104108" y="579406"/>
                    </a:lnTo>
                    <a:lnTo>
                      <a:pt x="97726" y="593693"/>
                    </a:lnTo>
                    <a:lnTo>
                      <a:pt x="102203" y="617411"/>
                    </a:lnTo>
                    <a:lnTo>
                      <a:pt x="102203" y="617411"/>
                    </a:lnTo>
                    <a:lnTo>
                      <a:pt x="86582" y="625030"/>
                    </a:lnTo>
                    <a:lnTo>
                      <a:pt x="83248" y="657320"/>
                    </a:lnTo>
                    <a:lnTo>
                      <a:pt x="76962" y="652367"/>
                    </a:lnTo>
                    <a:lnTo>
                      <a:pt x="71152" y="654748"/>
                    </a:lnTo>
                    <a:lnTo>
                      <a:pt x="65437" y="648176"/>
                    </a:lnTo>
                    <a:lnTo>
                      <a:pt x="59246" y="650367"/>
                    </a:lnTo>
                    <a:lnTo>
                      <a:pt x="50959" y="638651"/>
                    </a:lnTo>
                    <a:lnTo>
                      <a:pt x="62103" y="624459"/>
                    </a:lnTo>
                    <a:lnTo>
                      <a:pt x="54959" y="616268"/>
                    </a:lnTo>
                    <a:lnTo>
                      <a:pt x="44387" y="613124"/>
                    </a:lnTo>
                    <a:lnTo>
                      <a:pt x="33433" y="619887"/>
                    </a:lnTo>
                    <a:lnTo>
                      <a:pt x="10382" y="621221"/>
                    </a:lnTo>
                    <a:lnTo>
                      <a:pt x="18193" y="610172"/>
                    </a:lnTo>
                    <a:lnTo>
                      <a:pt x="14859" y="604552"/>
                    </a:lnTo>
                    <a:lnTo>
                      <a:pt x="6287" y="608076"/>
                    </a:lnTo>
                    <a:lnTo>
                      <a:pt x="4477" y="604552"/>
                    </a:lnTo>
                    <a:lnTo>
                      <a:pt x="4763" y="599218"/>
                    </a:lnTo>
                    <a:lnTo>
                      <a:pt x="13716" y="592836"/>
                    </a:lnTo>
                    <a:lnTo>
                      <a:pt x="1714" y="590455"/>
                    </a:lnTo>
                    <a:lnTo>
                      <a:pt x="0" y="566738"/>
                    </a:lnTo>
                    <a:lnTo>
                      <a:pt x="4477" y="554260"/>
                    </a:lnTo>
                    <a:lnTo>
                      <a:pt x="12668" y="553308"/>
                    </a:lnTo>
                    <a:lnTo>
                      <a:pt x="15050" y="546068"/>
                    </a:lnTo>
                    <a:lnTo>
                      <a:pt x="23431" y="542925"/>
                    </a:lnTo>
                    <a:lnTo>
                      <a:pt x="31909" y="548545"/>
                    </a:lnTo>
                    <a:lnTo>
                      <a:pt x="40386" y="543401"/>
                    </a:lnTo>
                    <a:lnTo>
                      <a:pt x="51149" y="518922"/>
                    </a:lnTo>
                    <a:lnTo>
                      <a:pt x="40005" y="484061"/>
                    </a:lnTo>
                    <a:lnTo>
                      <a:pt x="14383" y="451485"/>
                    </a:lnTo>
                    <a:lnTo>
                      <a:pt x="14192" y="445389"/>
                    </a:lnTo>
                    <a:lnTo>
                      <a:pt x="18002" y="438245"/>
                    </a:lnTo>
                    <a:lnTo>
                      <a:pt x="22765" y="441293"/>
                    </a:lnTo>
                    <a:lnTo>
                      <a:pt x="31909" y="431959"/>
                    </a:lnTo>
                    <a:lnTo>
                      <a:pt x="31433" y="411575"/>
                    </a:lnTo>
                    <a:lnTo>
                      <a:pt x="44672" y="409956"/>
                    </a:lnTo>
                    <a:lnTo>
                      <a:pt x="54673" y="400717"/>
                    </a:lnTo>
                    <a:lnTo>
                      <a:pt x="59722" y="378523"/>
                    </a:lnTo>
                    <a:lnTo>
                      <a:pt x="48196" y="359950"/>
                    </a:lnTo>
                    <a:lnTo>
                      <a:pt x="36767" y="364522"/>
                    </a:lnTo>
                    <a:lnTo>
                      <a:pt x="45720" y="355568"/>
                    </a:lnTo>
                    <a:lnTo>
                      <a:pt x="35719" y="358330"/>
                    </a:lnTo>
                    <a:lnTo>
                      <a:pt x="28765" y="346139"/>
                    </a:lnTo>
                    <a:lnTo>
                      <a:pt x="33623" y="342329"/>
                    </a:lnTo>
                    <a:lnTo>
                      <a:pt x="29432" y="339376"/>
                    </a:lnTo>
                    <a:lnTo>
                      <a:pt x="24765" y="342329"/>
                    </a:lnTo>
                    <a:lnTo>
                      <a:pt x="24193" y="337757"/>
                    </a:lnTo>
                    <a:lnTo>
                      <a:pt x="28861" y="320326"/>
                    </a:lnTo>
                    <a:lnTo>
                      <a:pt x="40958" y="311182"/>
                    </a:lnTo>
                    <a:lnTo>
                      <a:pt x="42196" y="298418"/>
                    </a:lnTo>
                    <a:lnTo>
                      <a:pt x="58388" y="280607"/>
                    </a:lnTo>
                    <a:lnTo>
                      <a:pt x="65532" y="259652"/>
                    </a:lnTo>
                    <a:lnTo>
                      <a:pt x="58007" y="217646"/>
                    </a:lnTo>
                    <a:lnTo>
                      <a:pt x="40291" y="194310"/>
                    </a:lnTo>
                    <a:lnTo>
                      <a:pt x="44387" y="184118"/>
                    </a:lnTo>
                    <a:lnTo>
                      <a:pt x="53816" y="185357"/>
                    </a:lnTo>
                    <a:lnTo>
                      <a:pt x="58864" y="168593"/>
                    </a:lnTo>
                    <a:lnTo>
                      <a:pt x="65532" y="170021"/>
                    </a:lnTo>
                    <a:lnTo>
                      <a:pt x="91059" y="156877"/>
                    </a:lnTo>
                    <a:lnTo>
                      <a:pt x="96202" y="133922"/>
                    </a:lnTo>
                    <a:lnTo>
                      <a:pt x="85344" y="106775"/>
                    </a:lnTo>
                    <a:lnTo>
                      <a:pt x="88201" y="87440"/>
                    </a:lnTo>
                    <a:lnTo>
                      <a:pt x="93059" y="84106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任意多边形: 形状 15"/>
              <p:cNvSpPr/>
              <p:nvPr>
                <p:custDataLst>
                  <p:tags r:id="rId68"/>
                </p:custDataLst>
              </p:nvPr>
            </p:nvSpPr>
            <p:spPr>
              <a:xfrm>
                <a:off x="6010" y="6492"/>
                <a:ext cx="61" cy="52"/>
              </a:xfrm>
              <a:custGeom>
                <a:avLst/>
                <a:gdLst>
                  <a:gd name="connsiteX0" fmla="*/ 4477 w 543306"/>
                  <a:gd name="connsiteY0" fmla="*/ 331946 h 379571"/>
                  <a:gd name="connsiteX1" fmla="*/ 0 w 543306"/>
                  <a:gd name="connsiteY1" fmla="*/ 308229 h 379571"/>
                  <a:gd name="connsiteX2" fmla="*/ 6382 w 543306"/>
                  <a:gd name="connsiteY2" fmla="*/ 293942 h 379571"/>
                  <a:gd name="connsiteX3" fmla="*/ 4286 w 543306"/>
                  <a:gd name="connsiteY3" fmla="*/ 286989 h 379571"/>
                  <a:gd name="connsiteX4" fmla="*/ 12192 w 543306"/>
                  <a:gd name="connsiteY4" fmla="*/ 281083 h 379571"/>
                  <a:gd name="connsiteX5" fmla="*/ 19526 w 543306"/>
                  <a:gd name="connsiteY5" fmla="*/ 264986 h 379571"/>
                  <a:gd name="connsiteX6" fmla="*/ 18574 w 543306"/>
                  <a:gd name="connsiteY6" fmla="*/ 246983 h 379571"/>
                  <a:gd name="connsiteX7" fmla="*/ 50578 w 543306"/>
                  <a:gd name="connsiteY7" fmla="*/ 216027 h 379571"/>
                  <a:gd name="connsiteX8" fmla="*/ 49054 w 543306"/>
                  <a:gd name="connsiteY8" fmla="*/ 200787 h 379571"/>
                  <a:gd name="connsiteX9" fmla="*/ 61532 w 543306"/>
                  <a:gd name="connsiteY9" fmla="*/ 174498 h 379571"/>
                  <a:gd name="connsiteX10" fmla="*/ 59341 w 543306"/>
                  <a:gd name="connsiteY10" fmla="*/ 169831 h 379571"/>
                  <a:gd name="connsiteX11" fmla="*/ 66961 w 543306"/>
                  <a:gd name="connsiteY11" fmla="*/ 162401 h 379571"/>
                  <a:gd name="connsiteX12" fmla="*/ 68390 w 543306"/>
                  <a:gd name="connsiteY12" fmla="*/ 134493 h 379571"/>
                  <a:gd name="connsiteX13" fmla="*/ 76105 w 543306"/>
                  <a:gd name="connsiteY13" fmla="*/ 125635 h 379571"/>
                  <a:gd name="connsiteX14" fmla="*/ 70199 w 543306"/>
                  <a:gd name="connsiteY14" fmla="*/ 121825 h 379571"/>
                  <a:gd name="connsiteX15" fmla="*/ 67913 w 543306"/>
                  <a:gd name="connsiteY15" fmla="*/ 108680 h 379571"/>
                  <a:gd name="connsiteX16" fmla="*/ 53150 w 543306"/>
                  <a:gd name="connsiteY16" fmla="*/ 103442 h 379571"/>
                  <a:gd name="connsiteX17" fmla="*/ 74390 w 543306"/>
                  <a:gd name="connsiteY17" fmla="*/ 77248 h 379571"/>
                  <a:gd name="connsiteX18" fmla="*/ 116205 w 543306"/>
                  <a:gd name="connsiteY18" fmla="*/ 76486 h 379571"/>
                  <a:gd name="connsiteX19" fmla="*/ 130112 w 543306"/>
                  <a:gd name="connsiteY19" fmla="*/ 82296 h 379571"/>
                  <a:gd name="connsiteX20" fmla="*/ 138684 w 543306"/>
                  <a:gd name="connsiteY20" fmla="*/ 77153 h 379571"/>
                  <a:gd name="connsiteX21" fmla="*/ 132302 w 543306"/>
                  <a:gd name="connsiteY21" fmla="*/ 70962 h 379571"/>
                  <a:gd name="connsiteX22" fmla="*/ 121253 w 543306"/>
                  <a:gd name="connsiteY22" fmla="*/ 69342 h 379571"/>
                  <a:gd name="connsiteX23" fmla="*/ 122015 w 543306"/>
                  <a:gd name="connsiteY23" fmla="*/ 57912 h 379571"/>
                  <a:gd name="connsiteX24" fmla="*/ 128588 w 543306"/>
                  <a:gd name="connsiteY24" fmla="*/ 50102 h 379571"/>
                  <a:gd name="connsiteX25" fmla="*/ 152305 w 543306"/>
                  <a:gd name="connsiteY25" fmla="*/ 57246 h 379571"/>
                  <a:gd name="connsiteX26" fmla="*/ 164116 w 543306"/>
                  <a:gd name="connsiteY26" fmla="*/ 65532 h 379571"/>
                  <a:gd name="connsiteX27" fmla="*/ 176594 w 543306"/>
                  <a:gd name="connsiteY27" fmla="*/ 56769 h 379571"/>
                  <a:gd name="connsiteX28" fmla="*/ 184785 w 543306"/>
                  <a:gd name="connsiteY28" fmla="*/ 69818 h 379571"/>
                  <a:gd name="connsiteX29" fmla="*/ 197834 w 543306"/>
                  <a:gd name="connsiteY29" fmla="*/ 73914 h 379571"/>
                  <a:gd name="connsiteX30" fmla="*/ 198025 w 543306"/>
                  <a:gd name="connsiteY30" fmla="*/ 64579 h 379571"/>
                  <a:gd name="connsiteX31" fmla="*/ 218313 w 543306"/>
                  <a:gd name="connsiteY31" fmla="*/ 51626 h 379571"/>
                  <a:gd name="connsiteX32" fmla="*/ 229553 w 543306"/>
                  <a:gd name="connsiteY32" fmla="*/ 58674 h 379571"/>
                  <a:gd name="connsiteX33" fmla="*/ 244030 w 543306"/>
                  <a:gd name="connsiteY33" fmla="*/ 77724 h 379571"/>
                  <a:gd name="connsiteX34" fmla="*/ 254127 w 543306"/>
                  <a:gd name="connsiteY34" fmla="*/ 82201 h 379571"/>
                  <a:gd name="connsiteX35" fmla="*/ 280892 w 543306"/>
                  <a:gd name="connsiteY35" fmla="*/ 82010 h 379571"/>
                  <a:gd name="connsiteX36" fmla="*/ 290798 w 543306"/>
                  <a:gd name="connsiteY36" fmla="*/ 73533 h 379571"/>
                  <a:gd name="connsiteX37" fmla="*/ 307848 w 543306"/>
                  <a:gd name="connsiteY37" fmla="*/ 85725 h 379571"/>
                  <a:gd name="connsiteX38" fmla="*/ 321088 w 543306"/>
                  <a:gd name="connsiteY38" fmla="*/ 81534 h 379571"/>
                  <a:gd name="connsiteX39" fmla="*/ 329279 w 543306"/>
                  <a:gd name="connsiteY39" fmla="*/ 69247 h 379571"/>
                  <a:gd name="connsiteX40" fmla="*/ 340138 w 543306"/>
                  <a:gd name="connsiteY40" fmla="*/ 68675 h 379571"/>
                  <a:gd name="connsiteX41" fmla="*/ 346901 w 543306"/>
                  <a:gd name="connsiteY41" fmla="*/ 58960 h 379571"/>
                  <a:gd name="connsiteX42" fmla="*/ 367570 w 543306"/>
                  <a:gd name="connsiteY42" fmla="*/ 59722 h 379571"/>
                  <a:gd name="connsiteX43" fmla="*/ 377095 w 543306"/>
                  <a:gd name="connsiteY43" fmla="*/ 51912 h 379571"/>
                  <a:gd name="connsiteX44" fmla="*/ 387287 w 543306"/>
                  <a:gd name="connsiteY44" fmla="*/ 29337 h 379571"/>
                  <a:gd name="connsiteX45" fmla="*/ 383858 w 543306"/>
                  <a:gd name="connsiteY45" fmla="*/ 16574 h 379571"/>
                  <a:gd name="connsiteX46" fmla="*/ 399383 w 543306"/>
                  <a:gd name="connsiteY46" fmla="*/ 17907 h 379571"/>
                  <a:gd name="connsiteX47" fmla="*/ 425196 w 543306"/>
                  <a:gd name="connsiteY47" fmla="*/ 0 h 379571"/>
                  <a:gd name="connsiteX48" fmla="*/ 434530 w 543306"/>
                  <a:gd name="connsiteY48" fmla="*/ 6763 h 379571"/>
                  <a:gd name="connsiteX49" fmla="*/ 457581 w 543306"/>
                  <a:gd name="connsiteY49" fmla="*/ 7716 h 379571"/>
                  <a:gd name="connsiteX50" fmla="*/ 457581 w 543306"/>
                  <a:gd name="connsiteY50" fmla="*/ 7716 h 379571"/>
                  <a:gd name="connsiteX51" fmla="*/ 450056 w 543306"/>
                  <a:gd name="connsiteY51" fmla="*/ 31147 h 379571"/>
                  <a:gd name="connsiteX52" fmla="*/ 459391 w 543306"/>
                  <a:gd name="connsiteY52" fmla="*/ 36291 h 379571"/>
                  <a:gd name="connsiteX53" fmla="*/ 455105 w 543306"/>
                  <a:gd name="connsiteY53" fmla="*/ 47149 h 379571"/>
                  <a:gd name="connsiteX54" fmla="*/ 469773 w 543306"/>
                  <a:gd name="connsiteY54" fmla="*/ 83725 h 379571"/>
                  <a:gd name="connsiteX55" fmla="*/ 476536 w 543306"/>
                  <a:gd name="connsiteY55" fmla="*/ 87916 h 379571"/>
                  <a:gd name="connsiteX56" fmla="*/ 493871 w 543306"/>
                  <a:gd name="connsiteY56" fmla="*/ 83439 h 379571"/>
                  <a:gd name="connsiteX57" fmla="*/ 497872 w 543306"/>
                  <a:gd name="connsiteY57" fmla="*/ 92393 h 379571"/>
                  <a:gd name="connsiteX58" fmla="*/ 484537 w 543306"/>
                  <a:gd name="connsiteY58" fmla="*/ 118015 h 379571"/>
                  <a:gd name="connsiteX59" fmla="*/ 484442 w 543306"/>
                  <a:gd name="connsiteY59" fmla="*/ 134207 h 379571"/>
                  <a:gd name="connsiteX60" fmla="*/ 495681 w 543306"/>
                  <a:gd name="connsiteY60" fmla="*/ 146209 h 379571"/>
                  <a:gd name="connsiteX61" fmla="*/ 509969 w 543306"/>
                  <a:gd name="connsiteY61" fmla="*/ 138494 h 379571"/>
                  <a:gd name="connsiteX62" fmla="*/ 517303 w 543306"/>
                  <a:gd name="connsiteY62" fmla="*/ 144780 h 379571"/>
                  <a:gd name="connsiteX63" fmla="*/ 528638 w 543306"/>
                  <a:gd name="connsiteY63" fmla="*/ 181642 h 379571"/>
                  <a:gd name="connsiteX64" fmla="*/ 533305 w 543306"/>
                  <a:gd name="connsiteY64" fmla="*/ 171736 h 379571"/>
                  <a:gd name="connsiteX65" fmla="*/ 539877 w 543306"/>
                  <a:gd name="connsiteY65" fmla="*/ 188976 h 379571"/>
                  <a:gd name="connsiteX66" fmla="*/ 537686 w 543306"/>
                  <a:gd name="connsiteY66" fmla="*/ 197263 h 379571"/>
                  <a:gd name="connsiteX67" fmla="*/ 543306 w 543306"/>
                  <a:gd name="connsiteY67" fmla="*/ 222504 h 379571"/>
                  <a:gd name="connsiteX68" fmla="*/ 535305 w 543306"/>
                  <a:gd name="connsiteY68" fmla="*/ 237744 h 379571"/>
                  <a:gd name="connsiteX69" fmla="*/ 536067 w 543306"/>
                  <a:gd name="connsiteY69" fmla="*/ 268129 h 379571"/>
                  <a:gd name="connsiteX70" fmla="*/ 531209 w 543306"/>
                  <a:gd name="connsiteY70" fmla="*/ 271367 h 379571"/>
                  <a:gd name="connsiteX71" fmla="*/ 527113 w 543306"/>
                  <a:gd name="connsiteY71" fmla="*/ 267272 h 379571"/>
                  <a:gd name="connsiteX72" fmla="*/ 523208 w 543306"/>
                  <a:gd name="connsiteY72" fmla="*/ 272987 h 379571"/>
                  <a:gd name="connsiteX73" fmla="*/ 522256 w 543306"/>
                  <a:gd name="connsiteY73" fmla="*/ 289465 h 379571"/>
                  <a:gd name="connsiteX74" fmla="*/ 513397 w 543306"/>
                  <a:gd name="connsiteY74" fmla="*/ 296514 h 379571"/>
                  <a:gd name="connsiteX75" fmla="*/ 517208 w 543306"/>
                  <a:gd name="connsiteY75" fmla="*/ 302609 h 379571"/>
                  <a:gd name="connsiteX76" fmla="*/ 513302 w 543306"/>
                  <a:gd name="connsiteY76" fmla="*/ 307658 h 379571"/>
                  <a:gd name="connsiteX77" fmla="*/ 513302 w 543306"/>
                  <a:gd name="connsiteY77" fmla="*/ 307658 h 379571"/>
                  <a:gd name="connsiteX78" fmla="*/ 490252 w 543306"/>
                  <a:gd name="connsiteY78" fmla="*/ 298037 h 379571"/>
                  <a:gd name="connsiteX79" fmla="*/ 451009 w 543306"/>
                  <a:gd name="connsiteY79" fmla="*/ 307753 h 379571"/>
                  <a:gd name="connsiteX80" fmla="*/ 440436 w 543306"/>
                  <a:gd name="connsiteY80" fmla="*/ 314039 h 379571"/>
                  <a:gd name="connsiteX81" fmla="*/ 424053 w 543306"/>
                  <a:gd name="connsiteY81" fmla="*/ 340709 h 379571"/>
                  <a:gd name="connsiteX82" fmla="*/ 392525 w 543306"/>
                  <a:gd name="connsiteY82" fmla="*/ 333089 h 379571"/>
                  <a:gd name="connsiteX83" fmla="*/ 372332 w 543306"/>
                  <a:gd name="connsiteY83" fmla="*/ 337662 h 379571"/>
                  <a:gd name="connsiteX84" fmla="*/ 372523 w 543306"/>
                  <a:gd name="connsiteY84" fmla="*/ 347472 h 379571"/>
                  <a:gd name="connsiteX85" fmla="*/ 366331 w 543306"/>
                  <a:gd name="connsiteY85" fmla="*/ 350901 h 379571"/>
                  <a:gd name="connsiteX86" fmla="*/ 297275 w 543306"/>
                  <a:gd name="connsiteY86" fmla="*/ 348615 h 379571"/>
                  <a:gd name="connsiteX87" fmla="*/ 282130 w 543306"/>
                  <a:gd name="connsiteY87" fmla="*/ 356997 h 379571"/>
                  <a:gd name="connsiteX88" fmla="*/ 277654 w 543306"/>
                  <a:gd name="connsiteY88" fmla="*/ 379571 h 379571"/>
                  <a:gd name="connsiteX89" fmla="*/ 267843 w 543306"/>
                  <a:gd name="connsiteY89" fmla="*/ 368141 h 379571"/>
                  <a:gd name="connsiteX90" fmla="*/ 212217 w 543306"/>
                  <a:gd name="connsiteY90" fmla="*/ 340424 h 379571"/>
                  <a:gd name="connsiteX91" fmla="*/ 149638 w 543306"/>
                  <a:gd name="connsiteY91" fmla="*/ 324136 h 379571"/>
                  <a:gd name="connsiteX92" fmla="*/ 110871 w 543306"/>
                  <a:gd name="connsiteY92" fmla="*/ 321564 h 379571"/>
                  <a:gd name="connsiteX93" fmla="*/ 106204 w 543306"/>
                  <a:gd name="connsiteY93" fmla="*/ 321183 h 379571"/>
                  <a:gd name="connsiteX94" fmla="*/ 98679 w 543306"/>
                  <a:gd name="connsiteY94" fmla="*/ 320993 h 379571"/>
                  <a:gd name="connsiteX95" fmla="*/ 92774 w 543306"/>
                  <a:gd name="connsiteY95" fmla="*/ 319564 h 379571"/>
                  <a:gd name="connsiteX96" fmla="*/ 89345 w 543306"/>
                  <a:gd name="connsiteY96" fmla="*/ 317850 h 379571"/>
                  <a:gd name="connsiteX97" fmla="*/ 50292 w 543306"/>
                  <a:gd name="connsiteY97" fmla="*/ 320135 h 379571"/>
                  <a:gd name="connsiteX98" fmla="*/ 4477 w 543306"/>
                  <a:gd name="connsiteY98" fmla="*/ 331946 h 3795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</a:cxnLst>
                <a:rect l="l" t="t" r="r" b="b"/>
                <a:pathLst>
                  <a:path w="543306" h="379571">
                    <a:moveTo>
                      <a:pt x="4477" y="331946"/>
                    </a:moveTo>
                    <a:lnTo>
                      <a:pt x="0" y="308229"/>
                    </a:lnTo>
                    <a:lnTo>
                      <a:pt x="6382" y="293942"/>
                    </a:lnTo>
                    <a:lnTo>
                      <a:pt x="4286" y="286989"/>
                    </a:lnTo>
                    <a:lnTo>
                      <a:pt x="12192" y="281083"/>
                    </a:lnTo>
                    <a:lnTo>
                      <a:pt x="19526" y="264986"/>
                    </a:lnTo>
                    <a:lnTo>
                      <a:pt x="18574" y="246983"/>
                    </a:lnTo>
                    <a:lnTo>
                      <a:pt x="50578" y="216027"/>
                    </a:lnTo>
                    <a:lnTo>
                      <a:pt x="49054" y="200787"/>
                    </a:lnTo>
                    <a:lnTo>
                      <a:pt x="61532" y="174498"/>
                    </a:lnTo>
                    <a:lnTo>
                      <a:pt x="59341" y="169831"/>
                    </a:lnTo>
                    <a:lnTo>
                      <a:pt x="66961" y="162401"/>
                    </a:lnTo>
                    <a:lnTo>
                      <a:pt x="68390" y="134493"/>
                    </a:lnTo>
                    <a:lnTo>
                      <a:pt x="76105" y="125635"/>
                    </a:lnTo>
                    <a:lnTo>
                      <a:pt x="70199" y="121825"/>
                    </a:lnTo>
                    <a:lnTo>
                      <a:pt x="67913" y="108680"/>
                    </a:lnTo>
                    <a:lnTo>
                      <a:pt x="53150" y="103442"/>
                    </a:lnTo>
                    <a:lnTo>
                      <a:pt x="74390" y="77248"/>
                    </a:lnTo>
                    <a:lnTo>
                      <a:pt x="116205" y="76486"/>
                    </a:lnTo>
                    <a:lnTo>
                      <a:pt x="130112" y="82296"/>
                    </a:lnTo>
                    <a:lnTo>
                      <a:pt x="138684" y="77153"/>
                    </a:lnTo>
                    <a:lnTo>
                      <a:pt x="132302" y="70962"/>
                    </a:lnTo>
                    <a:lnTo>
                      <a:pt x="121253" y="69342"/>
                    </a:lnTo>
                    <a:lnTo>
                      <a:pt x="122015" y="57912"/>
                    </a:lnTo>
                    <a:lnTo>
                      <a:pt x="128588" y="50102"/>
                    </a:lnTo>
                    <a:lnTo>
                      <a:pt x="152305" y="57246"/>
                    </a:lnTo>
                    <a:lnTo>
                      <a:pt x="164116" y="65532"/>
                    </a:lnTo>
                    <a:lnTo>
                      <a:pt x="176594" y="56769"/>
                    </a:lnTo>
                    <a:lnTo>
                      <a:pt x="184785" y="69818"/>
                    </a:lnTo>
                    <a:lnTo>
                      <a:pt x="197834" y="73914"/>
                    </a:lnTo>
                    <a:lnTo>
                      <a:pt x="198025" y="64579"/>
                    </a:lnTo>
                    <a:lnTo>
                      <a:pt x="218313" y="51626"/>
                    </a:lnTo>
                    <a:lnTo>
                      <a:pt x="229553" y="58674"/>
                    </a:lnTo>
                    <a:lnTo>
                      <a:pt x="244030" y="77724"/>
                    </a:lnTo>
                    <a:lnTo>
                      <a:pt x="254127" y="82201"/>
                    </a:lnTo>
                    <a:lnTo>
                      <a:pt x="280892" y="82010"/>
                    </a:lnTo>
                    <a:lnTo>
                      <a:pt x="290798" y="73533"/>
                    </a:lnTo>
                    <a:lnTo>
                      <a:pt x="307848" y="85725"/>
                    </a:lnTo>
                    <a:lnTo>
                      <a:pt x="321088" y="81534"/>
                    </a:lnTo>
                    <a:lnTo>
                      <a:pt x="329279" y="69247"/>
                    </a:lnTo>
                    <a:lnTo>
                      <a:pt x="340138" y="68675"/>
                    </a:lnTo>
                    <a:lnTo>
                      <a:pt x="346901" y="58960"/>
                    </a:lnTo>
                    <a:lnTo>
                      <a:pt x="367570" y="59722"/>
                    </a:lnTo>
                    <a:lnTo>
                      <a:pt x="377095" y="51912"/>
                    </a:lnTo>
                    <a:lnTo>
                      <a:pt x="387287" y="29337"/>
                    </a:lnTo>
                    <a:lnTo>
                      <a:pt x="383858" y="16574"/>
                    </a:lnTo>
                    <a:lnTo>
                      <a:pt x="399383" y="17907"/>
                    </a:lnTo>
                    <a:lnTo>
                      <a:pt x="425196" y="0"/>
                    </a:lnTo>
                    <a:lnTo>
                      <a:pt x="434530" y="6763"/>
                    </a:lnTo>
                    <a:lnTo>
                      <a:pt x="457581" y="7716"/>
                    </a:lnTo>
                    <a:lnTo>
                      <a:pt x="457581" y="7716"/>
                    </a:lnTo>
                    <a:lnTo>
                      <a:pt x="450056" y="31147"/>
                    </a:lnTo>
                    <a:lnTo>
                      <a:pt x="459391" y="36291"/>
                    </a:lnTo>
                    <a:lnTo>
                      <a:pt x="455105" y="47149"/>
                    </a:lnTo>
                    <a:lnTo>
                      <a:pt x="469773" y="83725"/>
                    </a:lnTo>
                    <a:lnTo>
                      <a:pt x="476536" y="87916"/>
                    </a:lnTo>
                    <a:lnTo>
                      <a:pt x="493871" y="83439"/>
                    </a:lnTo>
                    <a:lnTo>
                      <a:pt x="497872" y="92393"/>
                    </a:lnTo>
                    <a:lnTo>
                      <a:pt x="484537" y="118015"/>
                    </a:lnTo>
                    <a:lnTo>
                      <a:pt x="484442" y="134207"/>
                    </a:lnTo>
                    <a:lnTo>
                      <a:pt x="495681" y="146209"/>
                    </a:lnTo>
                    <a:lnTo>
                      <a:pt x="509969" y="138494"/>
                    </a:lnTo>
                    <a:lnTo>
                      <a:pt x="517303" y="144780"/>
                    </a:lnTo>
                    <a:lnTo>
                      <a:pt x="528638" y="181642"/>
                    </a:lnTo>
                    <a:lnTo>
                      <a:pt x="533305" y="171736"/>
                    </a:lnTo>
                    <a:lnTo>
                      <a:pt x="539877" y="188976"/>
                    </a:lnTo>
                    <a:lnTo>
                      <a:pt x="537686" y="197263"/>
                    </a:lnTo>
                    <a:lnTo>
                      <a:pt x="543306" y="222504"/>
                    </a:lnTo>
                    <a:lnTo>
                      <a:pt x="535305" y="237744"/>
                    </a:lnTo>
                    <a:lnTo>
                      <a:pt x="536067" y="268129"/>
                    </a:lnTo>
                    <a:lnTo>
                      <a:pt x="531209" y="271367"/>
                    </a:lnTo>
                    <a:lnTo>
                      <a:pt x="527113" y="267272"/>
                    </a:lnTo>
                    <a:lnTo>
                      <a:pt x="523208" y="272987"/>
                    </a:lnTo>
                    <a:lnTo>
                      <a:pt x="522256" y="289465"/>
                    </a:lnTo>
                    <a:lnTo>
                      <a:pt x="513397" y="296514"/>
                    </a:lnTo>
                    <a:lnTo>
                      <a:pt x="517208" y="302609"/>
                    </a:lnTo>
                    <a:lnTo>
                      <a:pt x="513302" y="307658"/>
                    </a:lnTo>
                    <a:lnTo>
                      <a:pt x="513302" y="307658"/>
                    </a:lnTo>
                    <a:lnTo>
                      <a:pt x="490252" y="298037"/>
                    </a:lnTo>
                    <a:lnTo>
                      <a:pt x="451009" y="307753"/>
                    </a:lnTo>
                    <a:lnTo>
                      <a:pt x="440436" y="314039"/>
                    </a:lnTo>
                    <a:lnTo>
                      <a:pt x="424053" y="340709"/>
                    </a:lnTo>
                    <a:lnTo>
                      <a:pt x="392525" y="333089"/>
                    </a:lnTo>
                    <a:lnTo>
                      <a:pt x="372332" y="337662"/>
                    </a:lnTo>
                    <a:lnTo>
                      <a:pt x="372523" y="347472"/>
                    </a:lnTo>
                    <a:lnTo>
                      <a:pt x="366331" y="350901"/>
                    </a:lnTo>
                    <a:lnTo>
                      <a:pt x="297275" y="348615"/>
                    </a:lnTo>
                    <a:lnTo>
                      <a:pt x="282130" y="356997"/>
                    </a:lnTo>
                    <a:lnTo>
                      <a:pt x="277654" y="379571"/>
                    </a:lnTo>
                    <a:lnTo>
                      <a:pt x="267843" y="368141"/>
                    </a:lnTo>
                    <a:lnTo>
                      <a:pt x="212217" y="340424"/>
                    </a:lnTo>
                    <a:lnTo>
                      <a:pt x="149638" y="324136"/>
                    </a:lnTo>
                    <a:lnTo>
                      <a:pt x="110871" y="321564"/>
                    </a:lnTo>
                    <a:lnTo>
                      <a:pt x="106204" y="321183"/>
                    </a:lnTo>
                    <a:lnTo>
                      <a:pt x="98679" y="320993"/>
                    </a:lnTo>
                    <a:lnTo>
                      <a:pt x="92774" y="319564"/>
                    </a:lnTo>
                    <a:lnTo>
                      <a:pt x="89345" y="317850"/>
                    </a:lnTo>
                    <a:lnTo>
                      <a:pt x="50292" y="320135"/>
                    </a:lnTo>
                    <a:lnTo>
                      <a:pt x="4477" y="331946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任意多边形: 形状 16"/>
              <p:cNvSpPr/>
              <p:nvPr>
                <p:custDataLst>
                  <p:tags r:id="rId69"/>
                </p:custDataLst>
              </p:nvPr>
            </p:nvSpPr>
            <p:spPr>
              <a:xfrm>
                <a:off x="6061" y="6476"/>
                <a:ext cx="62" cy="93"/>
              </a:xfrm>
              <a:custGeom>
                <a:avLst/>
                <a:gdLst>
                  <a:gd name="connsiteX0" fmla="*/ 439769 w 546925"/>
                  <a:gd name="connsiteY0" fmla="*/ 616267 h 672845"/>
                  <a:gd name="connsiteX1" fmla="*/ 421005 w 546925"/>
                  <a:gd name="connsiteY1" fmla="*/ 632746 h 672845"/>
                  <a:gd name="connsiteX2" fmla="*/ 418338 w 546925"/>
                  <a:gd name="connsiteY2" fmla="*/ 634079 h 672845"/>
                  <a:gd name="connsiteX3" fmla="*/ 417195 w 546925"/>
                  <a:gd name="connsiteY3" fmla="*/ 653034 h 672845"/>
                  <a:gd name="connsiteX4" fmla="*/ 403288 w 546925"/>
                  <a:gd name="connsiteY4" fmla="*/ 661606 h 672845"/>
                  <a:gd name="connsiteX5" fmla="*/ 397097 w 546925"/>
                  <a:gd name="connsiteY5" fmla="*/ 672846 h 672845"/>
                  <a:gd name="connsiteX6" fmla="*/ 383572 w 546925"/>
                  <a:gd name="connsiteY6" fmla="*/ 663797 h 672845"/>
                  <a:gd name="connsiteX7" fmla="*/ 379285 w 546925"/>
                  <a:gd name="connsiteY7" fmla="*/ 651319 h 672845"/>
                  <a:gd name="connsiteX8" fmla="*/ 383476 w 546925"/>
                  <a:gd name="connsiteY8" fmla="*/ 645605 h 672845"/>
                  <a:gd name="connsiteX9" fmla="*/ 375285 w 546925"/>
                  <a:gd name="connsiteY9" fmla="*/ 646081 h 672845"/>
                  <a:gd name="connsiteX10" fmla="*/ 372808 w 546925"/>
                  <a:gd name="connsiteY10" fmla="*/ 632460 h 672845"/>
                  <a:gd name="connsiteX11" fmla="*/ 391573 w 546925"/>
                  <a:gd name="connsiteY11" fmla="*/ 627888 h 672845"/>
                  <a:gd name="connsiteX12" fmla="*/ 383000 w 546925"/>
                  <a:gd name="connsiteY12" fmla="*/ 616077 h 672845"/>
                  <a:gd name="connsiteX13" fmla="*/ 385572 w 546925"/>
                  <a:gd name="connsiteY13" fmla="*/ 609219 h 672845"/>
                  <a:gd name="connsiteX14" fmla="*/ 382048 w 546925"/>
                  <a:gd name="connsiteY14" fmla="*/ 604838 h 672845"/>
                  <a:gd name="connsiteX15" fmla="*/ 377190 w 546925"/>
                  <a:gd name="connsiteY15" fmla="*/ 621316 h 672845"/>
                  <a:gd name="connsiteX16" fmla="*/ 365569 w 546925"/>
                  <a:gd name="connsiteY16" fmla="*/ 601028 h 672845"/>
                  <a:gd name="connsiteX17" fmla="*/ 372142 w 546925"/>
                  <a:gd name="connsiteY17" fmla="*/ 585216 h 672845"/>
                  <a:gd name="connsiteX18" fmla="*/ 346138 w 546925"/>
                  <a:gd name="connsiteY18" fmla="*/ 596837 h 672845"/>
                  <a:gd name="connsiteX19" fmla="*/ 339566 w 546925"/>
                  <a:gd name="connsiteY19" fmla="*/ 584263 h 672845"/>
                  <a:gd name="connsiteX20" fmla="*/ 338899 w 546925"/>
                  <a:gd name="connsiteY20" fmla="*/ 587597 h 672845"/>
                  <a:gd name="connsiteX21" fmla="*/ 341852 w 546925"/>
                  <a:gd name="connsiteY21" fmla="*/ 597503 h 672845"/>
                  <a:gd name="connsiteX22" fmla="*/ 330994 w 546925"/>
                  <a:gd name="connsiteY22" fmla="*/ 608362 h 672845"/>
                  <a:gd name="connsiteX23" fmla="*/ 351663 w 546925"/>
                  <a:gd name="connsiteY23" fmla="*/ 599503 h 672845"/>
                  <a:gd name="connsiteX24" fmla="*/ 359855 w 546925"/>
                  <a:gd name="connsiteY24" fmla="*/ 606552 h 672845"/>
                  <a:gd name="connsiteX25" fmla="*/ 349853 w 546925"/>
                  <a:gd name="connsiteY25" fmla="*/ 623506 h 672845"/>
                  <a:gd name="connsiteX26" fmla="*/ 363759 w 546925"/>
                  <a:gd name="connsiteY26" fmla="*/ 623126 h 672845"/>
                  <a:gd name="connsiteX27" fmla="*/ 366998 w 546925"/>
                  <a:gd name="connsiteY27" fmla="*/ 644557 h 672845"/>
                  <a:gd name="connsiteX28" fmla="*/ 378714 w 546925"/>
                  <a:gd name="connsiteY28" fmla="*/ 660273 h 672845"/>
                  <a:gd name="connsiteX29" fmla="*/ 377476 w 546925"/>
                  <a:gd name="connsiteY29" fmla="*/ 670751 h 672845"/>
                  <a:gd name="connsiteX30" fmla="*/ 364426 w 546925"/>
                  <a:gd name="connsiteY30" fmla="*/ 672751 h 672845"/>
                  <a:gd name="connsiteX31" fmla="*/ 304990 w 546925"/>
                  <a:gd name="connsiteY31" fmla="*/ 613601 h 672845"/>
                  <a:gd name="connsiteX32" fmla="*/ 288798 w 546925"/>
                  <a:gd name="connsiteY32" fmla="*/ 604266 h 672845"/>
                  <a:gd name="connsiteX33" fmla="*/ 283369 w 546925"/>
                  <a:gd name="connsiteY33" fmla="*/ 603790 h 672845"/>
                  <a:gd name="connsiteX34" fmla="*/ 282511 w 546925"/>
                  <a:gd name="connsiteY34" fmla="*/ 608838 h 672845"/>
                  <a:gd name="connsiteX35" fmla="*/ 277844 w 546925"/>
                  <a:gd name="connsiteY35" fmla="*/ 606457 h 672845"/>
                  <a:gd name="connsiteX36" fmla="*/ 281940 w 546925"/>
                  <a:gd name="connsiteY36" fmla="*/ 599218 h 672845"/>
                  <a:gd name="connsiteX37" fmla="*/ 270129 w 546925"/>
                  <a:gd name="connsiteY37" fmla="*/ 580168 h 672845"/>
                  <a:gd name="connsiteX38" fmla="*/ 240125 w 546925"/>
                  <a:gd name="connsiteY38" fmla="*/ 558737 h 672845"/>
                  <a:gd name="connsiteX39" fmla="*/ 247078 w 546925"/>
                  <a:gd name="connsiteY39" fmla="*/ 539496 h 672845"/>
                  <a:gd name="connsiteX40" fmla="*/ 268986 w 546925"/>
                  <a:gd name="connsiteY40" fmla="*/ 557117 h 672845"/>
                  <a:gd name="connsiteX41" fmla="*/ 268319 w 546925"/>
                  <a:gd name="connsiteY41" fmla="*/ 550545 h 672845"/>
                  <a:gd name="connsiteX42" fmla="*/ 249555 w 546925"/>
                  <a:gd name="connsiteY42" fmla="*/ 536543 h 672845"/>
                  <a:gd name="connsiteX43" fmla="*/ 253841 w 546925"/>
                  <a:gd name="connsiteY43" fmla="*/ 531971 h 672845"/>
                  <a:gd name="connsiteX44" fmla="*/ 260794 w 546925"/>
                  <a:gd name="connsiteY44" fmla="*/ 531209 h 672845"/>
                  <a:gd name="connsiteX45" fmla="*/ 245269 w 546925"/>
                  <a:gd name="connsiteY45" fmla="*/ 526351 h 672845"/>
                  <a:gd name="connsiteX46" fmla="*/ 232410 w 546925"/>
                  <a:gd name="connsiteY46" fmla="*/ 526923 h 672845"/>
                  <a:gd name="connsiteX47" fmla="*/ 230600 w 546925"/>
                  <a:gd name="connsiteY47" fmla="*/ 529685 h 672845"/>
                  <a:gd name="connsiteX48" fmla="*/ 241078 w 546925"/>
                  <a:gd name="connsiteY48" fmla="*/ 529209 h 672845"/>
                  <a:gd name="connsiteX49" fmla="*/ 236315 w 546925"/>
                  <a:gd name="connsiteY49" fmla="*/ 555498 h 672845"/>
                  <a:gd name="connsiteX50" fmla="*/ 239554 w 546925"/>
                  <a:gd name="connsiteY50" fmla="*/ 566071 h 672845"/>
                  <a:gd name="connsiteX51" fmla="*/ 229171 w 546925"/>
                  <a:gd name="connsiteY51" fmla="*/ 564451 h 672845"/>
                  <a:gd name="connsiteX52" fmla="*/ 227076 w 546925"/>
                  <a:gd name="connsiteY52" fmla="*/ 557879 h 672845"/>
                  <a:gd name="connsiteX53" fmla="*/ 228886 w 546925"/>
                  <a:gd name="connsiteY53" fmla="*/ 550355 h 672845"/>
                  <a:gd name="connsiteX54" fmla="*/ 227362 w 546925"/>
                  <a:gd name="connsiteY54" fmla="*/ 545783 h 672845"/>
                  <a:gd name="connsiteX55" fmla="*/ 212598 w 546925"/>
                  <a:gd name="connsiteY55" fmla="*/ 530733 h 672845"/>
                  <a:gd name="connsiteX56" fmla="*/ 190500 w 546925"/>
                  <a:gd name="connsiteY56" fmla="*/ 519303 h 672845"/>
                  <a:gd name="connsiteX57" fmla="*/ 168402 w 546925"/>
                  <a:gd name="connsiteY57" fmla="*/ 520065 h 672845"/>
                  <a:gd name="connsiteX58" fmla="*/ 173926 w 546925"/>
                  <a:gd name="connsiteY58" fmla="*/ 505873 h 672845"/>
                  <a:gd name="connsiteX59" fmla="*/ 171069 w 546925"/>
                  <a:gd name="connsiteY59" fmla="*/ 499205 h 672845"/>
                  <a:gd name="connsiteX60" fmla="*/ 177355 w 546925"/>
                  <a:gd name="connsiteY60" fmla="*/ 493205 h 672845"/>
                  <a:gd name="connsiteX61" fmla="*/ 168973 w 546925"/>
                  <a:gd name="connsiteY61" fmla="*/ 483394 h 672845"/>
                  <a:gd name="connsiteX62" fmla="*/ 159163 w 546925"/>
                  <a:gd name="connsiteY62" fmla="*/ 488157 h 672845"/>
                  <a:gd name="connsiteX63" fmla="*/ 167164 w 546925"/>
                  <a:gd name="connsiteY63" fmla="*/ 513588 h 672845"/>
                  <a:gd name="connsiteX64" fmla="*/ 164878 w 546925"/>
                  <a:gd name="connsiteY64" fmla="*/ 525018 h 672845"/>
                  <a:gd name="connsiteX65" fmla="*/ 155257 w 546925"/>
                  <a:gd name="connsiteY65" fmla="*/ 521970 h 672845"/>
                  <a:gd name="connsiteX66" fmla="*/ 135541 w 546925"/>
                  <a:gd name="connsiteY66" fmla="*/ 500348 h 672845"/>
                  <a:gd name="connsiteX67" fmla="*/ 129921 w 546925"/>
                  <a:gd name="connsiteY67" fmla="*/ 500539 h 672845"/>
                  <a:gd name="connsiteX68" fmla="*/ 126587 w 546925"/>
                  <a:gd name="connsiteY68" fmla="*/ 492442 h 672845"/>
                  <a:gd name="connsiteX69" fmla="*/ 141732 w 546925"/>
                  <a:gd name="connsiteY69" fmla="*/ 496729 h 672845"/>
                  <a:gd name="connsiteX70" fmla="*/ 140113 w 546925"/>
                  <a:gd name="connsiteY70" fmla="*/ 483489 h 672845"/>
                  <a:gd name="connsiteX71" fmla="*/ 132588 w 546925"/>
                  <a:gd name="connsiteY71" fmla="*/ 478726 h 672845"/>
                  <a:gd name="connsiteX72" fmla="*/ 126111 w 546925"/>
                  <a:gd name="connsiteY72" fmla="*/ 480251 h 672845"/>
                  <a:gd name="connsiteX73" fmla="*/ 125349 w 546925"/>
                  <a:gd name="connsiteY73" fmla="*/ 488442 h 672845"/>
                  <a:gd name="connsiteX74" fmla="*/ 115062 w 546925"/>
                  <a:gd name="connsiteY74" fmla="*/ 470630 h 672845"/>
                  <a:gd name="connsiteX75" fmla="*/ 112776 w 546925"/>
                  <a:gd name="connsiteY75" fmla="*/ 453009 h 672845"/>
                  <a:gd name="connsiteX76" fmla="*/ 89440 w 546925"/>
                  <a:gd name="connsiteY76" fmla="*/ 433578 h 672845"/>
                  <a:gd name="connsiteX77" fmla="*/ 63246 w 546925"/>
                  <a:gd name="connsiteY77" fmla="*/ 419957 h 672845"/>
                  <a:gd name="connsiteX78" fmla="*/ 63246 w 546925"/>
                  <a:gd name="connsiteY78" fmla="*/ 419957 h 672845"/>
                  <a:gd name="connsiteX79" fmla="*/ 67151 w 546925"/>
                  <a:gd name="connsiteY79" fmla="*/ 414909 h 672845"/>
                  <a:gd name="connsiteX80" fmla="*/ 63341 w 546925"/>
                  <a:gd name="connsiteY80" fmla="*/ 408813 h 672845"/>
                  <a:gd name="connsiteX81" fmla="*/ 72199 w 546925"/>
                  <a:gd name="connsiteY81" fmla="*/ 401765 h 672845"/>
                  <a:gd name="connsiteX82" fmla="*/ 73152 w 546925"/>
                  <a:gd name="connsiteY82" fmla="*/ 385286 h 672845"/>
                  <a:gd name="connsiteX83" fmla="*/ 77057 w 546925"/>
                  <a:gd name="connsiteY83" fmla="*/ 379571 h 672845"/>
                  <a:gd name="connsiteX84" fmla="*/ 81153 w 546925"/>
                  <a:gd name="connsiteY84" fmla="*/ 383667 h 672845"/>
                  <a:gd name="connsiteX85" fmla="*/ 86011 w 546925"/>
                  <a:gd name="connsiteY85" fmla="*/ 380428 h 672845"/>
                  <a:gd name="connsiteX86" fmla="*/ 85249 w 546925"/>
                  <a:gd name="connsiteY86" fmla="*/ 350044 h 672845"/>
                  <a:gd name="connsiteX87" fmla="*/ 93250 w 546925"/>
                  <a:gd name="connsiteY87" fmla="*/ 334804 h 672845"/>
                  <a:gd name="connsiteX88" fmla="*/ 87630 w 546925"/>
                  <a:gd name="connsiteY88" fmla="*/ 309563 h 672845"/>
                  <a:gd name="connsiteX89" fmla="*/ 89821 w 546925"/>
                  <a:gd name="connsiteY89" fmla="*/ 301276 h 672845"/>
                  <a:gd name="connsiteX90" fmla="*/ 83248 w 546925"/>
                  <a:gd name="connsiteY90" fmla="*/ 284035 h 672845"/>
                  <a:gd name="connsiteX91" fmla="*/ 78581 w 546925"/>
                  <a:gd name="connsiteY91" fmla="*/ 293942 h 672845"/>
                  <a:gd name="connsiteX92" fmla="*/ 67246 w 546925"/>
                  <a:gd name="connsiteY92" fmla="*/ 257080 h 672845"/>
                  <a:gd name="connsiteX93" fmla="*/ 59912 w 546925"/>
                  <a:gd name="connsiteY93" fmla="*/ 250793 h 672845"/>
                  <a:gd name="connsiteX94" fmla="*/ 45625 w 546925"/>
                  <a:gd name="connsiteY94" fmla="*/ 258508 h 672845"/>
                  <a:gd name="connsiteX95" fmla="*/ 34385 w 546925"/>
                  <a:gd name="connsiteY95" fmla="*/ 246507 h 672845"/>
                  <a:gd name="connsiteX96" fmla="*/ 34480 w 546925"/>
                  <a:gd name="connsiteY96" fmla="*/ 230315 h 672845"/>
                  <a:gd name="connsiteX97" fmla="*/ 47815 w 546925"/>
                  <a:gd name="connsiteY97" fmla="*/ 204692 h 672845"/>
                  <a:gd name="connsiteX98" fmla="*/ 43815 w 546925"/>
                  <a:gd name="connsiteY98" fmla="*/ 195739 h 672845"/>
                  <a:gd name="connsiteX99" fmla="*/ 26479 w 546925"/>
                  <a:gd name="connsiteY99" fmla="*/ 200215 h 672845"/>
                  <a:gd name="connsiteX100" fmla="*/ 19717 w 546925"/>
                  <a:gd name="connsiteY100" fmla="*/ 196024 h 672845"/>
                  <a:gd name="connsiteX101" fmla="*/ 5048 w 546925"/>
                  <a:gd name="connsiteY101" fmla="*/ 159449 h 672845"/>
                  <a:gd name="connsiteX102" fmla="*/ 9334 w 546925"/>
                  <a:gd name="connsiteY102" fmla="*/ 148590 h 672845"/>
                  <a:gd name="connsiteX103" fmla="*/ 0 w 546925"/>
                  <a:gd name="connsiteY103" fmla="*/ 143447 h 672845"/>
                  <a:gd name="connsiteX104" fmla="*/ 7525 w 546925"/>
                  <a:gd name="connsiteY104" fmla="*/ 120015 h 672845"/>
                  <a:gd name="connsiteX105" fmla="*/ 7525 w 546925"/>
                  <a:gd name="connsiteY105" fmla="*/ 120015 h 672845"/>
                  <a:gd name="connsiteX106" fmla="*/ 17621 w 546925"/>
                  <a:gd name="connsiteY106" fmla="*/ 113157 h 672845"/>
                  <a:gd name="connsiteX107" fmla="*/ 21336 w 546925"/>
                  <a:gd name="connsiteY107" fmla="*/ 101346 h 672845"/>
                  <a:gd name="connsiteX108" fmla="*/ 21336 w 546925"/>
                  <a:gd name="connsiteY108" fmla="*/ 101346 h 672845"/>
                  <a:gd name="connsiteX109" fmla="*/ 29146 w 546925"/>
                  <a:gd name="connsiteY109" fmla="*/ 102775 h 672845"/>
                  <a:gd name="connsiteX110" fmla="*/ 35719 w 546925"/>
                  <a:gd name="connsiteY110" fmla="*/ 98012 h 672845"/>
                  <a:gd name="connsiteX111" fmla="*/ 42958 w 546925"/>
                  <a:gd name="connsiteY111" fmla="*/ 100965 h 672845"/>
                  <a:gd name="connsiteX112" fmla="*/ 46863 w 546925"/>
                  <a:gd name="connsiteY112" fmla="*/ 96584 h 672845"/>
                  <a:gd name="connsiteX113" fmla="*/ 55626 w 546925"/>
                  <a:gd name="connsiteY113" fmla="*/ 99251 h 672845"/>
                  <a:gd name="connsiteX114" fmla="*/ 66008 w 546925"/>
                  <a:gd name="connsiteY114" fmla="*/ 87725 h 672845"/>
                  <a:gd name="connsiteX115" fmla="*/ 86296 w 546925"/>
                  <a:gd name="connsiteY115" fmla="*/ 76581 h 672845"/>
                  <a:gd name="connsiteX116" fmla="*/ 91345 w 546925"/>
                  <a:gd name="connsiteY116" fmla="*/ 64675 h 672845"/>
                  <a:gd name="connsiteX117" fmla="*/ 97441 w 546925"/>
                  <a:gd name="connsiteY117" fmla="*/ 66770 h 672845"/>
                  <a:gd name="connsiteX118" fmla="*/ 105442 w 546925"/>
                  <a:gd name="connsiteY118" fmla="*/ 57912 h 672845"/>
                  <a:gd name="connsiteX119" fmla="*/ 117348 w 546925"/>
                  <a:gd name="connsiteY119" fmla="*/ 56007 h 672845"/>
                  <a:gd name="connsiteX120" fmla="*/ 120682 w 546925"/>
                  <a:gd name="connsiteY120" fmla="*/ 74104 h 672845"/>
                  <a:gd name="connsiteX121" fmla="*/ 126968 w 546925"/>
                  <a:gd name="connsiteY121" fmla="*/ 65056 h 672845"/>
                  <a:gd name="connsiteX122" fmla="*/ 132016 w 546925"/>
                  <a:gd name="connsiteY122" fmla="*/ 71152 h 672845"/>
                  <a:gd name="connsiteX123" fmla="*/ 138208 w 546925"/>
                  <a:gd name="connsiteY123" fmla="*/ 66008 h 672845"/>
                  <a:gd name="connsiteX124" fmla="*/ 136112 w 546925"/>
                  <a:gd name="connsiteY124" fmla="*/ 47625 h 672845"/>
                  <a:gd name="connsiteX125" fmla="*/ 141541 w 546925"/>
                  <a:gd name="connsiteY125" fmla="*/ 41910 h 672845"/>
                  <a:gd name="connsiteX126" fmla="*/ 141256 w 546925"/>
                  <a:gd name="connsiteY126" fmla="*/ 31813 h 672845"/>
                  <a:gd name="connsiteX127" fmla="*/ 155543 w 546925"/>
                  <a:gd name="connsiteY127" fmla="*/ 26384 h 672845"/>
                  <a:gd name="connsiteX128" fmla="*/ 156115 w 546925"/>
                  <a:gd name="connsiteY128" fmla="*/ 30766 h 672845"/>
                  <a:gd name="connsiteX129" fmla="*/ 167735 w 546925"/>
                  <a:gd name="connsiteY129" fmla="*/ 27908 h 672845"/>
                  <a:gd name="connsiteX130" fmla="*/ 181261 w 546925"/>
                  <a:gd name="connsiteY130" fmla="*/ 7048 h 672845"/>
                  <a:gd name="connsiteX131" fmla="*/ 195072 w 546925"/>
                  <a:gd name="connsiteY131" fmla="*/ 1524 h 672845"/>
                  <a:gd name="connsiteX132" fmla="*/ 195072 w 546925"/>
                  <a:gd name="connsiteY132" fmla="*/ 1524 h 672845"/>
                  <a:gd name="connsiteX133" fmla="*/ 210217 w 546925"/>
                  <a:gd name="connsiteY133" fmla="*/ 30194 h 672845"/>
                  <a:gd name="connsiteX134" fmla="*/ 224504 w 546925"/>
                  <a:gd name="connsiteY134" fmla="*/ 34004 h 672845"/>
                  <a:gd name="connsiteX135" fmla="*/ 220408 w 546925"/>
                  <a:gd name="connsiteY135" fmla="*/ 64770 h 672845"/>
                  <a:gd name="connsiteX136" fmla="*/ 238696 w 546925"/>
                  <a:gd name="connsiteY136" fmla="*/ 62198 h 672845"/>
                  <a:gd name="connsiteX137" fmla="*/ 248317 w 546925"/>
                  <a:gd name="connsiteY137" fmla="*/ 52483 h 672845"/>
                  <a:gd name="connsiteX138" fmla="*/ 271939 w 546925"/>
                  <a:gd name="connsiteY138" fmla="*/ 46863 h 672845"/>
                  <a:gd name="connsiteX139" fmla="*/ 277939 w 546925"/>
                  <a:gd name="connsiteY139" fmla="*/ 38100 h 672845"/>
                  <a:gd name="connsiteX140" fmla="*/ 285464 w 546925"/>
                  <a:gd name="connsiteY140" fmla="*/ 0 h 672845"/>
                  <a:gd name="connsiteX141" fmla="*/ 290608 w 546925"/>
                  <a:gd name="connsiteY141" fmla="*/ 2381 h 672845"/>
                  <a:gd name="connsiteX142" fmla="*/ 299942 w 546925"/>
                  <a:gd name="connsiteY142" fmla="*/ 24670 h 672845"/>
                  <a:gd name="connsiteX143" fmla="*/ 322897 w 546925"/>
                  <a:gd name="connsiteY143" fmla="*/ 22003 h 672845"/>
                  <a:gd name="connsiteX144" fmla="*/ 332803 w 546925"/>
                  <a:gd name="connsiteY144" fmla="*/ 50863 h 672845"/>
                  <a:gd name="connsiteX145" fmla="*/ 343662 w 546925"/>
                  <a:gd name="connsiteY145" fmla="*/ 46863 h 672845"/>
                  <a:gd name="connsiteX146" fmla="*/ 374237 w 546925"/>
                  <a:gd name="connsiteY146" fmla="*/ 52578 h 672845"/>
                  <a:gd name="connsiteX147" fmla="*/ 385763 w 546925"/>
                  <a:gd name="connsiteY147" fmla="*/ 49435 h 672845"/>
                  <a:gd name="connsiteX148" fmla="*/ 391763 w 546925"/>
                  <a:gd name="connsiteY148" fmla="*/ 33814 h 672845"/>
                  <a:gd name="connsiteX149" fmla="*/ 389096 w 546925"/>
                  <a:gd name="connsiteY149" fmla="*/ 23527 h 672845"/>
                  <a:gd name="connsiteX150" fmla="*/ 393478 w 546925"/>
                  <a:gd name="connsiteY150" fmla="*/ 29909 h 672845"/>
                  <a:gd name="connsiteX151" fmla="*/ 401859 w 546925"/>
                  <a:gd name="connsiteY151" fmla="*/ 32004 h 672845"/>
                  <a:gd name="connsiteX152" fmla="*/ 416052 w 546925"/>
                  <a:gd name="connsiteY152" fmla="*/ 12478 h 672845"/>
                  <a:gd name="connsiteX153" fmla="*/ 425196 w 546925"/>
                  <a:gd name="connsiteY153" fmla="*/ 24574 h 672845"/>
                  <a:gd name="connsiteX154" fmla="*/ 429196 w 546925"/>
                  <a:gd name="connsiteY154" fmla="*/ 24289 h 672845"/>
                  <a:gd name="connsiteX155" fmla="*/ 429196 w 546925"/>
                  <a:gd name="connsiteY155" fmla="*/ 24289 h 672845"/>
                  <a:gd name="connsiteX156" fmla="*/ 426625 w 546925"/>
                  <a:gd name="connsiteY156" fmla="*/ 38576 h 672845"/>
                  <a:gd name="connsiteX157" fmla="*/ 438055 w 546925"/>
                  <a:gd name="connsiteY157" fmla="*/ 48292 h 672845"/>
                  <a:gd name="connsiteX158" fmla="*/ 440150 w 546925"/>
                  <a:gd name="connsiteY158" fmla="*/ 65151 h 672845"/>
                  <a:gd name="connsiteX159" fmla="*/ 454628 w 546925"/>
                  <a:gd name="connsiteY159" fmla="*/ 89821 h 672845"/>
                  <a:gd name="connsiteX160" fmla="*/ 458343 w 546925"/>
                  <a:gd name="connsiteY160" fmla="*/ 117634 h 672845"/>
                  <a:gd name="connsiteX161" fmla="*/ 470344 w 546925"/>
                  <a:gd name="connsiteY161" fmla="*/ 130302 h 672845"/>
                  <a:gd name="connsiteX162" fmla="*/ 469582 w 546925"/>
                  <a:gd name="connsiteY162" fmla="*/ 139637 h 672845"/>
                  <a:gd name="connsiteX163" fmla="*/ 479965 w 546925"/>
                  <a:gd name="connsiteY163" fmla="*/ 152400 h 672845"/>
                  <a:gd name="connsiteX164" fmla="*/ 481584 w 546925"/>
                  <a:gd name="connsiteY164" fmla="*/ 161639 h 672845"/>
                  <a:gd name="connsiteX165" fmla="*/ 498062 w 546925"/>
                  <a:gd name="connsiteY165" fmla="*/ 167354 h 672845"/>
                  <a:gd name="connsiteX166" fmla="*/ 520160 w 546925"/>
                  <a:gd name="connsiteY166" fmla="*/ 211932 h 672845"/>
                  <a:gd name="connsiteX167" fmla="*/ 543401 w 546925"/>
                  <a:gd name="connsiteY167" fmla="*/ 219551 h 672845"/>
                  <a:gd name="connsiteX168" fmla="*/ 534257 w 546925"/>
                  <a:gd name="connsiteY168" fmla="*/ 226695 h 672845"/>
                  <a:gd name="connsiteX169" fmla="*/ 529304 w 546925"/>
                  <a:gd name="connsiteY169" fmla="*/ 223933 h 672845"/>
                  <a:gd name="connsiteX170" fmla="*/ 514636 w 546925"/>
                  <a:gd name="connsiteY170" fmla="*/ 235267 h 672845"/>
                  <a:gd name="connsiteX171" fmla="*/ 524351 w 546925"/>
                  <a:gd name="connsiteY171" fmla="*/ 246507 h 672845"/>
                  <a:gd name="connsiteX172" fmla="*/ 514540 w 546925"/>
                  <a:gd name="connsiteY172" fmla="*/ 255460 h 672845"/>
                  <a:gd name="connsiteX173" fmla="*/ 529780 w 546925"/>
                  <a:gd name="connsiteY173" fmla="*/ 289846 h 672845"/>
                  <a:gd name="connsiteX174" fmla="*/ 529018 w 546925"/>
                  <a:gd name="connsiteY174" fmla="*/ 308705 h 672845"/>
                  <a:gd name="connsiteX175" fmla="*/ 522541 w 546925"/>
                  <a:gd name="connsiteY175" fmla="*/ 313563 h 672845"/>
                  <a:gd name="connsiteX176" fmla="*/ 533400 w 546925"/>
                  <a:gd name="connsiteY176" fmla="*/ 325183 h 672845"/>
                  <a:gd name="connsiteX177" fmla="*/ 533400 w 546925"/>
                  <a:gd name="connsiteY177" fmla="*/ 336518 h 672845"/>
                  <a:gd name="connsiteX178" fmla="*/ 542734 w 546925"/>
                  <a:gd name="connsiteY178" fmla="*/ 340138 h 672845"/>
                  <a:gd name="connsiteX179" fmla="*/ 541877 w 546925"/>
                  <a:gd name="connsiteY179" fmla="*/ 354234 h 672845"/>
                  <a:gd name="connsiteX180" fmla="*/ 546925 w 546925"/>
                  <a:gd name="connsiteY180" fmla="*/ 362522 h 672845"/>
                  <a:gd name="connsiteX181" fmla="*/ 544354 w 546925"/>
                  <a:gd name="connsiteY181" fmla="*/ 373571 h 672845"/>
                  <a:gd name="connsiteX182" fmla="*/ 535305 w 546925"/>
                  <a:gd name="connsiteY182" fmla="*/ 383286 h 672845"/>
                  <a:gd name="connsiteX183" fmla="*/ 529685 w 546925"/>
                  <a:gd name="connsiteY183" fmla="*/ 382619 h 672845"/>
                  <a:gd name="connsiteX184" fmla="*/ 529685 w 546925"/>
                  <a:gd name="connsiteY184" fmla="*/ 382619 h 672845"/>
                  <a:gd name="connsiteX185" fmla="*/ 518826 w 546925"/>
                  <a:gd name="connsiteY185" fmla="*/ 379000 h 672845"/>
                  <a:gd name="connsiteX186" fmla="*/ 506634 w 546925"/>
                  <a:gd name="connsiteY186" fmla="*/ 393001 h 672845"/>
                  <a:gd name="connsiteX187" fmla="*/ 485299 w 546925"/>
                  <a:gd name="connsiteY187" fmla="*/ 392049 h 672845"/>
                  <a:gd name="connsiteX188" fmla="*/ 474631 w 546925"/>
                  <a:gd name="connsiteY188" fmla="*/ 401193 h 672845"/>
                  <a:gd name="connsiteX189" fmla="*/ 473964 w 546925"/>
                  <a:gd name="connsiteY189" fmla="*/ 408622 h 672845"/>
                  <a:gd name="connsiteX190" fmla="*/ 459105 w 546925"/>
                  <a:gd name="connsiteY190" fmla="*/ 416814 h 672845"/>
                  <a:gd name="connsiteX191" fmla="*/ 454533 w 546925"/>
                  <a:gd name="connsiteY191" fmla="*/ 429482 h 672845"/>
                  <a:gd name="connsiteX192" fmla="*/ 448723 w 546925"/>
                  <a:gd name="connsiteY192" fmla="*/ 430244 h 672845"/>
                  <a:gd name="connsiteX193" fmla="*/ 452438 w 546925"/>
                  <a:gd name="connsiteY193" fmla="*/ 459962 h 672845"/>
                  <a:gd name="connsiteX194" fmla="*/ 459295 w 546925"/>
                  <a:gd name="connsiteY194" fmla="*/ 471488 h 672845"/>
                  <a:gd name="connsiteX195" fmla="*/ 450628 w 546925"/>
                  <a:gd name="connsiteY195" fmla="*/ 478917 h 672845"/>
                  <a:gd name="connsiteX196" fmla="*/ 470725 w 546925"/>
                  <a:gd name="connsiteY196" fmla="*/ 494919 h 672845"/>
                  <a:gd name="connsiteX197" fmla="*/ 473297 w 546925"/>
                  <a:gd name="connsiteY197" fmla="*/ 501587 h 672845"/>
                  <a:gd name="connsiteX198" fmla="*/ 457771 w 546925"/>
                  <a:gd name="connsiteY198" fmla="*/ 502349 h 672845"/>
                  <a:gd name="connsiteX199" fmla="*/ 446056 w 546925"/>
                  <a:gd name="connsiteY199" fmla="*/ 492442 h 672845"/>
                  <a:gd name="connsiteX200" fmla="*/ 442817 w 546925"/>
                  <a:gd name="connsiteY200" fmla="*/ 483775 h 672845"/>
                  <a:gd name="connsiteX201" fmla="*/ 432435 w 546925"/>
                  <a:gd name="connsiteY201" fmla="*/ 484346 h 672845"/>
                  <a:gd name="connsiteX202" fmla="*/ 424720 w 546925"/>
                  <a:gd name="connsiteY202" fmla="*/ 487966 h 672845"/>
                  <a:gd name="connsiteX203" fmla="*/ 419481 w 546925"/>
                  <a:gd name="connsiteY203" fmla="*/ 501777 h 672845"/>
                  <a:gd name="connsiteX204" fmla="*/ 397955 w 546925"/>
                  <a:gd name="connsiteY204" fmla="*/ 511302 h 672845"/>
                  <a:gd name="connsiteX205" fmla="*/ 405098 w 546925"/>
                  <a:gd name="connsiteY205" fmla="*/ 521684 h 672845"/>
                  <a:gd name="connsiteX206" fmla="*/ 405003 w 546925"/>
                  <a:gd name="connsiteY206" fmla="*/ 539782 h 672845"/>
                  <a:gd name="connsiteX207" fmla="*/ 413956 w 546925"/>
                  <a:gd name="connsiteY207" fmla="*/ 544640 h 672845"/>
                  <a:gd name="connsiteX208" fmla="*/ 421576 w 546925"/>
                  <a:gd name="connsiteY208" fmla="*/ 559499 h 672845"/>
                  <a:gd name="connsiteX209" fmla="*/ 418624 w 546925"/>
                  <a:gd name="connsiteY209" fmla="*/ 570643 h 672845"/>
                  <a:gd name="connsiteX210" fmla="*/ 407670 w 546925"/>
                  <a:gd name="connsiteY210" fmla="*/ 578453 h 672845"/>
                  <a:gd name="connsiteX211" fmla="*/ 414051 w 546925"/>
                  <a:gd name="connsiteY211" fmla="*/ 582740 h 672845"/>
                  <a:gd name="connsiteX212" fmla="*/ 411194 w 546925"/>
                  <a:gd name="connsiteY212" fmla="*/ 594551 h 672845"/>
                  <a:gd name="connsiteX213" fmla="*/ 438150 w 546925"/>
                  <a:gd name="connsiteY213" fmla="*/ 610553 h 672845"/>
                  <a:gd name="connsiteX214" fmla="*/ 439769 w 546925"/>
                  <a:gd name="connsiteY214" fmla="*/ 616267 h 672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</a:cxnLst>
                <a:rect l="l" t="t" r="r" b="b"/>
                <a:pathLst>
                  <a:path w="546925" h="672845">
                    <a:moveTo>
                      <a:pt x="439769" y="616267"/>
                    </a:moveTo>
                    <a:lnTo>
                      <a:pt x="421005" y="632746"/>
                    </a:lnTo>
                    <a:lnTo>
                      <a:pt x="418338" y="634079"/>
                    </a:lnTo>
                    <a:lnTo>
                      <a:pt x="417195" y="653034"/>
                    </a:lnTo>
                    <a:lnTo>
                      <a:pt x="403288" y="661606"/>
                    </a:lnTo>
                    <a:lnTo>
                      <a:pt x="397097" y="672846"/>
                    </a:lnTo>
                    <a:lnTo>
                      <a:pt x="383572" y="663797"/>
                    </a:lnTo>
                    <a:lnTo>
                      <a:pt x="379285" y="651319"/>
                    </a:lnTo>
                    <a:lnTo>
                      <a:pt x="383476" y="645605"/>
                    </a:lnTo>
                    <a:lnTo>
                      <a:pt x="375285" y="646081"/>
                    </a:lnTo>
                    <a:lnTo>
                      <a:pt x="372808" y="632460"/>
                    </a:lnTo>
                    <a:lnTo>
                      <a:pt x="391573" y="627888"/>
                    </a:lnTo>
                    <a:lnTo>
                      <a:pt x="383000" y="616077"/>
                    </a:lnTo>
                    <a:lnTo>
                      <a:pt x="385572" y="609219"/>
                    </a:lnTo>
                    <a:lnTo>
                      <a:pt x="382048" y="604838"/>
                    </a:lnTo>
                    <a:lnTo>
                      <a:pt x="377190" y="621316"/>
                    </a:lnTo>
                    <a:lnTo>
                      <a:pt x="365569" y="601028"/>
                    </a:lnTo>
                    <a:lnTo>
                      <a:pt x="372142" y="585216"/>
                    </a:lnTo>
                    <a:lnTo>
                      <a:pt x="346138" y="596837"/>
                    </a:lnTo>
                    <a:lnTo>
                      <a:pt x="339566" y="584263"/>
                    </a:lnTo>
                    <a:lnTo>
                      <a:pt x="338899" y="587597"/>
                    </a:lnTo>
                    <a:lnTo>
                      <a:pt x="341852" y="597503"/>
                    </a:lnTo>
                    <a:lnTo>
                      <a:pt x="330994" y="608362"/>
                    </a:lnTo>
                    <a:lnTo>
                      <a:pt x="351663" y="599503"/>
                    </a:lnTo>
                    <a:lnTo>
                      <a:pt x="359855" y="606552"/>
                    </a:lnTo>
                    <a:lnTo>
                      <a:pt x="349853" y="623506"/>
                    </a:lnTo>
                    <a:lnTo>
                      <a:pt x="363759" y="623126"/>
                    </a:lnTo>
                    <a:lnTo>
                      <a:pt x="366998" y="644557"/>
                    </a:lnTo>
                    <a:lnTo>
                      <a:pt x="378714" y="660273"/>
                    </a:lnTo>
                    <a:lnTo>
                      <a:pt x="377476" y="670751"/>
                    </a:lnTo>
                    <a:lnTo>
                      <a:pt x="364426" y="672751"/>
                    </a:lnTo>
                    <a:lnTo>
                      <a:pt x="304990" y="613601"/>
                    </a:lnTo>
                    <a:lnTo>
                      <a:pt x="288798" y="604266"/>
                    </a:lnTo>
                    <a:lnTo>
                      <a:pt x="283369" y="603790"/>
                    </a:lnTo>
                    <a:lnTo>
                      <a:pt x="282511" y="608838"/>
                    </a:lnTo>
                    <a:lnTo>
                      <a:pt x="277844" y="606457"/>
                    </a:lnTo>
                    <a:lnTo>
                      <a:pt x="281940" y="599218"/>
                    </a:lnTo>
                    <a:lnTo>
                      <a:pt x="270129" y="580168"/>
                    </a:lnTo>
                    <a:lnTo>
                      <a:pt x="240125" y="558737"/>
                    </a:lnTo>
                    <a:lnTo>
                      <a:pt x="247078" y="539496"/>
                    </a:lnTo>
                    <a:lnTo>
                      <a:pt x="268986" y="557117"/>
                    </a:lnTo>
                    <a:lnTo>
                      <a:pt x="268319" y="550545"/>
                    </a:lnTo>
                    <a:lnTo>
                      <a:pt x="249555" y="536543"/>
                    </a:lnTo>
                    <a:lnTo>
                      <a:pt x="253841" y="531971"/>
                    </a:lnTo>
                    <a:lnTo>
                      <a:pt x="260794" y="531209"/>
                    </a:lnTo>
                    <a:lnTo>
                      <a:pt x="245269" y="526351"/>
                    </a:lnTo>
                    <a:lnTo>
                      <a:pt x="232410" y="526923"/>
                    </a:lnTo>
                    <a:lnTo>
                      <a:pt x="230600" y="529685"/>
                    </a:lnTo>
                    <a:lnTo>
                      <a:pt x="241078" y="529209"/>
                    </a:lnTo>
                    <a:lnTo>
                      <a:pt x="236315" y="555498"/>
                    </a:lnTo>
                    <a:lnTo>
                      <a:pt x="239554" y="566071"/>
                    </a:lnTo>
                    <a:lnTo>
                      <a:pt x="229171" y="564451"/>
                    </a:lnTo>
                    <a:lnTo>
                      <a:pt x="227076" y="557879"/>
                    </a:lnTo>
                    <a:lnTo>
                      <a:pt x="228886" y="550355"/>
                    </a:lnTo>
                    <a:lnTo>
                      <a:pt x="227362" y="545783"/>
                    </a:lnTo>
                    <a:lnTo>
                      <a:pt x="212598" y="530733"/>
                    </a:lnTo>
                    <a:lnTo>
                      <a:pt x="190500" y="519303"/>
                    </a:lnTo>
                    <a:lnTo>
                      <a:pt x="168402" y="520065"/>
                    </a:lnTo>
                    <a:lnTo>
                      <a:pt x="173926" y="505873"/>
                    </a:lnTo>
                    <a:lnTo>
                      <a:pt x="171069" y="499205"/>
                    </a:lnTo>
                    <a:lnTo>
                      <a:pt x="177355" y="493205"/>
                    </a:lnTo>
                    <a:lnTo>
                      <a:pt x="168973" y="483394"/>
                    </a:lnTo>
                    <a:lnTo>
                      <a:pt x="159163" y="488157"/>
                    </a:lnTo>
                    <a:lnTo>
                      <a:pt x="167164" y="513588"/>
                    </a:lnTo>
                    <a:lnTo>
                      <a:pt x="164878" y="525018"/>
                    </a:lnTo>
                    <a:lnTo>
                      <a:pt x="155257" y="521970"/>
                    </a:lnTo>
                    <a:lnTo>
                      <a:pt x="135541" y="500348"/>
                    </a:lnTo>
                    <a:lnTo>
                      <a:pt x="129921" y="500539"/>
                    </a:lnTo>
                    <a:lnTo>
                      <a:pt x="126587" y="492442"/>
                    </a:lnTo>
                    <a:lnTo>
                      <a:pt x="141732" y="496729"/>
                    </a:lnTo>
                    <a:lnTo>
                      <a:pt x="140113" y="483489"/>
                    </a:lnTo>
                    <a:lnTo>
                      <a:pt x="132588" y="478726"/>
                    </a:lnTo>
                    <a:lnTo>
                      <a:pt x="126111" y="480251"/>
                    </a:lnTo>
                    <a:lnTo>
                      <a:pt x="125349" y="488442"/>
                    </a:lnTo>
                    <a:lnTo>
                      <a:pt x="115062" y="470630"/>
                    </a:lnTo>
                    <a:lnTo>
                      <a:pt x="112776" y="453009"/>
                    </a:lnTo>
                    <a:lnTo>
                      <a:pt x="89440" y="433578"/>
                    </a:lnTo>
                    <a:lnTo>
                      <a:pt x="63246" y="419957"/>
                    </a:lnTo>
                    <a:lnTo>
                      <a:pt x="63246" y="419957"/>
                    </a:lnTo>
                    <a:lnTo>
                      <a:pt x="67151" y="414909"/>
                    </a:lnTo>
                    <a:lnTo>
                      <a:pt x="63341" y="408813"/>
                    </a:lnTo>
                    <a:lnTo>
                      <a:pt x="72199" y="401765"/>
                    </a:lnTo>
                    <a:lnTo>
                      <a:pt x="73152" y="385286"/>
                    </a:lnTo>
                    <a:lnTo>
                      <a:pt x="77057" y="379571"/>
                    </a:lnTo>
                    <a:lnTo>
                      <a:pt x="81153" y="383667"/>
                    </a:lnTo>
                    <a:lnTo>
                      <a:pt x="86011" y="380428"/>
                    </a:lnTo>
                    <a:lnTo>
                      <a:pt x="85249" y="350044"/>
                    </a:lnTo>
                    <a:lnTo>
                      <a:pt x="93250" y="334804"/>
                    </a:lnTo>
                    <a:lnTo>
                      <a:pt x="87630" y="309563"/>
                    </a:lnTo>
                    <a:lnTo>
                      <a:pt x="89821" y="301276"/>
                    </a:lnTo>
                    <a:lnTo>
                      <a:pt x="83248" y="284035"/>
                    </a:lnTo>
                    <a:lnTo>
                      <a:pt x="78581" y="293942"/>
                    </a:lnTo>
                    <a:lnTo>
                      <a:pt x="67246" y="257080"/>
                    </a:lnTo>
                    <a:lnTo>
                      <a:pt x="59912" y="250793"/>
                    </a:lnTo>
                    <a:lnTo>
                      <a:pt x="45625" y="258508"/>
                    </a:lnTo>
                    <a:lnTo>
                      <a:pt x="34385" y="246507"/>
                    </a:lnTo>
                    <a:lnTo>
                      <a:pt x="34480" y="230315"/>
                    </a:lnTo>
                    <a:lnTo>
                      <a:pt x="47815" y="204692"/>
                    </a:lnTo>
                    <a:lnTo>
                      <a:pt x="43815" y="195739"/>
                    </a:lnTo>
                    <a:lnTo>
                      <a:pt x="26479" y="200215"/>
                    </a:lnTo>
                    <a:lnTo>
                      <a:pt x="19717" y="196024"/>
                    </a:lnTo>
                    <a:lnTo>
                      <a:pt x="5048" y="159449"/>
                    </a:lnTo>
                    <a:lnTo>
                      <a:pt x="9334" y="148590"/>
                    </a:lnTo>
                    <a:lnTo>
                      <a:pt x="0" y="143447"/>
                    </a:lnTo>
                    <a:lnTo>
                      <a:pt x="7525" y="120015"/>
                    </a:lnTo>
                    <a:lnTo>
                      <a:pt x="7525" y="120015"/>
                    </a:lnTo>
                    <a:lnTo>
                      <a:pt x="17621" y="113157"/>
                    </a:lnTo>
                    <a:lnTo>
                      <a:pt x="21336" y="101346"/>
                    </a:lnTo>
                    <a:lnTo>
                      <a:pt x="21336" y="101346"/>
                    </a:lnTo>
                    <a:lnTo>
                      <a:pt x="29146" y="102775"/>
                    </a:lnTo>
                    <a:lnTo>
                      <a:pt x="35719" y="98012"/>
                    </a:lnTo>
                    <a:lnTo>
                      <a:pt x="42958" y="100965"/>
                    </a:lnTo>
                    <a:lnTo>
                      <a:pt x="46863" y="96584"/>
                    </a:lnTo>
                    <a:lnTo>
                      <a:pt x="55626" y="99251"/>
                    </a:lnTo>
                    <a:lnTo>
                      <a:pt x="66008" y="87725"/>
                    </a:lnTo>
                    <a:lnTo>
                      <a:pt x="86296" y="76581"/>
                    </a:lnTo>
                    <a:lnTo>
                      <a:pt x="91345" y="64675"/>
                    </a:lnTo>
                    <a:lnTo>
                      <a:pt x="97441" y="66770"/>
                    </a:lnTo>
                    <a:lnTo>
                      <a:pt x="105442" y="57912"/>
                    </a:lnTo>
                    <a:lnTo>
                      <a:pt x="117348" y="56007"/>
                    </a:lnTo>
                    <a:lnTo>
                      <a:pt x="120682" y="74104"/>
                    </a:lnTo>
                    <a:lnTo>
                      <a:pt x="126968" y="65056"/>
                    </a:lnTo>
                    <a:lnTo>
                      <a:pt x="132016" y="71152"/>
                    </a:lnTo>
                    <a:lnTo>
                      <a:pt x="138208" y="66008"/>
                    </a:lnTo>
                    <a:lnTo>
                      <a:pt x="136112" y="47625"/>
                    </a:lnTo>
                    <a:lnTo>
                      <a:pt x="141541" y="41910"/>
                    </a:lnTo>
                    <a:lnTo>
                      <a:pt x="141256" y="31813"/>
                    </a:lnTo>
                    <a:lnTo>
                      <a:pt x="155543" y="26384"/>
                    </a:lnTo>
                    <a:lnTo>
                      <a:pt x="156115" y="30766"/>
                    </a:lnTo>
                    <a:lnTo>
                      <a:pt x="167735" y="27908"/>
                    </a:lnTo>
                    <a:lnTo>
                      <a:pt x="181261" y="7048"/>
                    </a:lnTo>
                    <a:lnTo>
                      <a:pt x="195072" y="1524"/>
                    </a:lnTo>
                    <a:lnTo>
                      <a:pt x="195072" y="1524"/>
                    </a:lnTo>
                    <a:lnTo>
                      <a:pt x="210217" y="30194"/>
                    </a:lnTo>
                    <a:lnTo>
                      <a:pt x="224504" y="34004"/>
                    </a:lnTo>
                    <a:lnTo>
                      <a:pt x="220408" y="64770"/>
                    </a:lnTo>
                    <a:lnTo>
                      <a:pt x="238696" y="62198"/>
                    </a:lnTo>
                    <a:lnTo>
                      <a:pt x="248317" y="52483"/>
                    </a:lnTo>
                    <a:lnTo>
                      <a:pt x="271939" y="46863"/>
                    </a:lnTo>
                    <a:lnTo>
                      <a:pt x="277939" y="38100"/>
                    </a:lnTo>
                    <a:lnTo>
                      <a:pt x="285464" y="0"/>
                    </a:lnTo>
                    <a:lnTo>
                      <a:pt x="290608" y="2381"/>
                    </a:lnTo>
                    <a:lnTo>
                      <a:pt x="299942" y="24670"/>
                    </a:lnTo>
                    <a:lnTo>
                      <a:pt x="322897" y="22003"/>
                    </a:lnTo>
                    <a:lnTo>
                      <a:pt x="332803" y="50863"/>
                    </a:lnTo>
                    <a:lnTo>
                      <a:pt x="343662" y="46863"/>
                    </a:lnTo>
                    <a:lnTo>
                      <a:pt x="374237" y="52578"/>
                    </a:lnTo>
                    <a:lnTo>
                      <a:pt x="385763" y="49435"/>
                    </a:lnTo>
                    <a:lnTo>
                      <a:pt x="391763" y="33814"/>
                    </a:lnTo>
                    <a:lnTo>
                      <a:pt x="389096" y="23527"/>
                    </a:lnTo>
                    <a:lnTo>
                      <a:pt x="393478" y="29909"/>
                    </a:lnTo>
                    <a:lnTo>
                      <a:pt x="401859" y="32004"/>
                    </a:lnTo>
                    <a:lnTo>
                      <a:pt x="416052" y="12478"/>
                    </a:lnTo>
                    <a:lnTo>
                      <a:pt x="425196" y="24574"/>
                    </a:lnTo>
                    <a:lnTo>
                      <a:pt x="429196" y="24289"/>
                    </a:lnTo>
                    <a:lnTo>
                      <a:pt x="429196" y="24289"/>
                    </a:lnTo>
                    <a:lnTo>
                      <a:pt x="426625" y="38576"/>
                    </a:lnTo>
                    <a:lnTo>
                      <a:pt x="438055" y="48292"/>
                    </a:lnTo>
                    <a:lnTo>
                      <a:pt x="440150" y="65151"/>
                    </a:lnTo>
                    <a:lnTo>
                      <a:pt x="454628" y="89821"/>
                    </a:lnTo>
                    <a:lnTo>
                      <a:pt x="458343" y="117634"/>
                    </a:lnTo>
                    <a:lnTo>
                      <a:pt x="470344" y="130302"/>
                    </a:lnTo>
                    <a:lnTo>
                      <a:pt x="469582" y="139637"/>
                    </a:lnTo>
                    <a:lnTo>
                      <a:pt x="479965" y="152400"/>
                    </a:lnTo>
                    <a:lnTo>
                      <a:pt x="481584" y="161639"/>
                    </a:lnTo>
                    <a:lnTo>
                      <a:pt x="498062" y="167354"/>
                    </a:lnTo>
                    <a:lnTo>
                      <a:pt x="520160" y="211932"/>
                    </a:lnTo>
                    <a:lnTo>
                      <a:pt x="543401" y="219551"/>
                    </a:lnTo>
                    <a:lnTo>
                      <a:pt x="534257" y="226695"/>
                    </a:lnTo>
                    <a:lnTo>
                      <a:pt x="529304" y="223933"/>
                    </a:lnTo>
                    <a:lnTo>
                      <a:pt x="514636" y="235267"/>
                    </a:lnTo>
                    <a:lnTo>
                      <a:pt x="524351" y="246507"/>
                    </a:lnTo>
                    <a:lnTo>
                      <a:pt x="514540" y="255460"/>
                    </a:lnTo>
                    <a:lnTo>
                      <a:pt x="529780" y="289846"/>
                    </a:lnTo>
                    <a:lnTo>
                      <a:pt x="529018" y="308705"/>
                    </a:lnTo>
                    <a:lnTo>
                      <a:pt x="522541" y="313563"/>
                    </a:lnTo>
                    <a:lnTo>
                      <a:pt x="533400" y="325183"/>
                    </a:lnTo>
                    <a:lnTo>
                      <a:pt x="533400" y="336518"/>
                    </a:lnTo>
                    <a:lnTo>
                      <a:pt x="542734" y="340138"/>
                    </a:lnTo>
                    <a:lnTo>
                      <a:pt x="541877" y="354234"/>
                    </a:lnTo>
                    <a:lnTo>
                      <a:pt x="546925" y="362522"/>
                    </a:lnTo>
                    <a:lnTo>
                      <a:pt x="544354" y="373571"/>
                    </a:lnTo>
                    <a:lnTo>
                      <a:pt x="535305" y="383286"/>
                    </a:lnTo>
                    <a:lnTo>
                      <a:pt x="529685" y="382619"/>
                    </a:lnTo>
                    <a:lnTo>
                      <a:pt x="529685" y="382619"/>
                    </a:lnTo>
                    <a:lnTo>
                      <a:pt x="518826" y="379000"/>
                    </a:lnTo>
                    <a:lnTo>
                      <a:pt x="506634" y="393001"/>
                    </a:lnTo>
                    <a:lnTo>
                      <a:pt x="485299" y="392049"/>
                    </a:lnTo>
                    <a:lnTo>
                      <a:pt x="474631" y="401193"/>
                    </a:lnTo>
                    <a:lnTo>
                      <a:pt x="473964" y="408622"/>
                    </a:lnTo>
                    <a:lnTo>
                      <a:pt x="459105" y="416814"/>
                    </a:lnTo>
                    <a:lnTo>
                      <a:pt x="454533" y="429482"/>
                    </a:lnTo>
                    <a:lnTo>
                      <a:pt x="448723" y="430244"/>
                    </a:lnTo>
                    <a:lnTo>
                      <a:pt x="452438" y="459962"/>
                    </a:lnTo>
                    <a:lnTo>
                      <a:pt x="459295" y="471488"/>
                    </a:lnTo>
                    <a:lnTo>
                      <a:pt x="450628" y="478917"/>
                    </a:lnTo>
                    <a:lnTo>
                      <a:pt x="470725" y="494919"/>
                    </a:lnTo>
                    <a:lnTo>
                      <a:pt x="473297" y="501587"/>
                    </a:lnTo>
                    <a:lnTo>
                      <a:pt x="457771" y="502349"/>
                    </a:lnTo>
                    <a:lnTo>
                      <a:pt x="446056" y="492442"/>
                    </a:lnTo>
                    <a:lnTo>
                      <a:pt x="442817" y="483775"/>
                    </a:lnTo>
                    <a:lnTo>
                      <a:pt x="432435" y="484346"/>
                    </a:lnTo>
                    <a:lnTo>
                      <a:pt x="424720" y="487966"/>
                    </a:lnTo>
                    <a:lnTo>
                      <a:pt x="419481" y="501777"/>
                    </a:lnTo>
                    <a:lnTo>
                      <a:pt x="397955" y="511302"/>
                    </a:lnTo>
                    <a:lnTo>
                      <a:pt x="405098" y="521684"/>
                    </a:lnTo>
                    <a:lnTo>
                      <a:pt x="405003" y="539782"/>
                    </a:lnTo>
                    <a:lnTo>
                      <a:pt x="413956" y="544640"/>
                    </a:lnTo>
                    <a:lnTo>
                      <a:pt x="421576" y="559499"/>
                    </a:lnTo>
                    <a:lnTo>
                      <a:pt x="418624" y="570643"/>
                    </a:lnTo>
                    <a:lnTo>
                      <a:pt x="407670" y="578453"/>
                    </a:lnTo>
                    <a:lnTo>
                      <a:pt x="414051" y="582740"/>
                    </a:lnTo>
                    <a:lnTo>
                      <a:pt x="411194" y="594551"/>
                    </a:lnTo>
                    <a:lnTo>
                      <a:pt x="438150" y="610553"/>
                    </a:lnTo>
                    <a:lnTo>
                      <a:pt x="439769" y="616267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任意多边形: 形状 17"/>
              <p:cNvSpPr/>
              <p:nvPr>
                <p:custDataLst>
                  <p:tags r:id="rId70"/>
                </p:custDataLst>
              </p:nvPr>
            </p:nvSpPr>
            <p:spPr>
              <a:xfrm>
                <a:off x="6102" y="6529"/>
                <a:ext cx="48" cy="107"/>
              </a:xfrm>
              <a:custGeom>
                <a:avLst/>
                <a:gdLst>
                  <a:gd name="connsiteX0" fmla="*/ 204216 w 426910"/>
                  <a:gd name="connsiteY0" fmla="*/ 671608 h 779716"/>
                  <a:gd name="connsiteX1" fmla="*/ 202787 w 426910"/>
                  <a:gd name="connsiteY1" fmla="*/ 688848 h 779716"/>
                  <a:gd name="connsiteX2" fmla="*/ 212884 w 426910"/>
                  <a:gd name="connsiteY2" fmla="*/ 681800 h 779716"/>
                  <a:gd name="connsiteX3" fmla="*/ 218884 w 426910"/>
                  <a:gd name="connsiteY3" fmla="*/ 692087 h 779716"/>
                  <a:gd name="connsiteX4" fmla="*/ 225742 w 426910"/>
                  <a:gd name="connsiteY4" fmla="*/ 689420 h 779716"/>
                  <a:gd name="connsiteX5" fmla="*/ 230696 w 426910"/>
                  <a:gd name="connsiteY5" fmla="*/ 696278 h 779716"/>
                  <a:gd name="connsiteX6" fmla="*/ 225742 w 426910"/>
                  <a:gd name="connsiteY6" fmla="*/ 704374 h 779716"/>
                  <a:gd name="connsiteX7" fmla="*/ 230886 w 426910"/>
                  <a:gd name="connsiteY7" fmla="*/ 721233 h 779716"/>
                  <a:gd name="connsiteX8" fmla="*/ 223361 w 426910"/>
                  <a:gd name="connsiteY8" fmla="*/ 736282 h 779716"/>
                  <a:gd name="connsiteX9" fmla="*/ 217932 w 426910"/>
                  <a:gd name="connsiteY9" fmla="*/ 747332 h 779716"/>
                  <a:gd name="connsiteX10" fmla="*/ 218884 w 426910"/>
                  <a:gd name="connsiteY10" fmla="*/ 750856 h 779716"/>
                  <a:gd name="connsiteX11" fmla="*/ 226219 w 426910"/>
                  <a:gd name="connsiteY11" fmla="*/ 749618 h 779716"/>
                  <a:gd name="connsiteX12" fmla="*/ 221171 w 426910"/>
                  <a:gd name="connsiteY12" fmla="*/ 759047 h 779716"/>
                  <a:gd name="connsiteX13" fmla="*/ 220408 w 426910"/>
                  <a:gd name="connsiteY13" fmla="*/ 779716 h 779716"/>
                  <a:gd name="connsiteX14" fmla="*/ 205073 w 426910"/>
                  <a:gd name="connsiteY14" fmla="*/ 770097 h 779716"/>
                  <a:gd name="connsiteX15" fmla="*/ 204025 w 426910"/>
                  <a:gd name="connsiteY15" fmla="*/ 758762 h 779716"/>
                  <a:gd name="connsiteX16" fmla="*/ 191929 w 426910"/>
                  <a:gd name="connsiteY16" fmla="*/ 760857 h 779716"/>
                  <a:gd name="connsiteX17" fmla="*/ 187452 w 426910"/>
                  <a:gd name="connsiteY17" fmla="*/ 753333 h 779716"/>
                  <a:gd name="connsiteX18" fmla="*/ 177737 w 426910"/>
                  <a:gd name="connsiteY18" fmla="*/ 750951 h 779716"/>
                  <a:gd name="connsiteX19" fmla="*/ 182308 w 426910"/>
                  <a:gd name="connsiteY19" fmla="*/ 742188 h 779716"/>
                  <a:gd name="connsiteX20" fmla="*/ 190119 w 426910"/>
                  <a:gd name="connsiteY20" fmla="*/ 739426 h 779716"/>
                  <a:gd name="connsiteX21" fmla="*/ 189738 w 426910"/>
                  <a:gd name="connsiteY21" fmla="*/ 729805 h 779716"/>
                  <a:gd name="connsiteX22" fmla="*/ 176403 w 426910"/>
                  <a:gd name="connsiteY22" fmla="*/ 717232 h 779716"/>
                  <a:gd name="connsiteX23" fmla="*/ 182785 w 426910"/>
                  <a:gd name="connsiteY23" fmla="*/ 710755 h 779716"/>
                  <a:gd name="connsiteX24" fmla="*/ 178498 w 426910"/>
                  <a:gd name="connsiteY24" fmla="*/ 691801 h 779716"/>
                  <a:gd name="connsiteX25" fmla="*/ 187071 w 426910"/>
                  <a:gd name="connsiteY25" fmla="*/ 687229 h 779716"/>
                  <a:gd name="connsiteX26" fmla="*/ 183166 w 426910"/>
                  <a:gd name="connsiteY26" fmla="*/ 673513 h 779716"/>
                  <a:gd name="connsiteX27" fmla="*/ 191071 w 426910"/>
                  <a:gd name="connsiteY27" fmla="*/ 664179 h 779716"/>
                  <a:gd name="connsiteX28" fmla="*/ 191929 w 426910"/>
                  <a:gd name="connsiteY28" fmla="*/ 649986 h 779716"/>
                  <a:gd name="connsiteX29" fmla="*/ 198215 w 426910"/>
                  <a:gd name="connsiteY29" fmla="*/ 651796 h 779716"/>
                  <a:gd name="connsiteX30" fmla="*/ 206312 w 426910"/>
                  <a:gd name="connsiteY30" fmla="*/ 668274 h 779716"/>
                  <a:gd name="connsiteX31" fmla="*/ 204216 w 426910"/>
                  <a:gd name="connsiteY31" fmla="*/ 671608 h 779716"/>
                  <a:gd name="connsiteX32" fmla="*/ 142684 w 426910"/>
                  <a:gd name="connsiteY32" fmla="*/ 601694 h 779716"/>
                  <a:gd name="connsiteX33" fmla="*/ 168497 w 426910"/>
                  <a:gd name="connsiteY33" fmla="*/ 607505 h 779716"/>
                  <a:gd name="connsiteX34" fmla="*/ 164116 w 426910"/>
                  <a:gd name="connsiteY34" fmla="*/ 616363 h 779716"/>
                  <a:gd name="connsiteX35" fmla="*/ 153543 w 426910"/>
                  <a:gd name="connsiteY35" fmla="*/ 615982 h 779716"/>
                  <a:gd name="connsiteX36" fmla="*/ 152781 w 426910"/>
                  <a:gd name="connsiteY36" fmla="*/ 631031 h 779716"/>
                  <a:gd name="connsiteX37" fmla="*/ 140398 w 426910"/>
                  <a:gd name="connsiteY37" fmla="*/ 616554 h 779716"/>
                  <a:gd name="connsiteX38" fmla="*/ 129730 w 426910"/>
                  <a:gd name="connsiteY38" fmla="*/ 615696 h 779716"/>
                  <a:gd name="connsiteX39" fmla="*/ 127063 w 426910"/>
                  <a:gd name="connsiteY39" fmla="*/ 619697 h 779716"/>
                  <a:gd name="connsiteX40" fmla="*/ 124968 w 426910"/>
                  <a:gd name="connsiteY40" fmla="*/ 616554 h 779716"/>
                  <a:gd name="connsiteX41" fmla="*/ 125825 w 426910"/>
                  <a:gd name="connsiteY41" fmla="*/ 610743 h 779716"/>
                  <a:gd name="connsiteX42" fmla="*/ 139255 w 426910"/>
                  <a:gd name="connsiteY42" fmla="*/ 610267 h 779716"/>
                  <a:gd name="connsiteX43" fmla="*/ 142684 w 426910"/>
                  <a:gd name="connsiteY43" fmla="*/ 601694 h 779716"/>
                  <a:gd name="connsiteX44" fmla="*/ 18002 w 426910"/>
                  <a:gd name="connsiteY44" fmla="*/ 401003 h 779716"/>
                  <a:gd name="connsiteX45" fmla="*/ 48196 w 426910"/>
                  <a:gd name="connsiteY45" fmla="*/ 405384 h 779716"/>
                  <a:gd name="connsiteX46" fmla="*/ 58674 w 426910"/>
                  <a:gd name="connsiteY46" fmla="*/ 417386 h 779716"/>
                  <a:gd name="connsiteX47" fmla="*/ 66675 w 426910"/>
                  <a:gd name="connsiteY47" fmla="*/ 419958 h 779716"/>
                  <a:gd name="connsiteX48" fmla="*/ 75247 w 426910"/>
                  <a:gd name="connsiteY48" fmla="*/ 439198 h 779716"/>
                  <a:gd name="connsiteX49" fmla="*/ 85725 w 426910"/>
                  <a:gd name="connsiteY49" fmla="*/ 449389 h 779716"/>
                  <a:gd name="connsiteX50" fmla="*/ 87821 w 426910"/>
                  <a:gd name="connsiteY50" fmla="*/ 462058 h 779716"/>
                  <a:gd name="connsiteX51" fmla="*/ 95440 w 426910"/>
                  <a:gd name="connsiteY51" fmla="*/ 462058 h 779716"/>
                  <a:gd name="connsiteX52" fmla="*/ 95250 w 426910"/>
                  <a:gd name="connsiteY52" fmla="*/ 470725 h 779716"/>
                  <a:gd name="connsiteX53" fmla="*/ 126682 w 426910"/>
                  <a:gd name="connsiteY53" fmla="*/ 509397 h 779716"/>
                  <a:gd name="connsiteX54" fmla="*/ 120110 w 426910"/>
                  <a:gd name="connsiteY54" fmla="*/ 516446 h 779716"/>
                  <a:gd name="connsiteX55" fmla="*/ 119539 w 426910"/>
                  <a:gd name="connsiteY55" fmla="*/ 525494 h 779716"/>
                  <a:gd name="connsiteX56" fmla="*/ 85249 w 426910"/>
                  <a:gd name="connsiteY56" fmla="*/ 493681 h 779716"/>
                  <a:gd name="connsiteX57" fmla="*/ 77343 w 426910"/>
                  <a:gd name="connsiteY57" fmla="*/ 498157 h 779716"/>
                  <a:gd name="connsiteX58" fmla="*/ 82296 w 426910"/>
                  <a:gd name="connsiteY58" fmla="*/ 505778 h 779716"/>
                  <a:gd name="connsiteX59" fmla="*/ 82010 w 426910"/>
                  <a:gd name="connsiteY59" fmla="*/ 517589 h 779716"/>
                  <a:gd name="connsiteX60" fmla="*/ 72485 w 426910"/>
                  <a:gd name="connsiteY60" fmla="*/ 519017 h 779716"/>
                  <a:gd name="connsiteX61" fmla="*/ 54102 w 426910"/>
                  <a:gd name="connsiteY61" fmla="*/ 510159 h 779716"/>
                  <a:gd name="connsiteX62" fmla="*/ 43434 w 426910"/>
                  <a:gd name="connsiteY62" fmla="*/ 511016 h 779716"/>
                  <a:gd name="connsiteX63" fmla="*/ 39529 w 426910"/>
                  <a:gd name="connsiteY63" fmla="*/ 515588 h 779716"/>
                  <a:gd name="connsiteX64" fmla="*/ 33909 w 426910"/>
                  <a:gd name="connsiteY64" fmla="*/ 507206 h 779716"/>
                  <a:gd name="connsiteX65" fmla="*/ 27241 w 426910"/>
                  <a:gd name="connsiteY65" fmla="*/ 503777 h 779716"/>
                  <a:gd name="connsiteX66" fmla="*/ 31337 w 426910"/>
                  <a:gd name="connsiteY66" fmla="*/ 498348 h 779716"/>
                  <a:gd name="connsiteX67" fmla="*/ 24765 w 426910"/>
                  <a:gd name="connsiteY67" fmla="*/ 484441 h 779716"/>
                  <a:gd name="connsiteX68" fmla="*/ 28861 w 426910"/>
                  <a:gd name="connsiteY68" fmla="*/ 466154 h 779716"/>
                  <a:gd name="connsiteX69" fmla="*/ 25813 w 426910"/>
                  <a:gd name="connsiteY69" fmla="*/ 455866 h 779716"/>
                  <a:gd name="connsiteX70" fmla="*/ 16192 w 426910"/>
                  <a:gd name="connsiteY70" fmla="*/ 447008 h 779716"/>
                  <a:gd name="connsiteX71" fmla="*/ 15430 w 426910"/>
                  <a:gd name="connsiteY71" fmla="*/ 427101 h 779716"/>
                  <a:gd name="connsiteX72" fmla="*/ 0 w 426910"/>
                  <a:gd name="connsiteY72" fmla="*/ 405003 h 779716"/>
                  <a:gd name="connsiteX73" fmla="*/ 12097 w 426910"/>
                  <a:gd name="connsiteY73" fmla="*/ 407098 h 779716"/>
                  <a:gd name="connsiteX74" fmla="*/ 12478 w 426910"/>
                  <a:gd name="connsiteY74" fmla="*/ 400431 h 779716"/>
                  <a:gd name="connsiteX75" fmla="*/ 18002 w 426910"/>
                  <a:gd name="connsiteY75" fmla="*/ 401003 h 779716"/>
                  <a:gd name="connsiteX76" fmla="*/ 78486 w 426910"/>
                  <a:gd name="connsiteY76" fmla="*/ 237458 h 779716"/>
                  <a:gd name="connsiteX77" fmla="*/ 76771 w 426910"/>
                  <a:gd name="connsiteY77" fmla="*/ 231553 h 779716"/>
                  <a:gd name="connsiteX78" fmla="*/ 49816 w 426910"/>
                  <a:gd name="connsiteY78" fmla="*/ 215551 h 779716"/>
                  <a:gd name="connsiteX79" fmla="*/ 52673 w 426910"/>
                  <a:gd name="connsiteY79" fmla="*/ 203740 h 779716"/>
                  <a:gd name="connsiteX80" fmla="*/ 46291 w 426910"/>
                  <a:gd name="connsiteY80" fmla="*/ 199454 h 779716"/>
                  <a:gd name="connsiteX81" fmla="*/ 57245 w 426910"/>
                  <a:gd name="connsiteY81" fmla="*/ 191643 h 779716"/>
                  <a:gd name="connsiteX82" fmla="*/ 60198 w 426910"/>
                  <a:gd name="connsiteY82" fmla="*/ 180499 h 779716"/>
                  <a:gd name="connsiteX83" fmla="*/ 52578 w 426910"/>
                  <a:gd name="connsiteY83" fmla="*/ 165640 h 779716"/>
                  <a:gd name="connsiteX84" fmla="*/ 43624 w 426910"/>
                  <a:gd name="connsiteY84" fmla="*/ 160782 h 779716"/>
                  <a:gd name="connsiteX85" fmla="*/ 43720 w 426910"/>
                  <a:gd name="connsiteY85" fmla="*/ 142685 h 779716"/>
                  <a:gd name="connsiteX86" fmla="*/ 36576 w 426910"/>
                  <a:gd name="connsiteY86" fmla="*/ 132302 h 779716"/>
                  <a:gd name="connsiteX87" fmla="*/ 58103 w 426910"/>
                  <a:gd name="connsiteY87" fmla="*/ 122777 h 779716"/>
                  <a:gd name="connsiteX88" fmla="*/ 63341 w 426910"/>
                  <a:gd name="connsiteY88" fmla="*/ 108966 h 779716"/>
                  <a:gd name="connsiteX89" fmla="*/ 71056 w 426910"/>
                  <a:gd name="connsiteY89" fmla="*/ 105346 h 779716"/>
                  <a:gd name="connsiteX90" fmla="*/ 81439 w 426910"/>
                  <a:gd name="connsiteY90" fmla="*/ 104775 h 779716"/>
                  <a:gd name="connsiteX91" fmla="*/ 84677 w 426910"/>
                  <a:gd name="connsiteY91" fmla="*/ 113443 h 779716"/>
                  <a:gd name="connsiteX92" fmla="*/ 96393 w 426910"/>
                  <a:gd name="connsiteY92" fmla="*/ 123349 h 779716"/>
                  <a:gd name="connsiteX93" fmla="*/ 111919 w 426910"/>
                  <a:gd name="connsiteY93" fmla="*/ 122587 h 779716"/>
                  <a:gd name="connsiteX94" fmla="*/ 109347 w 426910"/>
                  <a:gd name="connsiteY94" fmla="*/ 115919 h 779716"/>
                  <a:gd name="connsiteX95" fmla="*/ 89249 w 426910"/>
                  <a:gd name="connsiteY95" fmla="*/ 99917 h 779716"/>
                  <a:gd name="connsiteX96" fmla="*/ 97917 w 426910"/>
                  <a:gd name="connsiteY96" fmla="*/ 92488 h 779716"/>
                  <a:gd name="connsiteX97" fmla="*/ 91059 w 426910"/>
                  <a:gd name="connsiteY97" fmla="*/ 80963 h 779716"/>
                  <a:gd name="connsiteX98" fmla="*/ 87344 w 426910"/>
                  <a:gd name="connsiteY98" fmla="*/ 51245 h 779716"/>
                  <a:gd name="connsiteX99" fmla="*/ 93154 w 426910"/>
                  <a:gd name="connsiteY99" fmla="*/ 50482 h 779716"/>
                  <a:gd name="connsiteX100" fmla="*/ 97726 w 426910"/>
                  <a:gd name="connsiteY100" fmla="*/ 37815 h 779716"/>
                  <a:gd name="connsiteX101" fmla="*/ 112586 w 426910"/>
                  <a:gd name="connsiteY101" fmla="*/ 29623 h 779716"/>
                  <a:gd name="connsiteX102" fmla="*/ 113252 w 426910"/>
                  <a:gd name="connsiteY102" fmla="*/ 22193 h 779716"/>
                  <a:gd name="connsiteX103" fmla="*/ 123920 w 426910"/>
                  <a:gd name="connsiteY103" fmla="*/ 13049 h 779716"/>
                  <a:gd name="connsiteX104" fmla="*/ 145256 w 426910"/>
                  <a:gd name="connsiteY104" fmla="*/ 14002 h 779716"/>
                  <a:gd name="connsiteX105" fmla="*/ 157448 w 426910"/>
                  <a:gd name="connsiteY105" fmla="*/ 0 h 779716"/>
                  <a:gd name="connsiteX106" fmla="*/ 168307 w 426910"/>
                  <a:gd name="connsiteY106" fmla="*/ 3620 h 779716"/>
                  <a:gd name="connsiteX107" fmla="*/ 168307 w 426910"/>
                  <a:gd name="connsiteY107" fmla="*/ 3620 h 779716"/>
                  <a:gd name="connsiteX108" fmla="*/ 162306 w 426910"/>
                  <a:gd name="connsiteY108" fmla="*/ 12478 h 779716"/>
                  <a:gd name="connsiteX109" fmla="*/ 164782 w 426910"/>
                  <a:gd name="connsiteY109" fmla="*/ 29146 h 779716"/>
                  <a:gd name="connsiteX110" fmla="*/ 160496 w 426910"/>
                  <a:gd name="connsiteY110" fmla="*/ 34957 h 779716"/>
                  <a:gd name="connsiteX111" fmla="*/ 168592 w 426910"/>
                  <a:gd name="connsiteY111" fmla="*/ 43910 h 779716"/>
                  <a:gd name="connsiteX112" fmla="*/ 165640 w 426910"/>
                  <a:gd name="connsiteY112" fmla="*/ 49149 h 779716"/>
                  <a:gd name="connsiteX113" fmla="*/ 168973 w 426910"/>
                  <a:gd name="connsiteY113" fmla="*/ 57721 h 779716"/>
                  <a:gd name="connsiteX114" fmla="*/ 182785 w 426910"/>
                  <a:gd name="connsiteY114" fmla="*/ 68104 h 779716"/>
                  <a:gd name="connsiteX115" fmla="*/ 213455 w 426910"/>
                  <a:gd name="connsiteY115" fmla="*/ 68866 h 779716"/>
                  <a:gd name="connsiteX116" fmla="*/ 237458 w 426910"/>
                  <a:gd name="connsiteY116" fmla="*/ 93631 h 779716"/>
                  <a:gd name="connsiteX117" fmla="*/ 255175 w 426910"/>
                  <a:gd name="connsiteY117" fmla="*/ 96203 h 779716"/>
                  <a:gd name="connsiteX118" fmla="*/ 254127 w 426910"/>
                  <a:gd name="connsiteY118" fmla="*/ 112586 h 779716"/>
                  <a:gd name="connsiteX119" fmla="*/ 265652 w 426910"/>
                  <a:gd name="connsiteY119" fmla="*/ 114871 h 779716"/>
                  <a:gd name="connsiteX120" fmla="*/ 268796 w 426910"/>
                  <a:gd name="connsiteY120" fmla="*/ 126682 h 779716"/>
                  <a:gd name="connsiteX121" fmla="*/ 280130 w 426910"/>
                  <a:gd name="connsiteY121" fmla="*/ 136589 h 779716"/>
                  <a:gd name="connsiteX122" fmla="*/ 275463 w 426910"/>
                  <a:gd name="connsiteY122" fmla="*/ 142780 h 779716"/>
                  <a:gd name="connsiteX123" fmla="*/ 285083 w 426910"/>
                  <a:gd name="connsiteY123" fmla="*/ 147447 h 779716"/>
                  <a:gd name="connsiteX124" fmla="*/ 286798 w 426910"/>
                  <a:gd name="connsiteY124" fmla="*/ 154781 h 779716"/>
                  <a:gd name="connsiteX125" fmla="*/ 293084 w 426910"/>
                  <a:gd name="connsiteY125" fmla="*/ 156020 h 779716"/>
                  <a:gd name="connsiteX126" fmla="*/ 297942 w 426910"/>
                  <a:gd name="connsiteY126" fmla="*/ 163639 h 779716"/>
                  <a:gd name="connsiteX127" fmla="*/ 308229 w 426910"/>
                  <a:gd name="connsiteY127" fmla="*/ 160687 h 779716"/>
                  <a:gd name="connsiteX128" fmla="*/ 302609 w 426910"/>
                  <a:gd name="connsiteY128" fmla="*/ 176689 h 779716"/>
                  <a:gd name="connsiteX129" fmla="*/ 314706 w 426910"/>
                  <a:gd name="connsiteY129" fmla="*/ 178880 h 779716"/>
                  <a:gd name="connsiteX130" fmla="*/ 313182 w 426910"/>
                  <a:gd name="connsiteY130" fmla="*/ 190119 h 779716"/>
                  <a:gd name="connsiteX131" fmla="*/ 320135 w 426910"/>
                  <a:gd name="connsiteY131" fmla="*/ 196691 h 779716"/>
                  <a:gd name="connsiteX132" fmla="*/ 322802 w 426910"/>
                  <a:gd name="connsiteY132" fmla="*/ 193739 h 779716"/>
                  <a:gd name="connsiteX133" fmla="*/ 331946 w 426910"/>
                  <a:gd name="connsiteY133" fmla="*/ 197072 h 779716"/>
                  <a:gd name="connsiteX134" fmla="*/ 336137 w 426910"/>
                  <a:gd name="connsiteY134" fmla="*/ 209550 h 779716"/>
                  <a:gd name="connsiteX135" fmla="*/ 343471 w 426910"/>
                  <a:gd name="connsiteY135" fmla="*/ 215837 h 779716"/>
                  <a:gd name="connsiteX136" fmla="*/ 344043 w 426910"/>
                  <a:gd name="connsiteY136" fmla="*/ 232886 h 779716"/>
                  <a:gd name="connsiteX137" fmla="*/ 319278 w 426910"/>
                  <a:gd name="connsiteY137" fmla="*/ 240221 h 779716"/>
                  <a:gd name="connsiteX138" fmla="*/ 306038 w 426910"/>
                  <a:gd name="connsiteY138" fmla="*/ 256318 h 779716"/>
                  <a:gd name="connsiteX139" fmla="*/ 306133 w 426910"/>
                  <a:gd name="connsiteY139" fmla="*/ 296323 h 779716"/>
                  <a:gd name="connsiteX140" fmla="*/ 298132 w 426910"/>
                  <a:gd name="connsiteY140" fmla="*/ 323850 h 779716"/>
                  <a:gd name="connsiteX141" fmla="*/ 301276 w 426910"/>
                  <a:gd name="connsiteY141" fmla="*/ 346996 h 779716"/>
                  <a:gd name="connsiteX142" fmla="*/ 291846 w 426910"/>
                  <a:gd name="connsiteY142" fmla="*/ 381476 h 779716"/>
                  <a:gd name="connsiteX143" fmla="*/ 312325 w 426910"/>
                  <a:gd name="connsiteY143" fmla="*/ 423291 h 779716"/>
                  <a:gd name="connsiteX144" fmla="*/ 335089 w 426910"/>
                  <a:gd name="connsiteY144" fmla="*/ 447199 h 779716"/>
                  <a:gd name="connsiteX145" fmla="*/ 341566 w 426910"/>
                  <a:gd name="connsiteY145" fmla="*/ 500920 h 779716"/>
                  <a:gd name="connsiteX146" fmla="*/ 353758 w 426910"/>
                  <a:gd name="connsiteY146" fmla="*/ 527018 h 779716"/>
                  <a:gd name="connsiteX147" fmla="*/ 363760 w 426910"/>
                  <a:gd name="connsiteY147" fmla="*/ 537496 h 779716"/>
                  <a:gd name="connsiteX148" fmla="*/ 366141 w 426910"/>
                  <a:gd name="connsiteY148" fmla="*/ 564071 h 779716"/>
                  <a:gd name="connsiteX149" fmla="*/ 375190 w 426910"/>
                  <a:gd name="connsiteY149" fmla="*/ 587883 h 779716"/>
                  <a:gd name="connsiteX150" fmla="*/ 387477 w 426910"/>
                  <a:gd name="connsiteY150" fmla="*/ 607029 h 779716"/>
                  <a:gd name="connsiteX151" fmla="*/ 393382 w 426910"/>
                  <a:gd name="connsiteY151" fmla="*/ 608552 h 779716"/>
                  <a:gd name="connsiteX152" fmla="*/ 396049 w 426910"/>
                  <a:gd name="connsiteY152" fmla="*/ 620078 h 779716"/>
                  <a:gd name="connsiteX153" fmla="*/ 407861 w 426910"/>
                  <a:gd name="connsiteY153" fmla="*/ 625317 h 779716"/>
                  <a:gd name="connsiteX154" fmla="*/ 405670 w 426910"/>
                  <a:gd name="connsiteY154" fmla="*/ 630555 h 779716"/>
                  <a:gd name="connsiteX155" fmla="*/ 413004 w 426910"/>
                  <a:gd name="connsiteY155" fmla="*/ 633317 h 779716"/>
                  <a:gd name="connsiteX156" fmla="*/ 420148 w 426910"/>
                  <a:gd name="connsiteY156" fmla="*/ 644557 h 779716"/>
                  <a:gd name="connsiteX157" fmla="*/ 424529 w 426910"/>
                  <a:gd name="connsiteY157" fmla="*/ 659511 h 779716"/>
                  <a:gd name="connsiteX158" fmla="*/ 426911 w 426910"/>
                  <a:gd name="connsiteY158" fmla="*/ 719995 h 779716"/>
                  <a:gd name="connsiteX159" fmla="*/ 423958 w 426910"/>
                  <a:gd name="connsiteY159" fmla="*/ 722566 h 779716"/>
                  <a:gd name="connsiteX160" fmla="*/ 417481 w 426910"/>
                  <a:gd name="connsiteY160" fmla="*/ 698373 h 779716"/>
                  <a:gd name="connsiteX161" fmla="*/ 421005 w 426910"/>
                  <a:gd name="connsiteY161" fmla="*/ 680466 h 779716"/>
                  <a:gd name="connsiteX162" fmla="*/ 411766 w 426910"/>
                  <a:gd name="connsiteY162" fmla="*/ 655701 h 779716"/>
                  <a:gd name="connsiteX163" fmla="*/ 396049 w 426910"/>
                  <a:gd name="connsiteY163" fmla="*/ 628365 h 779716"/>
                  <a:gd name="connsiteX164" fmla="*/ 335566 w 426910"/>
                  <a:gd name="connsiteY164" fmla="*/ 549402 h 779716"/>
                  <a:gd name="connsiteX165" fmla="*/ 342900 w 426910"/>
                  <a:gd name="connsiteY165" fmla="*/ 528924 h 779716"/>
                  <a:gd name="connsiteX166" fmla="*/ 331089 w 426910"/>
                  <a:gd name="connsiteY166" fmla="*/ 505683 h 779716"/>
                  <a:gd name="connsiteX167" fmla="*/ 334137 w 426910"/>
                  <a:gd name="connsiteY167" fmla="*/ 499586 h 779716"/>
                  <a:gd name="connsiteX168" fmla="*/ 330994 w 426910"/>
                  <a:gd name="connsiteY168" fmla="*/ 479298 h 779716"/>
                  <a:gd name="connsiteX169" fmla="*/ 306991 w 426910"/>
                  <a:gd name="connsiteY169" fmla="*/ 450723 h 779716"/>
                  <a:gd name="connsiteX170" fmla="*/ 242125 w 426910"/>
                  <a:gd name="connsiteY170" fmla="*/ 398336 h 779716"/>
                  <a:gd name="connsiteX171" fmla="*/ 242316 w 426910"/>
                  <a:gd name="connsiteY171" fmla="*/ 391954 h 779716"/>
                  <a:gd name="connsiteX172" fmla="*/ 252698 w 426910"/>
                  <a:gd name="connsiteY172" fmla="*/ 391954 h 779716"/>
                  <a:gd name="connsiteX173" fmla="*/ 254794 w 426910"/>
                  <a:gd name="connsiteY173" fmla="*/ 387382 h 779716"/>
                  <a:gd name="connsiteX174" fmla="*/ 246983 w 426910"/>
                  <a:gd name="connsiteY174" fmla="*/ 373475 h 779716"/>
                  <a:gd name="connsiteX175" fmla="*/ 219646 w 426910"/>
                  <a:gd name="connsiteY175" fmla="*/ 356045 h 779716"/>
                  <a:gd name="connsiteX176" fmla="*/ 205168 w 426910"/>
                  <a:gd name="connsiteY176" fmla="*/ 365093 h 779716"/>
                  <a:gd name="connsiteX177" fmla="*/ 197358 w 426910"/>
                  <a:gd name="connsiteY177" fmla="*/ 357854 h 779716"/>
                  <a:gd name="connsiteX178" fmla="*/ 197548 w 426910"/>
                  <a:gd name="connsiteY178" fmla="*/ 363474 h 779716"/>
                  <a:gd name="connsiteX179" fmla="*/ 203073 w 426910"/>
                  <a:gd name="connsiteY179" fmla="*/ 367855 h 779716"/>
                  <a:gd name="connsiteX180" fmla="*/ 201263 w 426910"/>
                  <a:gd name="connsiteY180" fmla="*/ 375475 h 779716"/>
                  <a:gd name="connsiteX181" fmla="*/ 208597 w 426910"/>
                  <a:gd name="connsiteY181" fmla="*/ 384906 h 779716"/>
                  <a:gd name="connsiteX182" fmla="*/ 196120 w 426910"/>
                  <a:gd name="connsiteY182" fmla="*/ 387954 h 779716"/>
                  <a:gd name="connsiteX183" fmla="*/ 199644 w 426910"/>
                  <a:gd name="connsiteY183" fmla="*/ 400812 h 779716"/>
                  <a:gd name="connsiteX184" fmla="*/ 196787 w 426910"/>
                  <a:gd name="connsiteY184" fmla="*/ 407956 h 779716"/>
                  <a:gd name="connsiteX185" fmla="*/ 202978 w 426910"/>
                  <a:gd name="connsiteY185" fmla="*/ 417005 h 779716"/>
                  <a:gd name="connsiteX186" fmla="*/ 198501 w 426910"/>
                  <a:gd name="connsiteY186" fmla="*/ 431482 h 779716"/>
                  <a:gd name="connsiteX187" fmla="*/ 207359 w 426910"/>
                  <a:gd name="connsiteY187" fmla="*/ 436531 h 779716"/>
                  <a:gd name="connsiteX188" fmla="*/ 214027 w 426910"/>
                  <a:gd name="connsiteY188" fmla="*/ 448151 h 779716"/>
                  <a:gd name="connsiteX189" fmla="*/ 217265 w 426910"/>
                  <a:gd name="connsiteY189" fmla="*/ 455581 h 779716"/>
                  <a:gd name="connsiteX190" fmla="*/ 214027 w 426910"/>
                  <a:gd name="connsiteY190" fmla="*/ 465677 h 779716"/>
                  <a:gd name="connsiteX191" fmla="*/ 190500 w 426910"/>
                  <a:gd name="connsiteY191" fmla="*/ 455390 h 779716"/>
                  <a:gd name="connsiteX192" fmla="*/ 192786 w 426910"/>
                  <a:gd name="connsiteY192" fmla="*/ 439198 h 779716"/>
                  <a:gd name="connsiteX193" fmla="*/ 180499 w 426910"/>
                  <a:gd name="connsiteY193" fmla="*/ 419671 h 779716"/>
                  <a:gd name="connsiteX194" fmla="*/ 146018 w 426910"/>
                  <a:gd name="connsiteY194" fmla="*/ 403098 h 779716"/>
                  <a:gd name="connsiteX195" fmla="*/ 139541 w 426910"/>
                  <a:gd name="connsiteY195" fmla="*/ 395669 h 779716"/>
                  <a:gd name="connsiteX196" fmla="*/ 142589 w 426910"/>
                  <a:gd name="connsiteY196" fmla="*/ 385667 h 779716"/>
                  <a:gd name="connsiteX197" fmla="*/ 95155 w 426910"/>
                  <a:gd name="connsiteY197" fmla="*/ 383857 h 779716"/>
                  <a:gd name="connsiteX198" fmla="*/ 75724 w 426910"/>
                  <a:gd name="connsiteY198" fmla="*/ 367855 h 779716"/>
                  <a:gd name="connsiteX199" fmla="*/ 66961 w 426910"/>
                  <a:gd name="connsiteY199" fmla="*/ 368522 h 779716"/>
                  <a:gd name="connsiteX200" fmla="*/ 61627 w 426910"/>
                  <a:gd name="connsiteY200" fmla="*/ 364046 h 779716"/>
                  <a:gd name="connsiteX201" fmla="*/ 49816 w 426910"/>
                  <a:gd name="connsiteY201" fmla="*/ 368904 h 779716"/>
                  <a:gd name="connsiteX202" fmla="*/ 48196 w 426910"/>
                  <a:gd name="connsiteY202" fmla="*/ 376524 h 779716"/>
                  <a:gd name="connsiteX203" fmla="*/ 28194 w 426910"/>
                  <a:gd name="connsiteY203" fmla="*/ 371761 h 779716"/>
                  <a:gd name="connsiteX204" fmla="*/ 19812 w 426910"/>
                  <a:gd name="connsiteY204" fmla="*/ 364331 h 779716"/>
                  <a:gd name="connsiteX205" fmla="*/ 17145 w 426910"/>
                  <a:gd name="connsiteY205" fmla="*/ 348520 h 779716"/>
                  <a:gd name="connsiteX206" fmla="*/ 23431 w 426910"/>
                  <a:gd name="connsiteY206" fmla="*/ 347758 h 779716"/>
                  <a:gd name="connsiteX207" fmla="*/ 23241 w 426910"/>
                  <a:gd name="connsiteY207" fmla="*/ 338138 h 779716"/>
                  <a:gd name="connsiteX208" fmla="*/ 7048 w 426910"/>
                  <a:gd name="connsiteY208" fmla="*/ 317659 h 779716"/>
                  <a:gd name="connsiteX209" fmla="*/ 9811 w 426910"/>
                  <a:gd name="connsiteY209" fmla="*/ 313277 h 779716"/>
                  <a:gd name="connsiteX210" fmla="*/ 5334 w 426910"/>
                  <a:gd name="connsiteY210" fmla="*/ 304991 h 779716"/>
                  <a:gd name="connsiteX211" fmla="*/ 9715 w 426910"/>
                  <a:gd name="connsiteY211" fmla="*/ 303086 h 779716"/>
                  <a:gd name="connsiteX212" fmla="*/ 16954 w 426910"/>
                  <a:gd name="connsiteY212" fmla="*/ 308991 h 779716"/>
                  <a:gd name="connsiteX213" fmla="*/ 47815 w 426910"/>
                  <a:gd name="connsiteY213" fmla="*/ 297466 h 779716"/>
                  <a:gd name="connsiteX214" fmla="*/ 51340 w 426910"/>
                  <a:gd name="connsiteY214" fmla="*/ 288893 h 779716"/>
                  <a:gd name="connsiteX215" fmla="*/ 59436 w 426910"/>
                  <a:gd name="connsiteY215" fmla="*/ 285941 h 779716"/>
                  <a:gd name="connsiteX216" fmla="*/ 62293 w 426910"/>
                  <a:gd name="connsiteY216" fmla="*/ 277559 h 779716"/>
                  <a:gd name="connsiteX217" fmla="*/ 73533 w 426910"/>
                  <a:gd name="connsiteY217" fmla="*/ 269177 h 779716"/>
                  <a:gd name="connsiteX218" fmla="*/ 62960 w 426910"/>
                  <a:gd name="connsiteY218" fmla="*/ 254984 h 779716"/>
                  <a:gd name="connsiteX219" fmla="*/ 77819 w 426910"/>
                  <a:gd name="connsiteY219" fmla="*/ 242697 h 779716"/>
                  <a:gd name="connsiteX220" fmla="*/ 78486 w 426910"/>
                  <a:gd name="connsiteY220" fmla="*/ 237458 h 779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</a:cxnLst>
                <a:rect l="l" t="t" r="r" b="b"/>
                <a:pathLst>
                  <a:path w="426910" h="779716">
                    <a:moveTo>
                      <a:pt x="204216" y="671608"/>
                    </a:moveTo>
                    <a:lnTo>
                      <a:pt x="202787" y="688848"/>
                    </a:lnTo>
                    <a:lnTo>
                      <a:pt x="212884" y="681800"/>
                    </a:lnTo>
                    <a:lnTo>
                      <a:pt x="218884" y="692087"/>
                    </a:lnTo>
                    <a:lnTo>
                      <a:pt x="225742" y="689420"/>
                    </a:lnTo>
                    <a:lnTo>
                      <a:pt x="230696" y="696278"/>
                    </a:lnTo>
                    <a:lnTo>
                      <a:pt x="225742" y="704374"/>
                    </a:lnTo>
                    <a:lnTo>
                      <a:pt x="230886" y="721233"/>
                    </a:lnTo>
                    <a:lnTo>
                      <a:pt x="223361" y="736282"/>
                    </a:lnTo>
                    <a:lnTo>
                      <a:pt x="217932" y="747332"/>
                    </a:lnTo>
                    <a:lnTo>
                      <a:pt x="218884" y="750856"/>
                    </a:lnTo>
                    <a:lnTo>
                      <a:pt x="226219" y="749618"/>
                    </a:lnTo>
                    <a:lnTo>
                      <a:pt x="221171" y="759047"/>
                    </a:lnTo>
                    <a:lnTo>
                      <a:pt x="220408" y="779716"/>
                    </a:lnTo>
                    <a:lnTo>
                      <a:pt x="205073" y="770097"/>
                    </a:lnTo>
                    <a:lnTo>
                      <a:pt x="204025" y="758762"/>
                    </a:lnTo>
                    <a:lnTo>
                      <a:pt x="191929" y="760857"/>
                    </a:lnTo>
                    <a:lnTo>
                      <a:pt x="187452" y="753333"/>
                    </a:lnTo>
                    <a:lnTo>
                      <a:pt x="177737" y="750951"/>
                    </a:lnTo>
                    <a:lnTo>
                      <a:pt x="182308" y="742188"/>
                    </a:lnTo>
                    <a:lnTo>
                      <a:pt x="190119" y="739426"/>
                    </a:lnTo>
                    <a:lnTo>
                      <a:pt x="189738" y="729805"/>
                    </a:lnTo>
                    <a:lnTo>
                      <a:pt x="176403" y="717232"/>
                    </a:lnTo>
                    <a:lnTo>
                      <a:pt x="182785" y="710755"/>
                    </a:lnTo>
                    <a:lnTo>
                      <a:pt x="178498" y="691801"/>
                    </a:lnTo>
                    <a:lnTo>
                      <a:pt x="187071" y="687229"/>
                    </a:lnTo>
                    <a:lnTo>
                      <a:pt x="183166" y="673513"/>
                    </a:lnTo>
                    <a:lnTo>
                      <a:pt x="191071" y="664179"/>
                    </a:lnTo>
                    <a:lnTo>
                      <a:pt x="191929" y="649986"/>
                    </a:lnTo>
                    <a:lnTo>
                      <a:pt x="198215" y="651796"/>
                    </a:lnTo>
                    <a:lnTo>
                      <a:pt x="206312" y="668274"/>
                    </a:lnTo>
                    <a:lnTo>
                      <a:pt x="204216" y="671608"/>
                    </a:lnTo>
                    <a:close/>
                    <a:moveTo>
                      <a:pt x="142684" y="601694"/>
                    </a:moveTo>
                    <a:lnTo>
                      <a:pt x="168497" y="607505"/>
                    </a:lnTo>
                    <a:lnTo>
                      <a:pt x="164116" y="616363"/>
                    </a:lnTo>
                    <a:lnTo>
                      <a:pt x="153543" y="615982"/>
                    </a:lnTo>
                    <a:lnTo>
                      <a:pt x="152781" y="631031"/>
                    </a:lnTo>
                    <a:lnTo>
                      <a:pt x="140398" y="616554"/>
                    </a:lnTo>
                    <a:lnTo>
                      <a:pt x="129730" y="615696"/>
                    </a:lnTo>
                    <a:lnTo>
                      <a:pt x="127063" y="619697"/>
                    </a:lnTo>
                    <a:lnTo>
                      <a:pt x="124968" y="616554"/>
                    </a:lnTo>
                    <a:lnTo>
                      <a:pt x="125825" y="610743"/>
                    </a:lnTo>
                    <a:lnTo>
                      <a:pt x="139255" y="610267"/>
                    </a:lnTo>
                    <a:lnTo>
                      <a:pt x="142684" y="601694"/>
                    </a:lnTo>
                    <a:close/>
                    <a:moveTo>
                      <a:pt x="18002" y="401003"/>
                    </a:moveTo>
                    <a:lnTo>
                      <a:pt x="48196" y="405384"/>
                    </a:lnTo>
                    <a:lnTo>
                      <a:pt x="58674" y="417386"/>
                    </a:lnTo>
                    <a:lnTo>
                      <a:pt x="66675" y="419958"/>
                    </a:lnTo>
                    <a:lnTo>
                      <a:pt x="75247" y="439198"/>
                    </a:lnTo>
                    <a:lnTo>
                      <a:pt x="85725" y="449389"/>
                    </a:lnTo>
                    <a:lnTo>
                      <a:pt x="87821" y="462058"/>
                    </a:lnTo>
                    <a:lnTo>
                      <a:pt x="95440" y="462058"/>
                    </a:lnTo>
                    <a:lnTo>
                      <a:pt x="95250" y="470725"/>
                    </a:lnTo>
                    <a:lnTo>
                      <a:pt x="126682" y="509397"/>
                    </a:lnTo>
                    <a:lnTo>
                      <a:pt x="120110" y="516446"/>
                    </a:lnTo>
                    <a:lnTo>
                      <a:pt x="119539" y="525494"/>
                    </a:lnTo>
                    <a:lnTo>
                      <a:pt x="85249" y="493681"/>
                    </a:lnTo>
                    <a:lnTo>
                      <a:pt x="77343" y="498157"/>
                    </a:lnTo>
                    <a:lnTo>
                      <a:pt x="82296" y="505778"/>
                    </a:lnTo>
                    <a:lnTo>
                      <a:pt x="82010" y="517589"/>
                    </a:lnTo>
                    <a:lnTo>
                      <a:pt x="72485" y="519017"/>
                    </a:lnTo>
                    <a:lnTo>
                      <a:pt x="54102" y="510159"/>
                    </a:lnTo>
                    <a:lnTo>
                      <a:pt x="43434" y="511016"/>
                    </a:lnTo>
                    <a:lnTo>
                      <a:pt x="39529" y="515588"/>
                    </a:lnTo>
                    <a:lnTo>
                      <a:pt x="33909" y="507206"/>
                    </a:lnTo>
                    <a:lnTo>
                      <a:pt x="27241" y="503777"/>
                    </a:lnTo>
                    <a:lnTo>
                      <a:pt x="31337" y="498348"/>
                    </a:lnTo>
                    <a:lnTo>
                      <a:pt x="24765" y="484441"/>
                    </a:lnTo>
                    <a:lnTo>
                      <a:pt x="28861" y="466154"/>
                    </a:lnTo>
                    <a:lnTo>
                      <a:pt x="25813" y="455866"/>
                    </a:lnTo>
                    <a:lnTo>
                      <a:pt x="16192" y="447008"/>
                    </a:lnTo>
                    <a:lnTo>
                      <a:pt x="15430" y="427101"/>
                    </a:lnTo>
                    <a:lnTo>
                      <a:pt x="0" y="405003"/>
                    </a:lnTo>
                    <a:lnTo>
                      <a:pt x="12097" y="407098"/>
                    </a:lnTo>
                    <a:lnTo>
                      <a:pt x="12478" y="400431"/>
                    </a:lnTo>
                    <a:lnTo>
                      <a:pt x="18002" y="401003"/>
                    </a:lnTo>
                    <a:close/>
                    <a:moveTo>
                      <a:pt x="78486" y="237458"/>
                    </a:moveTo>
                    <a:lnTo>
                      <a:pt x="76771" y="231553"/>
                    </a:lnTo>
                    <a:lnTo>
                      <a:pt x="49816" y="215551"/>
                    </a:lnTo>
                    <a:lnTo>
                      <a:pt x="52673" y="203740"/>
                    </a:lnTo>
                    <a:lnTo>
                      <a:pt x="46291" y="199454"/>
                    </a:lnTo>
                    <a:lnTo>
                      <a:pt x="57245" y="191643"/>
                    </a:lnTo>
                    <a:lnTo>
                      <a:pt x="60198" y="180499"/>
                    </a:lnTo>
                    <a:lnTo>
                      <a:pt x="52578" y="165640"/>
                    </a:lnTo>
                    <a:lnTo>
                      <a:pt x="43624" y="160782"/>
                    </a:lnTo>
                    <a:lnTo>
                      <a:pt x="43720" y="142685"/>
                    </a:lnTo>
                    <a:lnTo>
                      <a:pt x="36576" y="132302"/>
                    </a:lnTo>
                    <a:lnTo>
                      <a:pt x="58103" y="122777"/>
                    </a:lnTo>
                    <a:lnTo>
                      <a:pt x="63341" y="108966"/>
                    </a:lnTo>
                    <a:lnTo>
                      <a:pt x="71056" y="105346"/>
                    </a:lnTo>
                    <a:lnTo>
                      <a:pt x="81439" y="104775"/>
                    </a:lnTo>
                    <a:lnTo>
                      <a:pt x="84677" y="113443"/>
                    </a:lnTo>
                    <a:lnTo>
                      <a:pt x="96393" y="123349"/>
                    </a:lnTo>
                    <a:lnTo>
                      <a:pt x="111919" y="122587"/>
                    </a:lnTo>
                    <a:lnTo>
                      <a:pt x="109347" y="115919"/>
                    </a:lnTo>
                    <a:lnTo>
                      <a:pt x="89249" y="99917"/>
                    </a:lnTo>
                    <a:lnTo>
                      <a:pt x="97917" y="92488"/>
                    </a:lnTo>
                    <a:lnTo>
                      <a:pt x="91059" y="80963"/>
                    </a:lnTo>
                    <a:lnTo>
                      <a:pt x="87344" y="51245"/>
                    </a:lnTo>
                    <a:lnTo>
                      <a:pt x="93154" y="50482"/>
                    </a:lnTo>
                    <a:lnTo>
                      <a:pt x="97726" y="37815"/>
                    </a:lnTo>
                    <a:lnTo>
                      <a:pt x="112586" y="29623"/>
                    </a:lnTo>
                    <a:lnTo>
                      <a:pt x="113252" y="22193"/>
                    </a:lnTo>
                    <a:lnTo>
                      <a:pt x="123920" y="13049"/>
                    </a:lnTo>
                    <a:lnTo>
                      <a:pt x="145256" y="14002"/>
                    </a:lnTo>
                    <a:lnTo>
                      <a:pt x="157448" y="0"/>
                    </a:lnTo>
                    <a:lnTo>
                      <a:pt x="168307" y="3620"/>
                    </a:lnTo>
                    <a:lnTo>
                      <a:pt x="168307" y="3620"/>
                    </a:lnTo>
                    <a:lnTo>
                      <a:pt x="162306" y="12478"/>
                    </a:lnTo>
                    <a:lnTo>
                      <a:pt x="164782" y="29146"/>
                    </a:lnTo>
                    <a:lnTo>
                      <a:pt x="160496" y="34957"/>
                    </a:lnTo>
                    <a:lnTo>
                      <a:pt x="168592" y="43910"/>
                    </a:lnTo>
                    <a:lnTo>
                      <a:pt x="165640" y="49149"/>
                    </a:lnTo>
                    <a:lnTo>
                      <a:pt x="168973" y="57721"/>
                    </a:lnTo>
                    <a:lnTo>
                      <a:pt x="182785" y="68104"/>
                    </a:lnTo>
                    <a:lnTo>
                      <a:pt x="213455" y="68866"/>
                    </a:lnTo>
                    <a:lnTo>
                      <a:pt x="237458" y="93631"/>
                    </a:lnTo>
                    <a:lnTo>
                      <a:pt x="255175" y="96203"/>
                    </a:lnTo>
                    <a:lnTo>
                      <a:pt x="254127" y="112586"/>
                    </a:lnTo>
                    <a:lnTo>
                      <a:pt x="265652" y="114871"/>
                    </a:lnTo>
                    <a:lnTo>
                      <a:pt x="268796" y="126682"/>
                    </a:lnTo>
                    <a:lnTo>
                      <a:pt x="280130" y="136589"/>
                    </a:lnTo>
                    <a:lnTo>
                      <a:pt x="275463" y="142780"/>
                    </a:lnTo>
                    <a:lnTo>
                      <a:pt x="285083" y="147447"/>
                    </a:lnTo>
                    <a:lnTo>
                      <a:pt x="286798" y="154781"/>
                    </a:lnTo>
                    <a:lnTo>
                      <a:pt x="293084" y="156020"/>
                    </a:lnTo>
                    <a:lnTo>
                      <a:pt x="297942" y="163639"/>
                    </a:lnTo>
                    <a:lnTo>
                      <a:pt x="308229" y="160687"/>
                    </a:lnTo>
                    <a:lnTo>
                      <a:pt x="302609" y="176689"/>
                    </a:lnTo>
                    <a:lnTo>
                      <a:pt x="314706" y="178880"/>
                    </a:lnTo>
                    <a:lnTo>
                      <a:pt x="313182" y="190119"/>
                    </a:lnTo>
                    <a:lnTo>
                      <a:pt x="320135" y="196691"/>
                    </a:lnTo>
                    <a:lnTo>
                      <a:pt x="322802" y="193739"/>
                    </a:lnTo>
                    <a:lnTo>
                      <a:pt x="331946" y="197072"/>
                    </a:lnTo>
                    <a:lnTo>
                      <a:pt x="336137" y="209550"/>
                    </a:lnTo>
                    <a:lnTo>
                      <a:pt x="343471" y="215837"/>
                    </a:lnTo>
                    <a:lnTo>
                      <a:pt x="344043" y="232886"/>
                    </a:lnTo>
                    <a:lnTo>
                      <a:pt x="319278" y="240221"/>
                    </a:lnTo>
                    <a:lnTo>
                      <a:pt x="306038" y="256318"/>
                    </a:lnTo>
                    <a:lnTo>
                      <a:pt x="306133" y="296323"/>
                    </a:lnTo>
                    <a:lnTo>
                      <a:pt x="298132" y="323850"/>
                    </a:lnTo>
                    <a:lnTo>
                      <a:pt x="301276" y="346996"/>
                    </a:lnTo>
                    <a:lnTo>
                      <a:pt x="291846" y="381476"/>
                    </a:lnTo>
                    <a:lnTo>
                      <a:pt x="312325" y="423291"/>
                    </a:lnTo>
                    <a:lnTo>
                      <a:pt x="335089" y="447199"/>
                    </a:lnTo>
                    <a:lnTo>
                      <a:pt x="341566" y="500920"/>
                    </a:lnTo>
                    <a:lnTo>
                      <a:pt x="353758" y="527018"/>
                    </a:lnTo>
                    <a:lnTo>
                      <a:pt x="363760" y="537496"/>
                    </a:lnTo>
                    <a:lnTo>
                      <a:pt x="366141" y="564071"/>
                    </a:lnTo>
                    <a:lnTo>
                      <a:pt x="375190" y="587883"/>
                    </a:lnTo>
                    <a:lnTo>
                      <a:pt x="387477" y="607029"/>
                    </a:lnTo>
                    <a:lnTo>
                      <a:pt x="393382" y="608552"/>
                    </a:lnTo>
                    <a:lnTo>
                      <a:pt x="396049" y="620078"/>
                    </a:lnTo>
                    <a:lnTo>
                      <a:pt x="407861" y="625317"/>
                    </a:lnTo>
                    <a:lnTo>
                      <a:pt x="405670" y="630555"/>
                    </a:lnTo>
                    <a:lnTo>
                      <a:pt x="413004" y="633317"/>
                    </a:lnTo>
                    <a:lnTo>
                      <a:pt x="420148" y="644557"/>
                    </a:lnTo>
                    <a:lnTo>
                      <a:pt x="424529" y="659511"/>
                    </a:lnTo>
                    <a:lnTo>
                      <a:pt x="426911" y="719995"/>
                    </a:lnTo>
                    <a:lnTo>
                      <a:pt x="423958" y="722566"/>
                    </a:lnTo>
                    <a:lnTo>
                      <a:pt x="417481" y="698373"/>
                    </a:lnTo>
                    <a:lnTo>
                      <a:pt x="421005" y="680466"/>
                    </a:lnTo>
                    <a:lnTo>
                      <a:pt x="411766" y="655701"/>
                    </a:lnTo>
                    <a:lnTo>
                      <a:pt x="396049" y="628365"/>
                    </a:lnTo>
                    <a:lnTo>
                      <a:pt x="335566" y="549402"/>
                    </a:lnTo>
                    <a:lnTo>
                      <a:pt x="342900" y="528924"/>
                    </a:lnTo>
                    <a:lnTo>
                      <a:pt x="331089" y="505683"/>
                    </a:lnTo>
                    <a:lnTo>
                      <a:pt x="334137" y="499586"/>
                    </a:lnTo>
                    <a:lnTo>
                      <a:pt x="330994" y="479298"/>
                    </a:lnTo>
                    <a:lnTo>
                      <a:pt x="306991" y="450723"/>
                    </a:lnTo>
                    <a:lnTo>
                      <a:pt x="242125" y="398336"/>
                    </a:lnTo>
                    <a:lnTo>
                      <a:pt x="242316" y="391954"/>
                    </a:lnTo>
                    <a:lnTo>
                      <a:pt x="252698" y="391954"/>
                    </a:lnTo>
                    <a:lnTo>
                      <a:pt x="254794" y="387382"/>
                    </a:lnTo>
                    <a:lnTo>
                      <a:pt x="246983" y="373475"/>
                    </a:lnTo>
                    <a:lnTo>
                      <a:pt x="219646" y="356045"/>
                    </a:lnTo>
                    <a:lnTo>
                      <a:pt x="205168" y="365093"/>
                    </a:lnTo>
                    <a:lnTo>
                      <a:pt x="197358" y="357854"/>
                    </a:lnTo>
                    <a:lnTo>
                      <a:pt x="197548" y="363474"/>
                    </a:lnTo>
                    <a:lnTo>
                      <a:pt x="203073" y="367855"/>
                    </a:lnTo>
                    <a:lnTo>
                      <a:pt x="201263" y="375475"/>
                    </a:lnTo>
                    <a:lnTo>
                      <a:pt x="208597" y="384906"/>
                    </a:lnTo>
                    <a:lnTo>
                      <a:pt x="196120" y="387954"/>
                    </a:lnTo>
                    <a:lnTo>
                      <a:pt x="199644" y="400812"/>
                    </a:lnTo>
                    <a:lnTo>
                      <a:pt x="196787" y="407956"/>
                    </a:lnTo>
                    <a:lnTo>
                      <a:pt x="202978" y="417005"/>
                    </a:lnTo>
                    <a:lnTo>
                      <a:pt x="198501" y="431482"/>
                    </a:lnTo>
                    <a:lnTo>
                      <a:pt x="207359" y="436531"/>
                    </a:lnTo>
                    <a:lnTo>
                      <a:pt x="214027" y="448151"/>
                    </a:lnTo>
                    <a:lnTo>
                      <a:pt x="217265" y="455581"/>
                    </a:lnTo>
                    <a:lnTo>
                      <a:pt x="214027" y="465677"/>
                    </a:lnTo>
                    <a:lnTo>
                      <a:pt x="190500" y="455390"/>
                    </a:lnTo>
                    <a:lnTo>
                      <a:pt x="192786" y="439198"/>
                    </a:lnTo>
                    <a:lnTo>
                      <a:pt x="180499" y="419671"/>
                    </a:lnTo>
                    <a:lnTo>
                      <a:pt x="146018" y="403098"/>
                    </a:lnTo>
                    <a:lnTo>
                      <a:pt x="139541" y="395669"/>
                    </a:lnTo>
                    <a:lnTo>
                      <a:pt x="142589" y="385667"/>
                    </a:lnTo>
                    <a:lnTo>
                      <a:pt x="95155" y="383857"/>
                    </a:lnTo>
                    <a:lnTo>
                      <a:pt x="75724" y="367855"/>
                    </a:lnTo>
                    <a:lnTo>
                      <a:pt x="66961" y="368522"/>
                    </a:lnTo>
                    <a:lnTo>
                      <a:pt x="61627" y="364046"/>
                    </a:lnTo>
                    <a:lnTo>
                      <a:pt x="49816" y="368904"/>
                    </a:lnTo>
                    <a:lnTo>
                      <a:pt x="48196" y="376524"/>
                    </a:lnTo>
                    <a:lnTo>
                      <a:pt x="28194" y="371761"/>
                    </a:lnTo>
                    <a:lnTo>
                      <a:pt x="19812" y="364331"/>
                    </a:lnTo>
                    <a:lnTo>
                      <a:pt x="17145" y="348520"/>
                    </a:lnTo>
                    <a:lnTo>
                      <a:pt x="23431" y="347758"/>
                    </a:lnTo>
                    <a:lnTo>
                      <a:pt x="23241" y="338138"/>
                    </a:lnTo>
                    <a:lnTo>
                      <a:pt x="7048" y="317659"/>
                    </a:lnTo>
                    <a:lnTo>
                      <a:pt x="9811" y="313277"/>
                    </a:lnTo>
                    <a:lnTo>
                      <a:pt x="5334" y="304991"/>
                    </a:lnTo>
                    <a:lnTo>
                      <a:pt x="9715" y="303086"/>
                    </a:lnTo>
                    <a:lnTo>
                      <a:pt x="16954" y="308991"/>
                    </a:lnTo>
                    <a:lnTo>
                      <a:pt x="47815" y="297466"/>
                    </a:lnTo>
                    <a:lnTo>
                      <a:pt x="51340" y="288893"/>
                    </a:lnTo>
                    <a:lnTo>
                      <a:pt x="59436" y="285941"/>
                    </a:lnTo>
                    <a:lnTo>
                      <a:pt x="62293" y="277559"/>
                    </a:lnTo>
                    <a:lnTo>
                      <a:pt x="73533" y="269177"/>
                    </a:lnTo>
                    <a:lnTo>
                      <a:pt x="62960" y="254984"/>
                    </a:lnTo>
                    <a:lnTo>
                      <a:pt x="77819" y="242697"/>
                    </a:lnTo>
                    <a:lnTo>
                      <a:pt x="78486" y="237458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任意多边形: 形状 18"/>
              <p:cNvSpPr/>
              <p:nvPr>
                <p:custDataLst>
                  <p:tags r:id="rId71"/>
                </p:custDataLst>
              </p:nvPr>
            </p:nvSpPr>
            <p:spPr>
              <a:xfrm>
                <a:off x="6001" y="6418"/>
                <a:ext cx="83" cy="72"/>
              </a:xfrm>
              <a:custGeom>
                <a:avLst/>
                <a:gdLst>
                  <a:gd name="connsiteX0" fmla="*/ 42005 w 732091"/>
                  <a:gd name="connsiteY0" fmla="*/ 11049 h 523779"/>
                  <a:gd name="connsiteX1" fmla="*/ 125825 w 732091"/>
                  <a:gd name="connsiteY1" fmla="*/ 0 h 523779"/>
                  <a:gd name="connsiteX2" fmla="*/ 185261 w 732091"/>
                  <a:gd name="connsiteY2" fmla="*/ 4858 h 523779"/>
                  <a:gd name="connsiteX3" fmla="*/ 185261 w 732091"/>
                  <a:gd name="connsiteY3" fmla="*/ 4858 h 523779"/>
                  <a:gd name="connsiteX4" fmla="*/ 194691 w 732091"/>
                  <a:gd name="connsiteY4" fmla="*/ 17145 h 523779"/>
                  <a:gd name="connsiteX5" fmla="*/ 194691 w 732091"/>
                  <a:gd name="connsiteY5" fmla="*/ 30099 h 523779"/>
                  <a:gd name="connsiteX6" fmla="*/ 200025 w 732091"/>
                  <a:gd name="connsiteY6" fmla="*/ 29242 h 523779"/>
                  <a:gd name="connsiteX7" fmla="*/ 194596 w 732091"/>
                  <a:gd name="connsiteY7" fmla="*/ 43053 h 523779"/>
                  <a:gd name="connsiteX8" fmla="*/ 196501 w 732091"/>
                  <a:gd name="connsiteY8" fmla="*/ 52388 h 523779"/>
                  <a:gd name="connsiteX9" fmla="*/ 190786 w 732091"/>
                  <a:gd name="connsiteY9" fmla="*/ 55150 h 523779"/>
                  <a:gd name="connsiteX10" fmla="*/ 193739 w 732091"/>
                  <a:gd name="connsiteY10" fmla="*/ 58007 h 523779"/>
                  <a:gd name="connsiteX11" fmla="*/ 199549 w 732091"/>
                  <a:gd name="connsiteY11" fmla="*/ 53150 h 523779"/>
                  <a:gd name="connsiteX12" fmla="*/ 200597 w 732091"/>
                  <a:gd name="connsiteY12" fmla="*/ 56864 h 523779"/>
                  <a:gd name="connsiteX13" fmla="*/ 194786 w 732091"/>
                  <a:gd name="connsiteY13" fmla="*/ 63818 h 523779"/>
                  <a:gd name="connsiteX14" fmla="*/ 188976 w 732091"/>
                  <a:gd name="connsiteY14" fmla="*/ 58769 h 523779"/>
                  <a:gd name="connsiteX15" fmla="*/ 186404 w 732091"/>
                  <a:gd name="connsiteY15" fmla="*/ 61817 h 523779"/>
                  <a:gd name="connsiteX16" fmla="*/ 189833 w 732091"/>
                  <a:gd name="connsiteY16" fmla="*/ 69723 h 523779"/>
                  <a:gd name="connsiteX17" fmla="*/ 200025 w 732091"/>
                  <a:gd name="connsiteY17" fmla="*/ 74962 h 523779"/>
                  <a:gd name="connsiteX18" fmla="*/ 193072 w 732091"/>
                  <a:gd name="connsiteY18" fmla="*/ 82105 h 523779"/>
                  <a:gd name="connsiteX19" fmla="*/ 209169 w 732091"/>
                  <a:gd name="connsiteY19" fmla="*/ 78296 h 523779"/>
                  <a:gd name="connsiteX20" fmla="*/ 226124 w 732091"/>
                  <a:gd name="connsiteY20" fmla="*/ 64865 h 523779"/>
                  <a:gd name="connsiteX21" fmla="*/ 238887 w 732091"/>
                  <a:gd name="connsiteY21" fmla="*/ 66008 h 523779"/>
                  <a:gd name="connsiteX22" fmla="*/ 239173 w 732091"/>
                  <a:gd name="connsiteY22" fmla="*/ 60103 h 523779"/>
                  <a:gd name="connsiteX23" fmla="*/ 253937 w 732091"/>
                  <a:gd name="connsiteY23" fmla="*/ 65342 h 523779"/>
                  <a:gd name="connsiteX24" fmla="*/ 257366 w 732091"/>
                  <a:gd name="connsiteY24" fmla="*/ 72962 h 523779"/>
                  <a:gd name="connsiteX25" fmla="*/ 275749 w 732091"/>
                  <a:gd name="connsiteY25" fmla="*/ 64675 h 523779"/>
                  <a:gd name="connsiteX26" fmla="*/ 307372 w 732091"/>
                  <a:gd name="connsiteY26" fmla="*/ 72580 h 523779"/>
                  <a:gd name="connsiteX27" fmla="*/ 312706 w 732091"/>
                  <a:gd name="connsiteY27" fmla="*/ 70390 h 523779"/>
                  <a:gd name="connsiteX28" fmla="*/ 317087 w 732091"/>
                  <a:gd name="connsiteY28" fmla="*/ 77343 h 523779"/>
                  <a:gd name="connsiteX29" fmla="*/ 321755 w 732091"/>
                  <a:gd name="connsiteY29" fmla="*/ 70485 h 523779"/>
                  <a:gd name="connsiteX30" fmla="*/ 333661 w 732091"/>
                  <a:gd name="connsiteY30" fmla="*/ 74486 h 523779"/>
                  <a:gd name="connsiteX31" fmla="*/ 340900 w 732091"/>
                  <a:gd name="connsiteY31" fmla="*/ 68866 h 523779"/>
                  <a:gd name="connsiteX32" fmla="*/ 342233 w 732091"/>
                  <a:gd name="connsiteY32" fmla="*/ 84963 h 523779"/>
                  <a:gd name="connsiteX33" fmla="*/ 371666 w 732091"/>
                  <a:gd name="connsiteY33" fmla="*/ 92012 h 523779"/>
                  <a:gd name="connsiteX34" fmla="*/ 378238 w 732091"/>
                  <a:gd name="connsiteY34" fmla="*/ 98584 h 523779"/>
                  <a:gd name="connsiteX35" fmla="*/ 398717 w 732091"/>
                  <a:gd name="connsiteY35" fmla="*/ 101155 h 523779"/>
                  <a:gd name="connsiteX36" fmla="*/ 410909 w 732091"/>
                  <a:gd name="connsiteY36" fmla="*/ 114014 h 523779"/>
                  <a:gd name="connsiteX37" fmla="*/ 434912 w 732091"/>
                  <a:gd name="connsiteY37" fmla="*/ 124873 h 523779"/>
                  <a:gd name="connsiteX38" fmla="*/ 435959 w 732091"/>
                  <a:gd name="connsiteY38" fmla="*/ 131826 h 523779"/>
                  <a:gd name="connsiteX39" fmla="*/ 451866 w 732091"/>
                  <a:gd name="connsiteY39" fmla="*/ 119063 h 523779"/>
                  <a:gd name="connsiteX40" fmla="*/ 456629 w 732091"/>
                  <a:gd name="connsiteY40" fmla="*/ 136017 h 523779"/>
                  <a:gd name="connsiteX41" fmla="*/ 466058 w 732091"/>
                  <a:gd name="connsiteY41" fmla="*/ 141732 h 523779"/>
                  <a:gd name="connsiteX42" fmla="*/ 477202 w 732091"/>
                  <a:gd name="connsiteY42" fmla="*/ 158496 h 523779"/>
                  <a:gd name="connsiteX43" fmla="*/ 508825 w 732091"/>
                  <a:gd name="connsiteY43" fmla="*/ 151067 h 523779"/>
                  <a:gd name="connsiteX44" fmla="*/ 526447 w 732091"/>
                  <a:gd name="connsiteY44" fmla="*/ 156972 h 523779"/>
                  <a:gd name="connsiteX45" fmla="*/ 535210 w 732091"/>
                  <a:gd name="connsiteY45" fmla="*/ 139827 h 523779"/>
                  <a:gd name="connsiteX46" fmla="*/ 543877 w 732091"/>
                  <a:gd name="connsiteY46" fmla="*/ 136398 h 523779"/>
                  <a:gd name="connsiteX47" fmla="*/ 546735 w 732091"/>
                  <a:gd name="connsiteY47" fmla="*/ 121825 h 523779"/>
                  <a:gd name="connsiteX48" fmla="*/ 566833 w 732091"/>
                  <a:gd name="connsiteY48" fmla="*/ 118586 h 523779"/>
                  <a:gd name="connsiteX49" fmla="*/ 577501 w 732091"/>
                  <a:gd name="connsiteY49" fmla="*/ 107728 h 523779"/>
                  <a:gd name="connsiteX50" fmla="*/ 603885 w 732091"/>
                  <a:gd name="connsiteY50" fmla="*/ 136303 h 523779"/>
                  <a:gd name="connsiteX51" fmla="*/ 602742 w 732091"/>
                  <a:gd name="connsiteY51" fmla="*/ 146209 h 523779"/>
                  <a:gd name="connsiteX52" fmla="*/ 608648 w 732091"/>
                  <a:gd name="connsiteY52" fmla="*/ 155448 h 523779"/>
                  <a:gd name="connsiteX53" fmla="*/ 604647 w 732091"/>
                  <a:gd name="connsiteY53" fmla="*/ 157734 h 523779"/>
                  <a:gd name="connsiteX54" fmla="*/ 604742 w 732091"/>
                  <a:gd name="connsiteY54" fmla="*/ 167830 h 523779"/>
                  <a:gd name="connsiteX55" fmla="*/ 610838 w 732091"/>
                  <a:gd name="connsiteY55" fmla="*/ 176403 h 523779"/>
                  <a:gd name="connsiteX56" fmla="*/ 610362 w 732091"/>
                  <a:gd name="connsiteY56" fmla="*/ 184880 h 523779"/>
                  <a:gd name="connsiteX57" fmla="*/ 624650 w 732091"/>
                  <a:gd name="connsiteY57" fmla="*/ 178022 h 523779"/>
                  <a:gd name="connsiteX58" fmla="*/ 634460 w 732091"/>
                  <a:gd name="connsiteY58" fmla="*/ 183356 h 523779"/>
                  <a:gd name="connsiteX59" fmla="*/ 634365 w 732091"/>
                  <a:gd name="connsiteY59" fmla="*/ 222599 h 523779"/>
                  <a:gd name="connsiteX60" fmla="*/ 651415 w 732091"/>
                  <a:gd name="connsiteY60" fmla="*/ 228124 h 523779"/>
                  <a:gd name="connsiteX61" fmla="*/ 656368 w 732091"/>
                  <a:gd name="connsiteY61" fmla="*/ 243650 h 523779"/>
                  <a:gd name="connsiteX62" fmla="*/ 664750 w 732091"/>
                  <a:gd name="connsiteY62" fmla="*/ 249460 h 523779"/>
                  <a:gd name="connsiteX63" fmla="*/ 668941 w 732091"/>
                  <a:gd name="connsiteY63" fmla="*/ 259175 h 523779"/>
                  <a:gd name="connsiteX64" fmla="*/ 682085 w 732091"/>
                  <a:gd name="connsiteY64" fmla="*/ 256413 h 523779"/>
                  <a:gd name="connsiteX65" fmla="*/ 682085 w 732091"/>
                  <a:gd name="connsiteY65" fmla="*/ 256413 h 523779"/>
                  <a:gd name="connsiteX66" fmla="*/ 673322 w 732091"/>
                  <a:gd name="connsiteY66" fmla="*/ 281559 h 523779"/>
                  <a:gd name="connsiteX67" fmla="*/ 649700 w 732091"/>
                  <a:gd name="connsiteY67" fmla="*/ 287750 h 523779"/>
                  <a:gd name="connsiteX68" fmla="*/ 657320 w 732091"/>
                  <a:gd name="connsiteY68" fmla="*/ 296894 h 523779"/>
                  <a:gd name="connsiteX69" fmla="*/ 670655 w 732091"/>
                  <a:gd name="connsiteY69" fmla="*/ 300228 h 523779"/>
                  <a:gd name="connsiteX70" fmla="*/ 676370 w 732091"/>
                  <a:gd name="connsiteY70" fmla="*/ 318897 h 523779"/>
                  <a:gd name="connsiteX71" fmla="*/ 684085 w 732091"/>
                  <a:gd name="connsiteY71" fmla="*/ 327851 h 523779"/>
                  <a:gd name="connsiteX72" fmla="*/ 696182 w 732091"/>
                  <a:gd name="connsiteY72" fmla="*/ 329089 h 523779"/>
                  <a:gd name="connsiteX73" fmla="*/ 700373 w 732091"/>
                  <a:gd name="connsiteY73" fmla="*/ 337756 h 523779"/>
                  <a:gd name="connsiteX74" fmla="*/ 698278 w 732091"/>
                  <a:gd name="connsiteY74" fmla="*/ 350044 h 523779"/>
                  <a:gd name="connsiteX75" fmla="*/ 723043 w 732091"/>
                  <a:gd name="connsiteY75" fmla="*/ 373666 h 523779"/>
                  <a:gd name="connsiteX76" fmla="*/ 720947 w 732091"/>
                  <a:gd name="connsiteY76" fmla="*/ 383191 h 523779"/>
                  <a:gd name="connsiteX77" fmla="*/ 726758 w 732091"/>
                  <a:gd name="connsiteY77" fmla="*/ 391763 h 523779"/>
                  <a:gd name="connsiteX78" fmla="*/ 726662 w 732091"/>
                  <a:gd name="connsiteY78" fmla="*/ 404813 h 523779"/>
                  <a:gd name="connsiteX79" fmla="*/ 731996 w 732091"/>
                  <a:gd name="connsiteY79" fmla="*/ 409385 h 523779"/>
                  <a:gd name="connsiteX80" fmla="*/ 732092 w 732091"/>
                  <a:gd name="connsiteY80" fmla="*/ 422434 h 523779"/>
                  <a:gd name="connsiteX81" fmla="*/ 732092 w 732091"/>
                  <a:gd name="connsiteY81" fmla="*/ 422434 h 523779"/>
                  <a:gd name="connsiteX82" fmla="*/ 718280 w 732091"/>
                  <a:gd name="connsiteY82" fmla="*/ 427958 h 523779"/>
                  <a:gd name="connsiteX83" fmla="*/ 704755 w 732091"/>
                  <a:gd name="connsiteY83" fmla="*/ 448818 h 523779"/>
                  <a:gd name="connsiteX84" fmla="*/ 693230 w 732091"/>
                  <a:gd name="connsiteY84" fmla="*/ 451676 h 523779"/>
                  <a:gd name="connsiteX85" fmla="*/ 692658 w 732091"/>
                  <a:gd name="connsiteY85" fmla="*/ 447199 h 523779"/>
                  <a:gd name="connsiteX86" fmla="*/ 678371 w 732091"/>
                  <a:gd name="connsiteY86" fmla="*/ 452628 h 523779"/>
                  <a:gd name="connsiteX87" fmla="*/ 678561 w 732091"/>
                  <a:gd name="connsiteY87" fmla="*/ 462820 h 523779"/>
                  <a:gd name="connsiteX88" fmla="*/ 673227 w 732091"/>
                  <a:gd name="connsiteY88" fmla="*/ 468535 h 523779"/>
                  <a:gd name="connsiteX89" fmla="*/ 675323 w 732091"/>
                  <a:gd name="connsiteY89" fmla="*/ 486918 h 523779"/>
                  <a:gd name="connsiteX90" fmla="*/ 669131 w 732091"/>
                  <a:gd name="connsiteY90" fmla="*/ 492062 h 523779"/>
                  <a:gd name="connsiteX91" fmla="*/ 664083 w 732091"/>
                  <a:gd name="connsiteY91" fmla="*/ 485965 h 523779"/>
                  <a:gd name="connsiteX92" fmla="*/ 657797 w 732091"/>
                  <a:gd name="connsiteY92" fmla="*/ 495014 h 523779"/>
                  <a:gd name="connsiteX93" fmla="*/ 654463 w 732091"/>
                  <a:gd name="connsiteY93" fmla="*/ 476917 h 523779"/>
                  <a:gd name="connsiteX94" fmla="*/ 642557 w 732091"/>
                  <a:gd name="connsiteY94" fmla="*/ 478917 h 523779"/>
                  <a:gd name="connsiteX95" fmla="*/ 634556 w 732091"/>
                  <a:gd name="connsiteY95" fmla="*/ 487775 h 523779"/>
                  <a:gd name="connsiteX96" fmla="*/ 628459 w 732091"/>
                  <a:gd name="connsiteY96" fmla="*/ 485680 h 523779"/>
                  <a:gd name="connsiteX97" fmla="*/ 623411 w 732091"/>
                  <a:gd name="connsiteY97" fmla="*/ 497586 h 523779"/>
                  <a:gd name="connsiteX98" fmla="*/ 603218 w 732091"/>
                  <a:gd name="connsiteY98" fmla="*/ 508730 h 523779"/>
                  <a:gd name="connsiteX99" fmla="*/ 592836 w 732091"/>
                  <a:gd name="connsiteY99" fmla="*/ 520255 h 523779"/>
                  <a:gd name="connsiteX100" fmla="*/ 584073 w 732091"/>
                  <a:gd name="connsiteY100" fmla="*/ 517588 h 523779"/>
                  <a:gd name="connsiteX101" fmla="*/ 580263 w 732091"/>
                  <a:gd name="connsiteY101" fmla="*/ 522065 h 523779"/>
                  <a:gd name="connsiteX102" fmla="*/ 573024 w 732091"/>
                  <a:gd name="connsiteY102" fmla="*/ 519017 h 523779"/>
                  <a:gd name="connsiteX103" fmla="*/ 566452 w 732091"/>
                  <a:gd name="connsiteY103" fmla="*/ 523780 h 523779"/>
                  <a:gd name="connsiteX104" fmla="*/ 558641 w 732091"/>
                  <a:gd name="connsiteY104" fmla="*/ 522351 h 523779"/>
                  <a:gd name="connsiteX105" fmla="*/ 558641 w 732091"/>
                  <a:gd name="connsiteY105" fmla="*/ 522351 h 523779"/>
                  <a:gd name="connsiteX106" fmla="*/ 555117 w 732091"/>
                  <a:gd name="connsiteY106" fmla="*/ 506254 h 523779"/>
                  <a:gd name="connsiteX107" fmla="*/ 542354 w 732091"/>
                  <a:gd name="connsiteY107" fmla="*/ 495205 h 523779"/>
                  <a:gd name="connsiteX108" fmla="*/ 525685 w 732091"/>
                  <a:gd name="connsiteY108" fmla="*/ 461677 h 523779"/>
                  <a:gd name="connsiteX109" fmla="*/ 507587 w 732091"/>
                  <a:gd name="connsiteY109" fmla="*/ 448723 h 523779"/>
                  <a:gd name="connsiteX110" fmla="*/ 482060 w 732091"/>
                  <a:gd name="connsiteY110" fmla="*/ 442151 h 523779"/>
                  <a:gd name="connsiteX111" fmla="*/ 470154 w 732091"/>
                  <a:gd name="connsiteY111" fmla="*/ 422815 h 523779"/>
                  <a:gd name="connsiteX112" fmla="*/ 459200 w 732091"/>
                  <a:gd name="connsiteY112" fmla="*/ 423196 h 523779"/>
                  <a:gd name="connsiteX113" fmla="*/ 443960 w 732091"/>
                  <a:gd name="connsiteY113" fmla="*/ 372809 h 523779"/>
                  <a:gd name="connsiteX114" fmla="*/ 435102 w 732091"/>
                  <a:gd name="connsiteY114" fmla="*/ 373952 h 523779"/>
                  <a:gd name="connsiteX115" fmla="*/ 411861 w 732091"/>
                  <a:gd name="connsiteY115" fmla="*/ 362140 h 523779"/>
                  <a:gd name="connsiteX116" fmla="*/ 407099 w 732091"/>
                  <a:gd name="connsiteY116" fmla="*/ 368237 h 523779"/>
                  <a:gd name="connsiteX117" fmla="*/ 387382 w 732091"/>
                  <a:gd name="connsiteY117" fmla="*/ 373666 h 523779"/>
                  <a:gd name="connsiteX118" fmla="*/ 381095 w 732091"/>
                  <a:gd name="connsiteY118" fmla="*/ 363379 h 523779"/>
                  <a:gd name="connsiteX119" fmla="*/ 369475 w 732091"/>
                  <a:gd name="connsiteY119" fmla="*/ 357854 h 523779"/>
                  <a:gd name="connsiteX120" fmla="*/ 368617 w 732091"/>
                  <a:gd name="connsiteY120" fmla="*/ 342329 h 523779"/>
                  <a:gd name="connsiteX121" fmla="*/ 350806 w 732091"/>
                  <a:gd name="connsiteY121" fmla="*/ 344710 h 523779"/>
                  <a:gd name="connsiteX122" fmla="*/ 332423 w 732091"/>
                  <a:gd name="connsiteY122" fmla="*/ 340138 h 523779"/>
                  <a:gd name="connsiteX123" fmla="*/ 322326 w 732091"/>
                  <a:gd name="connsiteY123" fmla="*/ 325946 h 523779"/>
                  <a:gd name="connsiteX124" fmla="*/ 286893 w 732091"/>
                  <a:gd name="connsiteY124" fmla="*/ 296418 h 523779"/>
                  <a:gd name="connsiteX125" fmla="*/ 278035 w 732091"/>
                  <a:gd name="connsiteY125" fmla="*/ 279845 h 523779"/>
                  <a:gd name="connsiteX126" fmla="*/ 258604 w 732091"/>
                  <a:gd name="connsiteY126" fmla="*/ 267843 h 523779"/>
                  <a:gd name="connsiteX127" fmla="*/ 193643 w 732091"/>
                  <a:gd name="connsiteY127" fmla="*/ 247650 h 523779"/>
                  <a:gd name="connsiteX128" fmla="*/ 179261 w 732091"/>
                  <a:gd name="connsiteY128" fmla="*/ 268129 h 523779"/>
                  <a:gd name="connsiteX129" fmla="*/ 173355 w 732091"/>
                  <a:gd name="connsiteY129" fmla="*/ 271081 h 523779"/>
                  <a:gd name="connsiteX130" fmla="*/ 168402 w 732091"/>
                  <a:gd name="connsiteY130" fmla="*/ 267462 h 523779"/>
                  <a:gd name="connsiteX131" fmla="*/ 157067 w 732091"/>
                  <a:gd name="connsiteY131" fmla="*/ 277844 h 523779"/>
                  <a:gd name="connsiteX132" fmla="*/ 132398 w 732091"/>
                  <a:gd name="connsiteY132" fmla="*/ 278416 h 523779"/>
                  <a:gd name="connsiteX133" fmla="*/ 125158 w 732091"/>
                  <a:gd name="connsiteY133" fmla="*/ 274701 h 523779"/>
                  <a:gd name="connsiteX134" fmla="*/ 122682 w 732091"/>
                  <a:gd name="connsiteY134" fmla="*/ 280130 h 523779"/>
                  <a:gd name="connsiteX135" fmla="*/ 131350 w 732091"/>
                  <a:gd name="connsiteY135" fmla="*/ 283369 h 523779"/>
                  <a:gd name="connsiteX136" fmla="*/ 142208 w 732091"/>
                  <a:gd name="connsiteY136" fmla="*/ 301466 h 523779"/>
                  <a:gd name="connsiteX137" fmla="*/ 117729 w 732091"/>
                  <a:gd name="connsiteY137" fmla="*/ 315373 h 523779"/>
                  <a:gd name="connsiteX138" fmla="*/ 117920 w 732091"/>
                  <a:gd name="connsiteY138" fmla="*/ 323755 h 523779"/>
                  <a:gd name="connsiteX139" fmla="*/ 102203 w 732091"/>
                  <a:gd name="connsiteY139" fmla="*/ 336518 h 523779"/>
                  <a:gd name="connsiteX140" fmla="*/ 88773 w 732091"/>
                  <a:gd name="connsiteY140" fmla="*/ 336995 h 523779"/>
                  <a:gd name="connsiteX141" fmla="*/ 82582 w 732091"/>
                  <a:gd name="connsiteY141" fmla="*/ 331946 h 523779"/>
                  <a:gd name="connsiteX142" fmla="*/ 82582 w 732091"/>
                  <a:gd name="connsiteY142" fmla="*/ 331946 h 523779"/>
                  <a:gd name="connsiteX143" fmla="*/ 87344 w 732091"/>
                  <a:gd name="connsiteY143" fmla="*/ 324517 h 523779"/>
                  <a:gd name="connsiteX144" fmla="*/ 85344 w 732091"/>
                  <a:gd name="connsiteY144" fmla="*/ 310705 h 523779"/>
                  <a:gd name="connsiteX145" fmla="*/ 79820 w 732091"/>
                  <a:gd name="connsiteY145" fmla="*/ 315087 h 523779"/>
                  <a:gd name="connsiteX146" fmla="*/ 82010 w 732091"/>
                  <a:gd name="connsiteY146" fmla="*/ 324136 h 523779"/>
                  <a:gd name="connsiteX147" fmla="*/ 58579 w 732091"/>
                  <a:gd name="connsiteY147" fmla="*/ 337090 h 523779"/>
                  <a:gd name="connsiteX148" fmla="*/ 0 w 732091"/>
                  <a:gd name="connsiteY148" fmla="*/ 326327 h 523779"/>
                  <a:gd name="connsiteX149" fmla="*/ 0 w 732091"/>
                  <a:gd name="connsiteY149" fmla="*/ 326327 h 523779"/>
                  <a:gd name="connsiteX150" fmla="*/ 2286 w 732091"/>
                  <a:gd name="connsiteY150" fmla="*/ 315944 h 523779"/>
                  <a:gd name="connsiteX151" fmla="*/ 14669 w 732091"/>
                  <a:gd name="connsiteY151" fmla="*/ 318992 h 523779"/>
                  <a:gd name="connsiteX152" fmla="*/ 15145 w 732091"/>
                  <a:gd name="connsiteY152" fmla="*/ 297371 h 523779"/>
                  <a:gd name="connsiteX153" fmla="*/ 26003 w 732091"/>
                  <a:gd name="connsiteY153" fmla="*/ 271367 h 523779"/>
                  <a:gd name="connsiteX154" fmla="*/ 35909 w 732091"/>
                  <a:gd name="connsiteY154" fmla="*/ 277178 h 523779"/>
                  <a:gd name="connsiteX155" fmla="*/ 42482 w 732091"/>
                  <a:gd name="connsiteY155" fmla="*/ 266795 h 523779"/>
                  <a:gd name="connsiteX156" fmla="*/ 37529 w 732091"/>
                  <a:gd name="connsiteY156" fmla="*/ 253079 h 523779"/>
                  <a:gd name="connsiteX157" fmla="*/ 48101 w 732091"/>
                  <a:gd name="connsiteY157" fmla="*/ 251460 h 523779"/>
                  <a:gd name="connsiteX158" fmla="*/ 71247 w 732091"/>
                  <a:gd name="connsiteY158" fmla="*/ 226123 h 523779"/>
                  <a:gd name="connsiteX159" fmla="*/ 73152 w 732091"/>
                  <a:gd name="connsiteY159" fmla="*/ 218980 h 523779"/>
                  <a:gd name="connsiteX160" fmla="*/ 63532 w 732091"/>
                  <a:gd name="connsiteY160" fmla="*/ 212598 h 523779"/>
                  <a:gd name="connsiteX161" fmla="*/ 68008 w 732091"/>
                  <a:gd name="connsiteY161" fmla="*/ 205740 h 523779"/>
                  <a:gd name="connsiteX162" fmla="*/ 7620 w 732091"/>
                  <a:gd name="connsiteY162" fmla="*/ 183642 h 523779"/>
                  <a:gd name="connsiteX163" fmla="*/ 7620 w 732091"/>
                  <a:gd name="connsiteY163" fmla="*/ 183642 h 523779"/>
                  <a:gd name="connsiteX164" fmla="*/ 3905 w 732091"/>
                  <a:gd name="connsiteY164" fmla="*/ 181261 h 523779"/>
                  <a:gd name="connsiteX165" fmla="*/ 38862 w 732091"/>
                  <a:gd name="connsiteY165" fmla="*/ 122492 h 523779"/>
                  <a:gd name="connsiteX166" fmla="*/ 57055 w 732091"/>
                  <a:gd name="connsiteY166" fmla="*/ 106680 h 523779"/>
                  <a:gd name="connsiteX167" fmla="*/ 27718 w 732091"/>
                  <a:gd name="connsiteY167" fmla="*/ 82868 h 523779"/>
                  <a:gd name="connsiteX168" fmla="*/ 34290 w 732091"/>
                  <a:gd name="connsiteY168" fmla="*/ 83820 h 523779"/>
                  <a:gd name="connsiteX169" fmla="*/ 36767 w 732091"/>
                  <a:gd name="connsiteY169" fmla="*/ 76105 h 523779"/>
                  <a:gd name="connsiteX170" fmla="*/ 41720 w 732091"/>
                  <a:gd name="connsiteY170" fmla="*/ 20574 h 523779"/>
                  <a:gd name="connsiteX171" fmla="*/ 41720 w 732091"/>
                  <a:gd name="connsiteY171" fmla="*/ 20574 h 523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</a:cxnLst>
                <a:rect l="l" t="t" r="r" b="b"/>
                <a:pathLst>
                  <a:path w="732091" h="523779">
                    <a:moveTo>
                      <a:pt x="42005" y="11049"/>
                    </a:moveTo>
                    <a:lnTo>
                      <a:pt x="125825" y="0"/>
                    </a:lnTo>
                    <a:lnTo>
                      <a:pt x="185261" y="4858"/>
                    </a:lnTo>
                    <a:lnTo>
                      <a:pt x="185261" y="4858"/>
                    </a:lnTo>
                    <a:lnTo>
                      <a:pt x="194691" y="17145"/>
                    </a:lnTo>
                    <a:lnTo>
                      <a:pt x="194691" y="30099"/>
                    </a:lnTo>
                    <a:lnTo>
                      <a:pt x="200025" y="29242"/>
                    </a:lnTo>
                    <a:lnTo>
                      <a:pt x="194596" y="43053"/>
                    </a:lnTo>
                    <a:lnTo>
                      <a:pt x="196501" y="52388"/>
                    </a:lnTo>
                    <a:lnTo>
                      <a:pt x="190786" y="55150"/>
                    </a:lnTo>
                    <a:lnTo>
                      <a:pt x="193739" y="58007"/>
                    </a:lnTo>
                    <a:lnTo>
                      <a:pt x="199549" y="53150"/>
                    </a:lnTo>
                    <a:lnTo>
                      <a:pt x="200597" y="56864"/>
                    </a:lnTo>
                    <a:lnTo>
                      <a:pt x="194786" y="63818"/>
                    </a:lnTo>
                    <a:lnTo>
                      <a:pt x="188976" y="58769"/>
                    </a:lnTo>
                    <a:lnTo>
                      <a:pt x="186404" y="61817"/>
                    </a:lnTo>
                    <a:lnTo>
                      <a:pt x="189833" y="69723"/>
                    </a:lnTo>
                    <a:lnTo>
                      <a:pt x="200025" y="74962"/>
                    </a:lnTo>
                    <a:lnTo>
                      <a:pt x="193072" y="82105"/>
                    </a:lnTo>
                    <a:lnTo>
                      <a:pt x="209169" y="78296"/>
                    </a:lnTo>
                    <a:lnTo>
                      <a:pt x="226124" y="64865"/>
                    </a:lnTo>
                    <a:lnTo>
                      <a:pt x="238887" y="66008"/>
                    </a:lnTo>
                    <a:lnTo>
                      <a:pt x="239173" y="60103"/>
                    </a:lnTo>
                    <a:lnTo>
                      <a:pt x="253937" y="65342"/>
                    </a:lnTo>
                    <a:lnTo>
                      <a:pt x="257366" y="72962"/>
                    </a:lnTo>
                    <a:lnTo>
                      <a:pt x="275749" y="64675"/>
                    </a:lnTo>
                    <a:lnTo>
                      <a:pt x="307372" y="72580"/>
                    </a:lnTo>
                    <a:lnTo>
                      <a:pt x="312706" y="70390"/>
                    </a:lnTo>
                    <a:lnTo>
                      <a:pt x="317087" y="77343"/>
                    </a:lnTo>
                    <a:lnTo>
                      <a:pt x="321755" y="70485"/>
                    </a:lnTo>
                    <a:lnTo>
                      <a:pt x="333661" y="74486"/>
                    </a:lnTo>
                    <a:lnTo>
                      <a:pt x="340900" y="68866"/>
                    </a:lnTo>
                    <a:lnTo>
                      <a:pt x="342233" y="84963"/>
                    </a:lnTo>
                    <a:lnTo>
                      <a:pt x="371666" y="92012"/>
                    </a:lnTo>
                    <a:lnTo>
                      <a:pt x="378238" y="98584"/>
                    </a:lnTo>
                    <a:lnTo>
                      <a:pt x="398717" y="101155"/>
                    </a:lnTo>
                    <a:lnTo>
                      <a:pt x="410909" y="114014"/>
                    </a:lnTo>
                    <a:lnTo>
                      <a:pt x="434912" y="124873"/>
                    </a:lnTo>
                    <a:lnTo>
                      <a:pt x="435959" y="131826"/>
                    </a:lnTo>
                    <a:lnTo>
                      <a:pt x="451866" y="119063"/>
                    </a:lnTo>
                    <a:lnTo>
                      <a:pt x="456629" y="136017"/>
                    </a:lnTo>
                    <a:lnTo>
                      <a:pt x="466058" y="141732"/>
                    </a:lnTo>
                    <a:lnTo>
                      <a:pt x="477202" y="158496"/>
                    </a:lnTo>
                    <a:lnTo>
                      <a:pt x="508825" y="151067"/>
                    </a:lnTo>
                    <a:lnTo>
                      <a:pt x="526447" y="156972"/>
                    </a:lnTo>
                    <a:lnTo>
                      <a:pt x="535210" y="139827"/>
                    </a:lnTo>
                    <a:lnTo>
                      <a:pt x="543877" y="136398"/>
                    </a:lnTo>
                    <a:lnTo>
                      <a:pt x="546735" y="121825"/>
                    </a:lnTo>
                    <a:lnTo>
                      <a:pt x="566833" y="118586"/>
                    </a:lnTo>
                    <a:lnTo>
                      <a:pt x="577501" y="107728"/>
                    </a:lnTo>
                    <a:lnTo>
                      <a:pt x="603885" y="136303"/>
                    </a:lnTo>
                    <a:lnTo>
                      <a:pt x="602742" y="146209"/>
                    </a:lnTo>
                    <a:lnTo>
                      <a:pt x="608648" y="155448"/>
                    </a:lnTo>
                    <a:lnTo>
                      <a:pt x="604647" y="157734"/>
                    </a:lnTo>
                    <a:lnTo>
                      <a:pt x="604742" y="167830"/>
                    </a:lnTo>
                    <a:lnTo>
                      <a:pt x="610838" y="176403"/>
                    </a:lnTo>
                    <a:lnTo>
                      <a:pt x="610362" y="184880"/>
                    </a:lnTo>
                    <a:lnTo>
                      <a:pt x="624650" y="178022"/>
                    </a:lnTo>
                    <a:lnTo>
                      <a:pt x="634460" y="183356"/>
                    </a:lnTo>
                    <a:lnTo>
                      <a:pt x="634365" y="222599"/>
                    </a:lnTo>
                    <a:lnTo>
                      <a:pt x="651415" y="228124"/>
                    </a:lnTo>
                    <a:lnTo>
                      <a:pt x="656368" y="243650"/>
                    </a:lnTo>
                    <a:lnTo>
                      <a:pt x="664750" y="249460"/>
                    </a:lnTo>
                    <a:lnTo>
                      <a:pt x="668941" y="259175"/>
                    </a:lnTo>
                    <a:lnTo>
                      <a:pt x="682085" y="256413"/>
                    </a:lnTo>
                    <a:lnTo>
                      <a:pt x="682085" y="256413"/>
                    </a:lnTo>
                    <a:lnTo>
                      <a:pt x="673322" y="281559"/>
                    </a:lnTo>
                    <a:lnTo>
                      <a:pt x="649700" y="287750"/>
                    </a:lnTo>
                    <a:lnTo>
                      <a:pt x="657320" y="296894"/>
                    </a:lnTo>
                    <a:lnTo>
                      <a:pt x="670655" y="300228"/>
                    </a:lnTo>
                    <a:lnTo>
                      <a:pt x="676370" y="318897"/>
                    </a:lnTo>
                    <a:lnTo>
                      <a:pt x="684085" y="327851"/>
                    </a:lnTo>
                    <a:lnTo>
                      <a:pt x="696182" y="329089"/>
                    </a:lnTo>
                    <a:lnTo>
                      <a:pt x="700373" y="337756"/>
                    </a:lnTo>
                    <a:lnTo>
                      <a:pt x="698278" y="350044"/>
                    </a:lnTo>
                    <a:lnTo>
                      <a:pt x="723043" y="373666"/>
                    </a:lnTo>
                    <a:lnTo>
                      <a:pt x="720947" y="383191"/>
                    </a:lnTo>
                    <a:lnTo>
                      <a:pt x="726758" y="391763"/>
                    </a:lnTo>
                    <a:lnTo>
                      <a:pt x="726662" y="404813"/>
                    </a:lnTo>
                    <a:lnTo>
                      <a:pt x="731996" y="409385"/>
                    </a:lnTo>
                    <a:lnTo>
                      <a:pt x="732092" y="422434"/>
                    </a:lnTo>
                    <a:lnTo>
                      <a:pt x="732092" y="422434"/>
                    </a:lnTo>
                    <a:lnTo>
                      <a:pt x="718280" y="427958"/>
                    </a:lnTo>
                    <a:lnTo>
                      <a:pt x="704755" y="448818"/>
                    </a:lnTo>
                    <a:lnTo>
                      <a:pt x="693230" y="451676"/>
                    </a:lnTo>
                    <a:lnTo>
                      <a:pt x="692658" y="447199"/>
                    </a:lnTo>
                    <a:lnTo>
                      <a:pt x="678371" y="452628"/>
                    </a:lnTo>
                    <a:lnTo>
                      <a:pt x="678561" y="462820"/>
                    </a:lnTo>
                    <a:lnTo>
                      <a:pt x="673227" y="468535"/>
                    </a:lnTo>
                    <a:lnTo>
                      <a:pt x="675323" y="486918"/>
                    </a:lnTo>
                    <a:lnTo>
                      <a:pt x="669131" y="492062"/>
                    </a:lnTo>
                    <a:lnTo>
                      <a:pt x="664083" y="485965"/>
                    </a:lnTo>
                    <a:lnTo>
                      <a:pt x="657797" y="495014"/>
                    </a:lnTo>
                    <a:lnTo>
                      <a:pt x="654463" y="476917"/>
                    </a:lnTo>
                    <a:lnTo>
                      <a:pt x="642557" y="478917"/>
                    </a:lnTo>
                    <a:lnTo>
                      <a:pt x="634556" y="487775"/>
                    </a:lnTo>
                    <a:lnTo>
                      <a:pt x="628459" y="485680"/>
                    </a:lnTo>
                    <a:lnTo>
                      <a:pt x="623411" y="497586"/>
                    </a:lnTo>
                    <a:lnTo>
                      <a:pt x="603218" y="508730"/>
                    </a:lnTo>
                    <a:lnTo>
                      <a:pt x="592836" y="520255"/>
                    </a:lnTo>
                    <a:lnTo>
                      <a:pt x="584073" y="517588"/>
                    </a:lnTo>
                    <a:lnTo>
                      <a:pt x="580263" y="522065"/>
                    </a:lnTo>
                    <a:lnTo>
                      <a:pt x="573024" y="519017"/>
                    </a:lnTo>
                    <a:lnTo>
                      <a:pt x="566452" y="523780"/>
                    </a:lnTo>
                    <a:lnTo>
                      <a:pt x="558641" y="522351"/>
                    </a:lnTo>
                    <a:lnTo>
                      <a:pt x="558641" y="522351"/>
                    </a:lnTo>
                    <a:lnTo>
                      <a:pt x="555117" y="506254"/>
                    </a:lnTo>
                    <a:lnTo>
                      <a:pt x="542354" y="495205"/>
                    </a:lnTo>
                    <a:lnTo>
                      <a:pt x="525685" y="461677"/>
                    </a:lnTo>
                    <a:lnTo>
                      <a:pt x="507587" y="448723"/>
                    </a:lnTo>
                    <a:lnTo>
                      <a:pt x="482060" y="442151"/>
                    </a:lnTo>
                    <a:lnTo>
                      <a:pt x="470154" y="422815"/>
                    </a:lnTo>
                    <a:lnTo>
                      <a:pt x="459200" y="423196"/>
                    </a:lnTo>
                    <a:lnTo>
                      <a:pt x="443960" y="372809"/>
                    </a:lnTo>
                    <a:lnTo>
                      <a:pt x="435102" y="373952"/>
                    </a:lnTo>
                    <a:lnTo>
                      <a:pt x="411861" y="362140"/>
                    </a:lnTo>
                    <a:lnTo>
                      <a:pt x="407099" y="368237"/>
                    </a:lnTo>
                    <a:lnTo>
                      <a:pt x="387382" y="373666"/>
                    </a:lnTo>
                    <a:lnTo>
                      <a:pt x="381095" y="363379"/>
                    </a:lnTo>
                    <a:lnTo>
                      <a:pt x="369475" y="357854"/>
                    </a:lnTo>
                    <a:lnTo>
                      <a:pt x="368617" y="342329"/>
                    </a:lnTo>
                    <a:lnTo>
                      <a:pt x="350806" y="344710"/>
                    </a:lnTo>
                    <a:lnTo>
                      <a:pt x="332423" y="340138"/>
                    </a:lnTo>
                    <a:lnTo>
                      <a:pt x="322326" y="325946"/>
                    </a:lnTo>
                    <a:lnTo>
                      <a:pt x="286893" y="296418"/>
                    </a:lnTo>
                    <a:lnTo>
                      <a:pt x="278035" y="279845"/>
                    </a:lnTo>
                    <a:lnTo>
                      <a:pt x="258604" y="267843"/>
                    </a:lnTo>
                    <a:lnTo>
                      <a:pt x="193643" y="247650"/>
                    </a:lnTo>
                    <a:lnTo>
                      <a:pt x="179261" y="268129"/>
                    </a:lnTo>
                    <a:lnTo>
                      <a:pt x="173355" y="271081"/>
                    </a:lnTo>
                    <a:lnTo>
                      <a:pt x="168402" y="267462"/>
                    </a:lnTo>
                    <a:lnTo>
                      <a:pt x="157067" y="277844"/>
                    </a:lnTo>
                    <a:lnTo>
                      <a:pt x="132398" y="278416"/>
                    </a:lnTo>
                    <a:lnTo>
                      <a:pt x="125158" y="274701"/>
                    </a:lnTo>
                    <a:lnTo>
                      <a:pt x="122682" y="280130"/>
                    </a:lnTo>
                    <a:lnTo>
                      <a:pt x="131350" y="283369"/>
                    </a:lnTo>
                    <a:lnTo>
                      <a:pt x="142208" y="301466"/>
                    </a:lnTo>
                    <a:lnTo>
                      <a:pt x="117729" y="315373"/>
                    </a:lnTo>
                    <a:lnTo>
                      <a:pt x="117920" y="323755"/>
                    </a:lnTo>
                    <a:lnTo>
                      <a:pt x="102203" y="336518"/>
                    </a:lnTo>
                    <a:lnTo>
                      <a:pt x="88773" y="336995"/>
                    </a:lnTo>
                    <a:lnTo>
                      <a:pt x="82582" y="331946"/>
                    </a:lnTo>
                    <a:lnTo>
                      <a:pt x="82582" y="331946"/>
                    </a:lnTo>
                    <a:lnTo>
                      <a:pt x="87344" y="324517"/>
                    </a:lnTo>
                    <a:lnTo>
                      <a:pt x="85344" y="310705"/>
                    </a:lnTo>
                    <a:lnTo>
                      <a:pt x="79820" y="315087"/>
                    </a:lnTo>
                    <a:lnTo>
                      <a:pt x="82010" y="324136"/>
                    </a:lnTo>
                    <a:lnTo>
                      <a:pt x="58579" y="337090"/>
                    </a:lnTo>
                    <a:lnTo>
                      <a:pt x="0" y="326327"/>
                    </a:lnTo>
                    <a:lnTo>
                      <a:pt x="0" y="326327"/>
                    </a:lnTo>
                    <a:lnTo>
                      <a:pt x="2286" y="315944"/>
                    </a:lnTo>
                    <a:lnTo>
                      <a:pt x="14669" y="318992"/>
                    </a:lnTo>
                    <a:lnTo>
                      <a:pt x="15145" y="297371"/>
                    </a:lnTo>
                    <a:lnTo>
                      <a:pt x="26003" y="271367"/>
                    </a:lnTo>
                    <a:lnTo>
                      <a:pt x="35909" y="277178"/>
                    </a:lnTo>
                    <a:lnTo>
                      <a:pt x="42482" y="266795"/>
                    </a:lnTo>
                    <a:lnTo>
                      <a:pt x="37529" y="253079"/>
                    </a:lnTo>
                    <a:lnTo>
                      <a:pt x="48101" y="251460"/>
                    </a:lnTo>
                    <a:lnTo>
                      <a:pt x="71247" y="226123"/>
                    </a:lnTo>
                    <a:lnTo>
                      <a:pt x="73152" y="218980"/>
                    </a:lnTo>
                    <a:lnTo>
                      <a:pt x="63532" y="212598"/>
                    </a:lnTo>
                    <a:lnTo>
                      <a:pt x="68008" y="205740"/>
                    </a:lnTo>
                    <a:lnTo>
                      <a:pt x="7620" y="183642"/>
                    </a:lnTo>
                    <a:lnTo>
                      <a:pt x="7620" y="183642"/>
                    </a:lnTo>
                    <a:lnTo>
                      <a:pt x="3905" y="181261"/>
                    </a:lnTo>
                    <a:lnTo>
                      <a:pt x="38862" y="122492"/>
                    </a:lnTo>
                    <a:lnTo>
                      <a:pt x="57055" y="106680"/>
                    </a:lnTo>
                    <a:lnTo>
                      <a:pt x="27718" y="82868"/>
                    </a:lnTo>
                    <a:lnTo>
                      <a:pt x="34290" y="83820"/>
                    </a:lnTo>
                    <a:lnTo>
                      <a:pt x="36767" y="76105"/>
                    </a:lnTo>
                    <a:lnTo>
                      <a:pt x="41720" y="20574"/>
                    </a:lnTo>
                    <a:lnTo>
                      <a:pt x="41720" y="20574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任意多边形: 形状 19"/>
              <p:cNvSpPr/>
              <p:nvPr>
                <p:custDataLst>
                  <p:tags r:id="rId72"/>
                </p:custDataLst>
              </p:nvPr>
            </p:nvSpPr>
            <p:spPr>
              <a:xfrm>
                <a:off x="6022" y="6375"/>
                <a:ext cx="70" cy="79"/>
              </a:xfrm>
              <a:custGeom>
                <a:avLst/>
                <a:gdLst>
                  <a:gd name="connsiteX0" fmla="*/ 189547 w 622458"/>
                  <a:gd name="connsiteY0" fmla="*/ 47720 h 578643"/>
                  <a:gd name="connsiteX1" fmla="*/ 199072 w 622458"/>
                  <a:gd name="connsiteY1" fmla="*/ 26765 h 578643"/>
                  <a:gd name="connsiteX2" fmla="*/ 192024 w 622458"/>
                  <a:gd name="connsiteY2" fmla="*/ 10859 h 578643"/>
                  <a:gd name="connsiteX3" fmla="*/ 207074 w 622458"/>
                  <a:gd name="connsiteY3" fmla="*/ 3524 h 578643"/>
                  <a:gd name="connsiteX4" fmla="*/ 225076 w 622458"/>
                  <a:gd name="connsiteY4" fmla="*/ 0 h 578643"/>
                  <a:gd name="connsiteX5" fmla="*/ 235172 w 622458"/>
                  <a:gd name="connsiteY5" fmla="*/ 15050 h 578643"/>
                  <a:gd name="connsiteX6" fmla="*/ 254699 w 622458"/>
                  <a:gd name="connsiteY6" fmla="*/ 24765 h 578643"/>
                  <a:gd name="connsiteX7" fmla="*/ 254699 w 622458"/>
                  <a:gd name="connsiteY7" fmla="*/ 24765 h 578643"/>
                  <a:gd name="connsiteX8" fmla="*/ 261747 w 622458"/>
                  <a:gd name="connsiteY8" fmla="*/ 19145 h 578643"/>
                  <a:gd name="connsiteX9" fmla="*/ 261747 w 622458"/>
                  <a:gd name="connsiteY9" fmla="*/ 19145 h 578643"/>
                  <a:gd name="connsiteX10" fmla="*/ 291179 w 622458"/>
                  <a:gd name="connsiteY10" fmla="*/ 15526 h 578643"/>
                  <a:gd name="connsiteX11" fmla="*/ 310801 w 622458"/>
                  <a:gd name="connsiteY11" fmla="*/ 22384 h 578643"/>
                  <a:gd name="connsiteX12" fmla="*/ 310134 w 622458"/>
                  <a:gd name="connsiteY12" fmla="*/ 30671 h 578643"/>
                  <a:gd name="connsiteX13" fmla="*/ 328708 w 622458"/>
                  <a:gd name="connsiteY13" fmla="*/ 39910 h 578643"/>
                  <a:gd name="connsiteX14" fmla="*/ 327850 w 622458"/>
                  <a:gd name="connsiteY14" fmla="*/ 45434 h 578643"/>
                  <a:gd name="connsiteX15" fmla="*/ 387858 w 622458"/>
                  <a:gd name="connsiteY15" fmla="*/ 101727 h 578643"/>
                  <a:gd name="connsiteX16" fmla="*/ 393763 w 622458"/>
                  <a:gd name="connsiteY16" fmla="*/ 90583 h 578643"/>
                  <a:gd name="connsiteX17" fmla="*/ 393001 w 622458"/>
                  <a:gd name="connsiteY17" fmla="*/ 74867 h 578643"/>
                  <a:gd name="connsiteX18" fmla="*/ 401288 w 622458"/>
                  <a:gd name="connsiteY18" fmla="*/ 78200 h 578643"/>
                  <a:gd name="connsiteX19" fmla="*/ 418243 w 622458"/>
                  <a:gd name="connsiteY19" fmla="*/ 67723 h 578643"/>
                  <a:gd name="connsiteX20" fmla="*/ 434150 w 622458"/>
                  <a:gd name="connsiteY20" fmla="*/ 75152 h 578643"/>
                  <a:gd name="connsiteX21" fmla="*/ 451771 w 622458"/>
                  <a:gd name="connsiteY21" fmla="*/ 63437 h 578643"/>
                  <a:gd name="connsiteX22" fmla="*/ 450723 w 622458"/>
                  <a:gd name="connsiteY22" fmla="*/ 72390 h 578643"/>
                  <a:gd name="connsiteX23" fmla="*/ 482917 w 622458"/>
                  <a:gd name="connsiteY23" fmla="*/ 94298 h 578643"/>
                  <a:gd name="connsiteX24" fmla="*/ 486346 w 622458"/>
                  <a:gd name="connsiteY24" fmla="*/ 86963 h 578643"/>
                  <a:gd name="connsiteX25" fmla="*/ 504444 w 622458"/>
                  <a:gd name="connsiteY25" fmla="*/ 86487 h 578643"/>
                  <a:gd name="connsiteX26" fmla="*/ 520065 w 622458"/>
                  <a:gd name="connsiteY26" fmla="*/ 105442 h 578643"/>
                  <a:gd name="connsiteX27" fmla="*/ 528352 w 622458"/>
                  <a:gd name="connsiteY27" fmla="*/ 94202 h 578643"/>
                  <a:gd name="connsiteX28" fmla="*/ 550831 w 622458"/>
                  <a:gd name="connsiteY28" fmla="*/ 98012 h 578643"/>
                  <a:gd name="connsiteX29" fmla="*/ 553498 w 622458"/>
                  <a:gd name="connsiteY29" fmla="*/ 113824 h 578643"/>
                  <a:gd name="connsiteX30" fmla="*/ 543306 w 622458"/>
                  <a:gd name="connsiteY30" fmla="*/ 117634 h 578643"/>
                  <a:gd name="connsiteX31" fmla="*/ 535876 w 622458"/>
                  <a:gd name="connsiteY31" fmla="*/ 133160 h 578643"/>
                  <a:gd name="connsiteX32" fmla="*/ 522542 w 622458"/>
                  <a:gd name="connsiteY32" fmla="*/ 137446 h 578643"/>
                  <a:gd name="connsiteX33" fmla="*/ 547973 w 622458"/>
                  <a:gd name="connsiteY33" fmla="*/ 145828 h 578643"/>
                  <a:gd name="connsiteX34" fmla="*/ 533209 w 622458"/>
                  <a:gd name="connsiteY34" fmla="*/ 154496 h 578643"/>
                  <a:gd name="connsiteX35" fmla="*/ 559308 w 622458"/>
                  <a:gd name="connsiteY35" fmla="*/ 170021 h 578643"/>
                  <a:gd name="connsiteX36" fmla="*/ 576167 w 622458"/>
                  <a:gd name="connsiteY36" fmla="*/ 174689 h 578643"/>
                  <a:gd name="connsiteX37" fmla="*/ 598075 w 622458"/>
                  <a:gd name="connsiteY37" fmla="*/ 194882 h 578643"/>
                  <a:gd name="connsiteX38" fmla="*/ 622459 w 622458"/>
                  <a:gd name="connsiteY38" fmla="*/ 204978 h 578643"/>
                  <a:gd name="connsiteX39" fmla="*/ 622459 w 622458"/>
                  <a:gd name="connsiteY39" fmla="*/ 204978 h 578643"/>
                  <a:gd name="connsiteX40" fmla="*/ 617792 w 622458"/>
                  <a:gd name="connsiteY40" fmla="*/ 236220 h 578643"/>
                  <a:gd name="connsiteX41" fmla="*/ 607981 w 622458"/>
                  <a:gd name="connsiteY41" fmla="*/ 246412 h 578643"/>
                  <a:gd name="connsiteX42" fmla="*/ 584359 w 622458"/>
                  <a:gd name="connsiteY42" fmla="*/ 254032 h 578643"/>
                  <a:gd name="connsiteX43" fmla="*/ 579596 w 622458"/>
                  <a:gd name="connsiteY43" fmla="*/ 262033 h 578643"/>
                  <a:gd name="connsiteX44" fmla="*/ 580358 w 622458"/>
                  <a:gd name="connsiteY44" fmla="*/ 277844 h 578643"/>
                  <a:gd name="connsiteX45" fmla="*/ 523399 w 622458"/>
                  <a:gd name="connsiteY45" fmla="*/ 289370 h 578643"/>
                  <a:gd name="connsiteX46" fmla="*/ 512445 w 622458"/>
                  <a:gd name="connsiteY46" fmla="*/ 298895 h 578643"/>
                  <a:gd name="connsiteX47" fmla="*/ 513969 w 622458"/>
                  <a:gd name="connsiteY47" fmla="*/ 330994 h 578643"/>
                  <a:gd name="connsiteX48" fmla="*/ 522637 w 622458"/>
                  <a:gd name="connsiteY48" fmla="*/ 347472 h 578643"/>
                  <a:gd name="connsiteX49" fmla="*/ 517017 w 622458"/>
                  <a:gd name="connsiteY49" fmla="*/ 349663 h 578643"/>
                  <a:gd name="connsiteX50" fmla="*/ 506063 w 622458"/>
                  <a:gd name="connsiteY50" fmla="*/ 344138 h 578643"/>
                  <a:gd name="connsiteX51" fmla="*/ 497491 w 622458"/>
                  <a:gd name="connsiteY51" fmla="*/ 346901 h 578643"/>
                  <a:gd name="connsiteX52" fmla="*/ 492538 w 622458"/>
                  <a:gd name="connsiteY52" fmla="*/ 381191 h 578643"/>
                  <a:gd name="connsiteX53" fmla="*/ 508063 w 622458"/>
                  <a:gd name="connsiteY53" fmla="*/ 400050 h 578643"/>
                  <a:gd name="connsiteX54" fmla="*/ 502920 w 622458"/>
                  <a:gd name="connsiteY54" fmla="*/ 414052 h 578643"/>
                  <a:gd name="connsiteX55" fmla="*/ 506063 w 622458"/>
                  <a:gd name="connsiteY55" fmla="*/ 425577 h 578643"/>
                  <a:gd name="connsiteX56" fmla="*/ 517588 w 622458"/>
                  <a:gd name="connsiteY56" fmla="*/ 429101 h 578643"/>
                  <a:gd name="connsiteX57" fmla="*/ 520255 w 622458"/>
                  <a:gd name="connsiteY57" fmla="*/ 434721 h 578643"/>
                  <a:gd name="connsiteX58" fmla="*/ 516826 w 622458"/>
                  <a:gd name="connsiteY58" fmla="*/ 458343 h 578643"/>
                  <a:gd name="connsiteX59" fmla="*/ 501872 w 622458"/>
                  <a:gd name="connsiteY59" fmla="*/ 466154 h 578643"/>
                  <a:gd name="connsiteX60" fmla="*/ 516445 w 622458"/>
                  <a:gd name="connsiteY60" fmla="*/ 476536 h 578643"/>
                  <a:gd name="connsiteX61" fmla="*/ 513969 w 622458"/>
                  <a:gd name="connsiteY61" fmla="*/ 494443 h 578643"/>
                  <a:gd name="connsiteX62" fmla="*/ 520636 w 622458"/>
                  <a:gd name="connsiteY62" fmla="*/ 521018 h 578643"/>
                  <a:gd name="connsiteX63" fmla="*/ 516160 w 622458"/>
                  <a:gd name="connsiteY63" fmla="*/ 533972 h 578643"/>
                  <a:gd name="connsiteX64" fmla="*/ 524637 w 622458"/>
                  <a:gd name="connsiteY64" fmla="*/ 553974 h 578643"/>
                  <a:gd name="connsiteX65" fmla="*/ 518827 w 622458"/>
                  <a:gd name="connsiteY65" fmla="*/ 551117 h 578643"/>
                  <a:gd name="connsiteX66" fmla="*/ 519589 w 622458"/>
                  <a:gd name="connsiteY66" fmla="*/ 562166 h 578643"/>
                  <a:gd name="connsiteX67" fmla="*/ 514445 w 622458"/>
                  <a:gd name="connsiteY67" fmla="*/ 561499 h 578643"/>
                  <a:gd name="connsiteX68" fmla="*/ 514255 w 622458"/>
                  <a:gd name="connsiteY68" fmla="*/ 566166 h 578643"/>
                  <a:gd name="connsiteX69" fmla="*/ 497395 w 622458"/>
                  <a:gd name="connsiteY69" fmla="*/ 562737 h 578643"/>
                  <a:gd name="connsiteX70" fmla="*/ 496824 w 622458"/>
                  <a:gd name="connsiteY70" fmla="*/ 575882 h 578643"/>
                  <a:gd name="connsiteX71" fmla="*/ 496824 w 622458"/>
                  <a:gd name="connsiteY71" fmla="*/ 575882 h 578643"/>
                  <a:gd name="connsiteX72" fmla="*/ 483679 w 622458"/>
                  <a:gd name="connsiteY72" fmla="*/ 578644 h 578643"/>
                  <a:gd name="connsiteX73" fmla="*/ 479488 w 622458"/>
                  <a:gd name="connsiteY73" fmla="*/ 568928 h 578643"/>
                  <a:gd name="connsiteX74" fmla="*/ 471107 w 622458"/>
                  <a:gd name="connsiteY74" fmla="*/ 563118 h 578643"/>
                  <a:gd name="connsiteX75" fmla="*/ 466153 w 622458"/>
                  <a:gd name="connsiteY75" fmla="*/ 547592 h 578643"/>
                  <a:gd name="connsiteX76" fmla="*/ 449104 w 622458"/>
                  <a:gd name="connsiteY76" fmla="*/ 542068 h 578643"/>
                  <a:gd name="connsiteX77" fmla="*/ 449199 w 622458"/>
                  <a:gd name="connsiteY77" fmla="*/ 502825 h 578643"/>
                  <a:gd name="connsiteX78" fmla="*/ 439388 w 622458"/>
                  <a:gd name="connsiteY78" fmla="*/ 497491 h 578643"/>
                  <a:gd name="connsiteX79" fmla="*/ 425101 w 622458"/>
                  <a:gd name="connsiteY79" fmla="*/ 504349 h 578643"/>
                  <a:gd name="connsiteX80" fmla="*/ 425577 w 622458"/>
                  <a:gd name="connsiteY80" fmla="*/ 495871 h 578643"/>
                  <a:gd name="connsiteX81" fmla="*/ 419481 w 622458"/>
                  <a:gd name="connsiteY81" fmla="*/ 487299 h 578643"/>
                  <a:gd name="connsiteX82" fmla="*/ 419386 w 622458"/>
                  <a:gd name="connsiteY82" fmla="*/ 477203 h 578643"/>
                  <a:gd name="connsiteX83" fmla="*/ 423386 w 622458"/>
                  <a:gd name="connsiteY83" fmla="*/ 474917 h 578643"/>
                  <a:gd name="connsiteX84" fmla="*/ 417481 w 622458"/>
                  <a:gd name="connsiteY84" fmla="*/ 465677 h 578643"/>
                  <a:gd name="connsiteX85" fmla="*/ 418624 w 622458"/>
                  <a:gd name="connsiteY85" fmla="*/ 455771 h 578643"/>
                  <a:gd name="connsiteX86" fmla="*/ 392240 w 622458"/>
                  <a:gd name="connsiteY86" fmla="*/ 427196 h 578643"/>
                  <a:gd name="connsiteX87" fmla="*/ 381571 w 622458"/>
                  <a:gd name="connsiteY87" fmla="*/ 438055 h 578643"/>
                  <a:gd name="connsiteX88" fmla="*/ 361474 w 622458"/>
                  <a:gd name="connsiteY88" fmla="*/ 441293 h 578643"/>
                  <a:gd name="connsiteX89" fmla="*/ 358616 w 622458"/>
                  <a:gd name="connsiteY89" fmla="*/ 455867 h 578643"/>
                  <a:gd name="connsiteX90" fmla="*/ 349949 w 622458"/>
                  <a:gd name="connsiteY90" fmla="*/ 459296 h 578643"/>
                  <a:gd name="connsiteX91" fmla="*/ 341185 w 622458"/>
                  <a:gd name="connsiteY91" fmla="*/ 476441 h 578643"/>
                  <a:gd name="connsiteX92" fmla="*/ 323564 w 622458"/>
                  <a:gd name="connsiteY92" fmla="*/ 470535 h 578643"/>
                  <a:gd name="connsiteX93" fmla="*/ 291941 w 622458"/>
                  <a:gd name="connsiteY93" fmla="*/ 477965 h 578643"/>
                  <a:gd name="connsiteX94" fmla="*/ 280797 w 622458"/>
                  <a:gd name="connsiteY94" fmla="*/ 461201 h 578643"/>
                  <a:gd name="connsiteX95" fmla="*/ 271367 w 622458"/>
                  <a:gd name="connsiteY95" fmla="*/ 455486 h 578643"/>
                  <a:gd name="connsiteX96" fmla="*/ 266605 w 622458"/>
                  <a:gd name="connsiteY96" fmla="*/ 438531 h 578643"/>
                  <a:gd name="connsiteX97" fmla="*/ 250698 w 622458"/>
                  <a:gd name="connsiteY97" fmla="*/ 451295 h 578643"/>
                  <a:gd name="connsiteX98" fmla="*/ 249650 w 622458"/>
                  <a:gd name="connsiteY98" fmla="*/ 444341 h 578643"/>
                  <a:gd name="connsiteX99" fmla="*/ 225647 w 622458"/>
                  <a:gd name="connsiteY99" fmla="*/ 433483 h 578643"/>
                  <a:gd name="connsiteX100" fmla="*/ 213455 w 622458"/>
                  <a:gd name="connsiteY100" fmla="*/ 420624 h 578643"/>
                  <a:gd name="connsiteX101" fmla="*/ 192976 w 622458"/>
                  <a:gd name="connsiteY101" fmla="*/ 418052 h 578643"/>
                  <a:gd name="connsiteX102" fmla="*/ 186404 w 622458"/>
                  <a:gd name="connsiteY102" fmla="*/ 411480 h 578643"/>
                  <a:gd name="connsiteX103" fmla="*/ 156972 w 622458"/>
                  <a:gd name="connsiteY103" fmla="*/ 404432 h 578643"/>
                  <a:gd name="connsiteX104" fmla="*/ 155638 w 622458"/>
                  <a:gd name="connsiteY104" fmla="*/ 388334 h 578643"/>
                  <a:gd name="connsiteX105" fmla="*/ 148400 w 622458"/>
                  <a:gd name="connsiteY105" fmla="*/ 393954 h 578643"/>
                  <a:gd name="connsiteX106" fmla="*/ 136493 w 622458"/>
                  <a:gd name="connsiteY106" fmla="*/ 389954 h 578643"/>
                  <a:gd name="connsiteX107" fmla="*/ 131826 w 622458"/>
                  <a:gd name="connsiteY107" fmla="*/ 396812 h 578643"/>
                  <a:gd name="connsiteX108" fmla="*/ 127444 w 622458"/>
                  <a:gd name="connsiteY108" fmla="*/ 389858 h 578643"/>
                  <a:gd name="connsiteX109" fmla="*/ 122110 w 622458"/>
                  <a:gd name="connsiteY109" fmla="*/ 392049 h 578643"/>
                  <a:gd name="connsiteX110" fmla="*/ 90487 w 622458"/>
                  <a:gd name="connsiteY110" fmla="*/ 384143 h 578643"/>
                  <a:gd name="connsiteX111" fmla="*/ 72104 w 622458"/>
                  <a:gd name="connsiteY111" fmla="*/ 392430 h 578643"/>
                  <a:gd name="connsiteX112" fmla="*/ 68675 w 622458"/>
                  <a:gd name="connsiteY112" fmla="*/ 384810 h 578643"/>
                  <a:gd name="connsiteX113" fmla="*/ 53911 w 622458"/>
                  <a:gd name="connsiteY113" fmla="*/ 379571 h 578643"/>
                  <a:gd name="connsiteX114" fmla="*/ 53626 w 622458"/>
                  <a:gd name="connsiteY114" fmla="*/ 385477 h 578643"/>
                  <a:gd name="connsiteX115" fmla="*/ 40862 w 622458"/>
                  <a:gd name="connsiteY115" fmla="*/ 384334 h 578643"/>
                  <a:gd name="connsiteX116" fmla="*/ 23908 w 622458"/>
                  <a:gd name="connsiteY116" fmla="*/ 397764 h 578643"/>
                  <a:gd name="connsiteX117" fmla="*/ 7810 w 622458"/>
                  <a:gd name="connsiteY117" fmla="*/ 401574 h 578643"/>
                  <a:gd name="connsiteX118" fmla="*/ 14764 w 622458"/>
                  <a:gd name="connsiteY118" fmla="*/ 394430 h 578643"/>
                  <a:gd name="connsiteX119" fmla="*/ 4572 w 622458"/>
                  <a:gd name="connsiteY119" fmla="*/ 389192 h 578643"/>
                  <a:gd name="connsiteX120" fmla="*/ 1143 w 622458"/>
                  <a:gd name="connsiteY120" fmla="*/ 381286 h 578643"/>
                  <a:gd name="connsiteX121" fmla="*/ 3715 w 622458"/>
                  <a:gd name="connsiteY121" fmla="*/ 378238 h 578643"/>
                  <a:gd name="connsiteX122" fmla="*/ 9525 w 622458"/>
                  <a:gd name="connsiteY122" fmla="*/ 383286 h 578643"/>
                  <a:gd name="connsiteX123" fmla="*/ 15335 w 622458"/>
                  <a:gd name="connsiteY123" fmla="*/ 376333 h 578643"/>
                  <a:gd name="connsiteX124" fmla="*/ 14287 w 622458"/>
                  <a:gd name="connsiteY124" fmla="*/ 372618 h 578643"/>
                  <a:gd name="connsiteX125" fmla="*/ 8477 w 622458"/>
                  <a:gd name="connsiteY125" fmla="*/ 377476 h 578643"/>
                  <a:gd name="connsiteX126" fmla="*/ 5525 w 622458"/>
                  <a:gd name="connsiteY126" fmla="*/ 374618 h 578643"/>
                  <a:gd name="connsiteX127" fmla="*/ 11240 w 622458"/>
                  <a:gd name="connsiteY127" fmla="*/ 371856 h 578643"/>
                  <a:gd name="connsiteX128" fmla="*/ 9334 w 622458"/>
                  <a:gd name="connsiteY128" fmla="*/ 362521 h 578643"/>
                  <a:gd name="connsiteX129" fmla="*/ 14764 w 622458"/>
                  <a:gd name="connsiteY129" fmla="*/ 348710 h 578643"/>
                  <a:gd name="connsiteX130" fmla="*/ 9430 w 622458"/>
                  <a:gd name="connsiteY130" fmla="*/ 349568 h 578643"/>
                  <a:gd name="connsiteX131" fmla="*/ 9430 w 622458"/>
                  <a:gd name="connsiteY131" fmla="*/ 336614 h 578643"/>
                  <a:gd name="connsiteX132" fmla="*/ 0 w 622458"/>
                  <a:gd name="connsiteY132" fmla="*/ 324326 h 578643"/>
                  <a:gd name="connsiteX133" fmla="*/ 0 w 622458"/>
                  <a:gd name="connsiteY133" fmla="*/ 324326 h 578643"/>
                  <a:gd name="connsiteX134" fmla="*/ 3238 w 622458"/>
                  <a:gd name="connsiteY134" fmla="*/ 321659 h 578643"/>
                  <a:gd name="connsiteX135" fmla="*/ 1429 w 622458"/>
                  <a:gd name="connsiteY135" fmla="*/ 303371 h 578643"/>
                  <a:gd name="connsiteX136" fmla="*/ 5334 w 622458"/>
                  <a:gd name="connsiteY136" fmla="*/ 306324 h 578643"/>
                  <a:gd name="connsiteX137" fmla="*/ 17621 w 622458"/>
                  <a:gd name="connsiteY137" fmla="*/ 302895 h 578643"/>
                  <a:gd name="connsiteX138" fmla="*/ 21812 w 622458"/>
                  <a:gd name="connsiteY138" fmla="*/ 296894 h 578643"/>
                  <a:gd name="connsiteX139" fmla="*/ 25336 w 622458"/>
                  <a:gd name="connsiteY139" fmla="*/ 299466 h 578643"/>
                  <a:gd name="connsiteX140" fmla="*/ 37909 w 622458"/>
                  <a:gd name="connsiteY140" fmla="*/ 294894 h 578643"/>
                  <a:gd name="connsiteX141" fmla="*/ 36100 w 622458"/>
                  <a:gd name="connsiteY141" fmla="*/ 288608 h 578643"/>
                  <a:gd name="connsiteX142" fmla="*/ 40195 w 622458"/>
                  <a:gd name="connsiteY142" fmla="*/ 288322 h 578643"/>
                  <a:gd name="connsiteX143" fmla="*/ 42196 w 622458"/>
                  <a:gd name="connsiteY143" fmla="*/ 274701 h 578643"/>
                  <a:gd name="connsiteX144" fmla="*/ 49054 w 622458"/>
                  <a:gd name="connsiteY144" fmla="*/ 267748 h 578643"/>
                  <a:gd name="connsiteX145" fmla="*/ 82296 w 622458"/>
                  <a:gd name="connsiteY145" fmla="*/ 263462 h 578643"/>
                  <a:gd name="connsiteX146" fmla="*/ 94012 w 622458"/>
                  <a:gd name="connsiteY146" fmla="*/ 270701 h 578643"/>
                  <a:gd name="connsiteX147" fmla="*/ 107156 w 622458"/>
                  <a:gd name="connsiteY147" fmla="*/ 256127 h 578643"/>
                  <a:gd name="connsiteX148" fmla="*/ 111824 w 622458"/>
                  <a:gd name="connsiteY148" fmla="*/ 260985 h 578643"/>
                  <a:gd name="connsiteX149" fmla="*/ 117062 w 622458"/>
                  <a:gd name="connsiteY149" fmla="*/ 257746 h 578643"/>
                  <a:gd name="connsiteX150" fmla="*/ 109633 w 622458"/>
                  <a:gd name="connsiteY150" fmla="*/ 230124 h 578643"/>
                  <a:gd name="connsiteX151" fmla="*/ 96012 w 622458"/>
                  <a:gd name="connsiteY151" fmla="*/ 216789 h 578643"/>
                  <a:gd name="connsiteX152" fmla="*/ 97345 w 622458"/>
                  <a:gd name="connsiteY152" fmla="*/ 206312 h 578643"/>
                  <a:gd name="connsiteX153" fmla="*/ 114109 w 622458"/>
                  <a:gd name="connsiteY153" fmla="*/ 190214 h 578643"/>
                  <a:gd name="connsiteX154" fmla="*/ 123349 w 622458"/>
                  <a:gd name="connsiteY154" fmla="*/ 188309 h 578643"/>
                  <a:gd name="connsiteX155" fmla="*/ 134017 w 622458"/>
                  <a:gd name="connsiteY155" fmla="*/ 174117 h 578643"/>
                  <a:gd name="connsiteX156" fmla="*/ 151447 w 622458"/>
                  <a:gd name="connsiteY156" fmla="*/ 169164 h 578643"/>
                  <a:gd name="connsiteX157" fmla="*/ 158782 w 622458"/>
                  <a:gd name="connsiteY157" fmla="*/ 154115 h 578643"/>
                  <a:gd name="connsiteX158" fmla="*/ 155067 w 622458"/>
                  <a:gd name="connsiteY158" fmla="*/ 147542 h 578643"/>
                  <a:gd name="connsiteX159" fmla="*/ 157162 w 622458"/>
                  <a:gd name="connsiteY159" fmla="*/ 124873 h 578643"/>
                  <a:gd name="connsiteX160" fmla="*/ 165830 w 622458"/>
                  <a:gd name="connsiteY160" fmla="*/ 124492 h 578643"/>
                  <a:gd name="connsiteX161" fmla="*/ 178689 w 622458"/>
                  <a:gd name="connsiteY161" fmla="*/ 137922 h 578643"/>
                  <a:gd name="connsiteX162" fmla="*/ 231458 w 622458"/>
                  <a:gd name="connsiteY162" fmla="*/ 128492 h 578643"/>
                  <a:gd name="connsiteX163" fmla="*/ 236125 w 622458"/>
                  <a:gd name="connsiteY163" fmla="*/ 100870 h 578643"/>
                  <a:gd name="connsiteX164" fmla="*/ 230886 w 622458"/>
                  <a:gd name="connsiteY164" fmla="*/ 94964 h 578643"/>
                  <a:gd name="connsiteX165" fmla="*/ 230886 w 622458"/>
                  <a:gd name="connsiteY165" fmla="*/ 84106 h 578643"/>
                  <a:gd name="connsiteX166" fmla="*/ 222218 w 622458"/>
                  <a:gd name="connsiteY166" fmla="*/ 76771 h 578643"/>
                  <a:gd name="connsiteX167" fmla="*/ 217170 w 622458"/>
                  <a:gd name="connsiteY167" fmla="*/ 63722 h 578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</a:cxnLst>
                <a:rect l="l" t="t" r="r" b="b"/>
                <a:pathLst>
                  <a:path w="622458" h="578643">
                    <a:moveTo>
                      <a:pt x="189547" y="47720"/>
                    </a:moveTo>
                    <a:lnTo>
                      <a:pt x="199072" y="26765"/>
                    </a:lnTo>
                    <a:lnTo>
                      <a:pt x="192024" y="10859"/>
                    </a:lnTo>
                    <a:lnTo>
                      <a:pt x="207074" y="3524"/>
                    </a:lnTo>
                    <a:lnTo>
                      <a:pt x="225076" y="0"/>
                    </a:lnTo>
                    <a:lnTo>
                      <a:pt x="235172" y="15050"/>
                    </a:lnTo>
                    <a:lnTo>
                      <a:pt x="254699" y="24765"/>
                    </a:lnTo>
                    <a:lnTo>
                      <a:pt x="254699" y="24765"/>
                    </a:lnTo>
                    <a:lnTo>
                      <a:pt x="261747" y="19145"/>
                    </a:lnTo>
                    <a:lnTo>
                      <a:pt x="261747" y="19145"/>
                    </a:lnTo>
                    <a:lnTo>
                      <a:pt x="291179" y="15526"/>
                    </a:lnTo>
                    <a:lnTo>
                      <a:pt x="310801" y="22384"/>
                    </a:lnTo>
                    <a:lnTo>
                      <a:pt x="310134" y="30671"/>
                    </a:lnTo>
                    <a:lnTo>
                      <a:pt x="328708" y="39910"/>
                    </a:lnTo>
                    <a:lnTo>
                      <a:pt x="327850" y="45434"/>
                    </a:lnTo>
                    <a:lnTo>
                      <a:pt x="387858" y="101727"/>
                    </a:lnTo>
                    <a:lnTo>
                      <a:pt x="393763" y="90583"/>
                    </a:lnTo>
                    <a:lnTo>
                      <a:pt x="393001" y="74867"/>
                    </a:lnTo>
                    <a:lnTo>
                      <a:pt x="401288" y="78200"/>
                    </a:lnTo>
                    <a:lnTo>
                      <a:pt x="418243" y="67723"/>
                    </a:lnTo>
                    <a:lnTo>
                      <a:pt x="434150" y="75152"/>
                    </a:lnTo>
                    <a:lnTo>
                      <a:pt x="451771" y="63437"/>
                    </a:lnTo>
                    <a:lnTo>
                      <a:pt x="450723" y="72390"/>
                    </a:lnTo>
                    <a:lnTo>
                      <a:pt x="482917" y="94298"/>
                    </a:lnTo>
                    <a:lnTo>
                      <a:pt x="486346" y="86963"/>
                    </a:lnTo>
                    <a:lnTo>
                      <a:pt x="504444" y="86487"/>
                    </a:lnTo>
                    <a:lnTo>
                      <a:pt x="520065" y="105442"/>
                    </a:lnTo>
                    <a:lnTo>
                      <a:pt x="528352" y="94202"/>
                    </a:lnTo>
                    <a:lnTo>
                      <a:pt x="550831" y="98012"/>
                    </a:lnTo>
                    <a:lnTo>
                      <a:pt x="553498" y="113824"/>
                    </a:lnTo>
                    <a:lnTo>
                      <a:pt x="543306" y="117634"/>
                    </a:lnTo>
                    <a:lnTo>
                      <a:pt x="535876" y="133160"/>
                    </a:lnTo>
                    <a:lnTo>
                      <a:pt x="522542" y="137446"/>
                    </a:lnTo>
                    <a:lnTo>
                      <a:pt x="547973" y="145828"/>
                    </a:lnTo>
                    <a:lnTo>
                      <a:pt x="533209" y="154496"/>
                    </a:lnTo>
                    <a:lnTo>
                      <a:pt x="559308" y="170021"/>
                    </a:lnTo>
                    <a:lnTo>
                      <a:pt x="576167" y="174689"/>
                    </a:lnTo>
                    <a:lnTo>
                      <a:pt x="598075" y="194882"/>
                    </a:lnTo>
                    <a:lnTo>
                      <a:pt x="622459" y="204978"/>
                    </a:lnTo>
                    <a:lnTo>
                      <a:pt x="622459" y="204978"/>
                    </a:lnTo>
                    <a:lnTo>
                      <a:pt x="617792" y="236220"/>
                    </a:lnTo>
                    <a:lnTo>
                      <a:pt x="607981" y="246412"/>
                    </a:lnTo>
                    <a:lnTo>
                      <a:pt x="584359" y="254032"/>
                    </a:lnTo>
                    <a:lnTo>
                      <a:pt x="579596" y="262033"/>
                    </a:lnTo>
                    <a:lnTo>
                      <a:pt x="580358" y="277844"/>
                    </a:lnTo>
                    <a:lnTo>
                      <a:pt x="523399" y="289370"/>
                    </a:lnTo>
                    <a:lnTo>
                      <a:pt x="512445" y="298895"/>
                    </a:lnTo>
                    <a:lnTo>
                      <a:pt x="513969" y="330994"/>
                    </a:lnTo>
                    <a:lnTo>
                      <a:pt x="522637" y="347472"/>
                    </a:lnTo>
                    <a:lnTo>
                      <a:pt x="517017" y="349663"/>
                    </a:lnTo>
                    <a:lnTo>
                      <a:pt x="506063" y="344138"/>
                    </a:lnTo>
                    <a:lnTo>
                      <a:pt x="497491" y="346901"/>
                    </a:lnTo>
                    <a:lnTo>
                      <a:pt x="492538" y="381191"/>
                    </a:lnTo>
                    <a:lnTo>
                      <a:pt x="508063" y="400050"/>
                    </a:lnTo>
                    <a:lnTo>
                      <a:pt x="502920" y="414052"/>
                    </a:lnTo>
                    <a:lnTo>
                      <a:pt x="506063" y="425577"/>
                    </a:lnTo>
                    <a:lnTo>
                      <a:pt x="517588" y="429101"/>
                    </a:lnTo>
                    <a:lnTo>
                      <a:pt x="520255" y="434721"/>
                    </a:lnTo>
                    <a:lnTo>
                      <a:pt x="516826" y="458343"/>
                    </a:lnTo>
                    <a:lnTo>
                      <a:pt x="501872" y="466154"/>
                    </a:lnTo>
                    <a:lnTo>
                      <a:pt x="516445" y="476536"/>
                    </a:lnTo>
                    <a:lnTo>
                      <a:pt x="513969" y="494443"/>
                    </a:lnTo>
                    <a:lnTo>
                      <a:pt x="520636" y="521018"/>
                    </a:lnTo>
                    <a:lnTo>
                      <a:pt x="516160" y="533972"/>
                    </a:lnTo>
                    <a:lnTo>
                      <a:pt x="524637" y="553974"/>
                    </a:lnTo>
                    <a:lnTo>
                      <a:pt x="518827" y="551117"/>
                    </a:lnTo>
                    <a:lnTo>
                      <a:pt x="519589" y="562166"/>
                    </a:lnTo>
                    <a:lnTo>
                      <a:pt x="514445" y="561499"/>
                    </a:lnTo>
                    <a:lnTo>
                      <a:pt x="514255" y="566166"/>
                    </a:lnTo>
                    <a:lnTo>
                      <a:pt x="497395" y="562737"/>
                    </a:lnTo>
                    <a:lnTo>
                      <a:pt x="496824" y="575882"/>
                    </a:lnTo>
                    <a:lnTo>
                      <a:pt x="496824" y="575882"/>
                    </a:lnTo>
                    <a:lnTo>
                      <a:pt x="483679" y="578644"/>
                    </a:lnTo>
                    <a:lnTo>
                      <a:pt x="479488" y="568928"/>
                    </a:lnTo>
                    <a:lnTo>
                      <a:pt x="471107" y="563118"/>
                    </a:lnTo>
                    <a:lnTo>
                      <a:pt x="466153" y="547592"/>
                    </a:lnTo>
                    <a:lnTo>
                      <a:pt x="449104" y="542068"/>
                    </a:lnTo>
                    <a:lnTo>
                      <a:pt x="449199" y="502825"/>
                    </a:lnTo>
                    <a:lnTo>
                      <a:pt x="439388" y="497491"/>
                    </a:lnTo>
                    <a:lnTo>
                      <a:pt x="425101" y="504349"/>
                    </a:lnTo>
                    <a:lnTo>
                      <a:pt x="425577" y="495871"/>
                    </a:lnTo>
                    <a:lnTo>
                      <a:pt x="419481" y="487299"/>
                    </a:lnTo>
                    <a:lnTo>
                      <a:pt x="419386" y="477203"/>
                    </a:lnTo>
                    <a:lnTo>
                      <a:pt x="423386" y="474917"/>
                    </a:lnTo>
                    <a:lnTo>
                      <a:pt x="417481" y="465677"/>
                    </a:lnTo>
                    <a:lnTo>
                      <a:pt x="418624" y="455771"/>
                    </a:lnTo>
                    <a:lnTo>
                      <a:pt x="392240" y="427196"/>
                    </a:lnTo>
                    <a:lnTo>
                      <a:pt x="381571" y="438055"/>
                    </a:lnTo>
                    <a:lnTo>
                      <a:pt x="361474" y="441293"/>
                    </a:lnTo>
                    <a:lnTo>
                      <a:pt x="358616" y="455867"/>
                    </a:lnTo>
                    <a:lnTo>
                      <a:pt x="349949" y="459296"/>
                    </a:lnTo>
                    <a:lnTo>
                      <a:pt x="341185" y="476441"/>
                    </a:lnTo>
                    <a:lnTo>
                      <a:pt x="323564" y="470535"/>
                    </a:lnTo>
                    <a:lnTo>
                      <a:pt x="291941" y="477965"/>
                    </a:lnTo>
                    <a:lnTo>
                      <a:pt x="280797" y="461201"/>
                    </a:lnTo>
                    <a:lnTo>
                      <a:pt x="271367" y="455486"/>
                    </a:lnTo>
                    <a:lnTo>
                      <a:pt x="266605" y="438531"/>
                    </a:lnTo>
                    <a:lnTo>
                      <a:pt x="250698" y="451295"/>
                    </a:lnTo>
                    <a:lnTo>
                      <a:pt x="249650" y="444341"/>
                    </a:lnTo>
                    <a:lnTo>
                      <a:pt x="225647" y="433483"/>
                    </a:lnTo>
                    <a:lnTo>
                      <a:pt x="213455" y="420624"/>
                    </a:lnTo>
                    <a:lnTo>
                      <a:pt x="192976" y="418052"/>
                    </a:lnTo>
                    <a:lnTo>
                      <a:pt x="186404" y="411480"/>
                    </a:lnTo>
                    <a:lnTo>
                      <a:pt x="156972" y="404432"/>
                    </a:lnTo>
                    <a:lnTo>
                      <a:pt x="155638" y="388334"/>
                    </a:lnTo>
                    <a:lnTo>
                      <a:pt x="148400" y="393954"/>
                    </a:lnTo>
                    <a:lnTo>
                      <a:pt x="136493" y="389954"/>
                    </a:lnTo>
                    <a:lnTo>
                      <a:pt x="131826" y="396812"/>
                    </a:lnTo>
                    <a:lnTo>
                      <a:pt x="127444" y="389858"/>
                    </a:lnTo>
                    <a:lnTo>
                      <a:pt x="122110" y="392049"/>
                    </a:lnTo>
                    <a:lnTo>
                      <a:pt x="90487" y="384143"/>
                    </a:lnTo>
                    <a:lnTo>
                      <a:pt x="72104" y="392430"/>
                    </a:lnTo>
                    <a:lnTo>
                      <a:pt x="68675" y="384810"/>
                    </a:lnTo>
                    <a:lnTo>
                      <a:pt x="53911" y="379571"/>
                    </a:lnTo>
                    <a:lnTo>
                      <a:pt x="53626" y="385477"/>
                    </a:lnTo>
                    <a:lnTo>
                      <a:pt x="40862" y="384334"/>
                    </a:lnTo>
                    <a:lnTo>
                      <a:pt x="23908" y="397764"/>
                    </a:lnTo>
                    <a:lnTo>
                      <a:pt x="7810" y="401574"/>
                    </a:lnTo>
                    <a:lnTo>
                      <a:pt x="14764" y="394430"/>
                    </a:lnTo>
                    <a:lnTo>
                      <a:pt x="4572" y="389192"/>
                    </a:lnTo>
                    <a:lnTo>
                      <a:pt x="1143" y="381286"/>
                    </a:lnTo>
                    <a:lnTo>
                      <a:pt x="3715" y="378238"/>
                    </a:lnTo>
                    <a:lnTo>
                      <a:pt x="9525" y="383286"/>
                    </a:lnTo>
                    <a:lnTo>
                      <a:pt x="15335" y="376333"/>
                    </a:lnTo>
                    <a:lnTo>
                      <a:pt x="14287" y="372618"/>
                    </a:lnTo>
                    <a:lnTo>
                      <a:pt x="8477" y="377476"/>
                    </a:lnTo>
                    <a:lnTo>
                      <a:pt x="5525" y="374618"/>
                    </a:lnTo>
                    <a:lnTo>
                      <a:pt x="11240" y="371856"/>
                    </a:lnTo>
                    <a:lnTo>
                      <a:pt x="9334" y="362521"/>
                    </a:lnTo>
                    <a:lnTo>
                      <a:pt x="14764" y="348710"/>
                    </a:lnTo>
                    <a:lnTo>
                      <a:pt x="9430" y="349568"/>
                    </a:lnTo>
                    <a:lnTo>
                      <a:pt x="9430" y="336614"/>
                    </a:lnTo>
                    <a:lnTo>
                      <a:pt x="0" y="324326"/>
                    </a:lnTo>
                    <a:lnTo>
                      <a:pt x="0" y="324326"/>
                    </a:lnTo>
                    <a:lnTo>
                      <a:pt x="3238" y="321659"/>
                    </a:lnTo>
                    <a:lnTo>
                      <a:pt x="1429" y="303371"/>
                    </a:lnTo>
                    <a:lnTo>
                      <a:pt x="5334" y="306324"/>
                    </a:lnTo>
                    <a:lnTo>
                      <a:pt x="17621" y="302895"/>
                    </a:lnTo>
                    <a:lnTo>
                      <a:pt x="21812" y="296894"/>
                    </a:lnTo>
                    <a:lnTo>
                      <a:pt x="25336" y="299466"/>
                    </a:lnTo>
                    <a:lnTo>
                      <a:pt x="37909" y="294894"/>
                    </a:lnTo>
                    <a:lnTo>
                      <a:pt x="36100" y="288608"/>
                    </a:lnTo>
                    <a:lnTo>
                      <a:pt x="40195" y="288322"/>
                    </a:lnTo>
                    <a:lnTo>
                      <a:pt x="42196" y="274701"/>
                    </a:lnTo>
                    <a:lnTo>
                      <a:pt x="49054" y="267748"/>
                    </a:lnTo>
                    <a:lnTo>
                      <a:pt x="82296" y="263462"/>
                    </a:lnTo>
                    <a:lnTo>
                      <a:pt x="94012" y="270701"/>
                    </a:lnTo>
                    <a:lnTo>
                      <a:pt x="107156" y="256127"/>
                    </a:lnTo>
                    <a:lnTo>
                      <a:pt x="111824" y="260985"/>
                    </a:lnTo>
                    <a:lnTo>
                      <a:pt x="117062" y="257746"/>
                    </a:lnTo>
                    <a:lnTo>
                      <a:pt x="109633" y="230124"/>
                    </a:lnTo>
                    <a:lnTo>
                      <a:pt x="96012" y="216789"/>
                    </a:lnTo>
                    <a:lnTo>
                      <a:pt x="97345" y="206312"/>
                    </a:lnTo>
                    <a:lnTo>
                      <a:pt x="114109" y="190214"/>
                    </a:lnTo>
                    <a:lnTo>
                      <a:pt x="123349" y="188309"/>
                    </a:lnTo>
                    <a:lnTo>
                      <a:pt x="134017" y="174117"/>
                    </a:lnTo>
                    <a:lnTo>
                      <a:pt x="151447" y="169164"/>
                    </a:lnTo>
                    <a:lnTo>
                      <a:pt x="158782" y="154115"/>
                    </a:lnTo>
                    <a:lnTo>
                      <a:pt x="155067" y="147542"/>
                    </a:lnTo>
                    <a:lnTo>
                      <a:pt x="157162" y="124873"/>
                    </a:lnTo>
                    <a:lnTo>
                      <a:pt x="165830" y="124492"/>
                    </a:lnTo>
                    <a:lnTo>
                      <a:pt x="178689" y="137922"/>
                    </a:lnTo>
                    <a:lnTo>
                      <a:pt x="231458" y="128492"/>
                    </a:lnTo>
                    <a:lnTo>
                      <a:pt x="236125" y="100870"/>
                    </a:lnTo>
                    <a:lnTo>
                      <a:pt x="230886" y="94964"/>
                    </a:lnTo>
                    <a:lnTo>
                      <a:pt x="230886" y="84106"/>
                    </a:lnTo>
                    <a:lnTo>
                      <a:pt x="222218" y="76771"/>
                    </a:lnTo>
                    <a:lnTo>
                      <a:pt x="217170" y="63722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任意多边形: 形状 20"/>
              <p:cNvSpPr/>
              <p:nvPr>
                <p:custDataLst>
                  <p:tags r:id="rId73"/>
                </p:custDataLst>
              </p:nvPr>
            </p:nvSpPr>
            <p:spPr>
              <a:xfrm>
                <a:off x="6006" y="6370"/>
                <a:ext cx="43" cy="50"/>
              </a:xfrm>
              <a:custGeom>
                <a:avLst/>
                <a:gdLst>
                  <a:gd name="connsiteX0" fmla="*/ 210026 w 379380"/>
                  <a:gd name="connsiteY0" fmla="*/ 21527 h 363569"/>
                  <a:gd name="connsiteX1" fmla="*/ 212026 w 379380"/>
                  <a:gd name="connsiteY1" fmla="*/ 15145 h 363569"/>
                  <a:gd name="connsiteX2" fmla="*/ 233172 w 379380"/>
                  <a:gd name="connsiteY2" fmla="*/ 0 h 363569"/>
                  <a:gd name="connsiteX3" fmla="*/ 237553 w 379380"/>
                  <a:gd name="connsiteY3" fmla="*/ 14764 h 363569"/>
                  <a:gd name="connsiteX4" fmla="*/ 251555 w 379380"/>
                  <a:gd name="connsiteY4" fmla="*/ 9525 h 363569"/>
                  <a:gd name="connsiteX5" fmla="*/ 255460 w 379380"/>
                  <a:gd name="connsiteY5" fmla="*/ 26479 h 363569"/>
                  <a:gd name="connsiteX6" fmla="*/ 289655 w 379380"/>
                  <a:gd name="connsiteY6" fmla="*/ 41910 h 363569"/>
                  <a:gd name="connsiteX7" fmla="*/ 300323 w 379380"/>
                  <a:gd name="connsiteY7" fmla="*/ 52864 h 363569"/>
                  <a:gd name="connsiteX8" fmla="*/ 299275 w 379380"/>
                  <a:gd name="connsiteY8" fmla="*/ 58388 h 363569"/>
                  <a:gd name="connsiteX9" fmla="*/ 309563 w 379380"/>
                  <a:gd name="connsiteY9" fmla="*/ 62103 h 363569"/>
                  <a:gd name="connsiteX10" fmla="*/ 310515 w 379380"/>
                  <a:gd name="connsiteY10" fmla="*/ 68485 h 363569"/>
                  <a:gd name="connsiteX11" fmla="*/ 326231 w 379380"/>
                  <a:gd name="connsiteY11" fmla="*/ 84392 h 363569"/>
                  <a:gd name="connsiteX12" fmla="*/ 332803 w 379380"/>
                  <a:gd name="connsiteY12" fmla="*/ 80772 h 363569"/>
                  <a:gd name="connsiteX13" fmla="*/ 332803 w 379380"/>
                  <a:gd name="connsiteY13" fmla="*/ 80772 h 363569"/>
                  <a:gd name="connsiteX14" fmla="*/ 360426 w 379380"/>
                  <a:gd name="connsiteY14" fmla="*/ 96774 h 363569"/>
                  <a:gd name="connsiteX15" fmla="*/ 365474 w 379380"/>
                  <a:gd name="connsiteY15" fmla="*/ 109823 h 363569"/>
                  <a:gd name="connsiteX16" fmla="*/ 374142 w 379380"/>
                  <a:gd name="connsiteY16" fmla="*/ 117158 h 363569"/>
                  <a:gd name="connsiteX17" fmla="*/ 374142 w 379380"/>
                  <a:gd name="connsiteY17" fmla="*/ 128016 h 363569"/>
                  <a:gd name="connsiteX18" fmla="*/ 379381 w 379380"/>
                  <a:gd name="connsiteY18" fmla="*/ 133922 h 363569"/>
                  <a:gd name="connsiteX19" fmla="*/ 374714 w 379380"/>
                  <a:gd name="connsiteY19" fmla="*/ 161544 h 363569"/>
                  <a:gd name="connsiteX20" fmla="*/ 321945 w 379380"/>
                  <a:gd name="connsiteY20" fmla="*/ 170974 h 363569"/>
                  <a:gd name="connsiteX21" fmla="*/ 309086 w 379380"/>
                  <a:gd name="connsiteY21" fmla="*/ 157544 h 363569"/>
                  <a:gd name="connsiteX22" fmla="*/ 300418 w 379380"/>
                  <a:gd name="connsiteY22" fmla="*/ 157925 h 363569"/>
                  <a:gd name="connsiteX23" fmla="*/ 298323 w 379380"/>
                  <a:gd name="connsiteY23" fmla="*/ 180594 h 363569"/>
                  <a:gd name="connsiteX24" fmla="*/ 302038 w 379380"/>
                  <a:gd name="connsiteY24" fmla="*/ 187166 h 363569"/>
                  <a:gd name="connsiteX25" fmla="*/ 294703 w 379380"/>
                  <a:gd name="connsiteY25" fmla="*/ 202216 h 363569"/>
                  <a:gd name="connsiteX26" fmla="*/ 277273 w 379380"/>
                  <a:gd name="connsiteY26" fmla="*/ 207169 h 363569"/>
                  <a:gd name="connsiteX27" fmla="*/ 266605 w 379380"/>
                  <a:gd name="connsiteY27" fmla="*/ 221361 h 363569"/>
                  <a:gd name="connsiteX28" fmla="*/ 257366 w 379380"/>
                  <a:gd name="connsiteY28" fmla="*/ 223266 h 363569"/>
                  <a:gd name="connsiteX29" fmla="*/ 240601 w 379380"/>
                  <a:gd name="connsiteY29" fmla="*/ 239363 h 363569"/>
                  <a:gd name="connsiteX30" fmla="*/ 239268 w 379380"/>
                  <a:gd name="connsiteY30" fmla="*/ 249841 h 363569"/>
                  <a:gd name="connsiteX31" fmla="*/ 252889 w 379380"/>
                  <a:gd name="connsiteY31" fmla="*/ 263176 h 363569"/>
                  <a:gd name="connsiteX32" fmla="*/ 260318 w 379380"/>
                  <a:gd name="connsiteY32" fmla="*/ 290798 h 363569"/>
                  <a:gd name="connsiteX33" fmla="*/ 255080 w 379380"/>
                  <a:gd name="connsiteY33" fmla="*/ 294037 h 363569"/>
                  <a:gd name="connsiteX34" fmla="*/ 250412 w 379380"/>
                  <a:gd name="connsiteY34" fmla="*/ 289179 h 363569"/>
                  <a:gd name="connsiteX35" fmla="*/ 237268 w 379380"/>
                  <a:gd name="connsiteY35" fmla="*/ 303752 h 363569"/>
                  <a:gd name="connsiteX36" fmla="*/ 225552 w 379380"/>
                  <a:gd name="connsiteY36" fmla="*/ 296513 h 363569"/>
                  <a:gd name="connsiteX37" fmla="*/ 192310 w 379380"/>
                  <a:gd name="connsiteY37" fmla="*/ 300800 h 363569"/>
                  <a:gd name="connsiteX38" fmla="*/ 185452 w 379380"/>
                  <a:gd name="connsiteY38" fmla="*/ 307753 h 363569"/>
                  <a:gd name="connsiteX39" fmla="*/ 183451 w 379380"/>
                  <a:gd name="connsiteY39" fmla="*/ 321374 h 363569"/>
                  <a:gd name="connsiteX40" fmla="*/ 179356 w 379380"/>
                  <a:gd name="connsiteY40" fmla="*/ 321659 h 363569"/>
                  <a:gd name="connsiteX41" fmla="*/ 181166 w 379380"/>
                  <a:gd name="connsiteY41" fmla="*/ 327946 h 363569"/>
                  <a:gd name="connsiteX42" fmla="*/ 168592 w 379380"/>
                  <a:gd name="connsiteY42" fmla="*/ 332518 h 363569"/>
                  <a:gd name="connsiteX43" fmla="*/ 165068 w 379380"/>
                  <a:gd name="connsiteY43" fmla="*/ 329946 h 363569"/>
                  <a:gd name="connsiteX44" fmla="*/ 160877 w 379380"/>
                  <a:gd name="connsiteY44" fmla="*/ 335947 h 363569"/>
                  <a:gd name="connsiteX45" fmla="*/ 148590 w 379380"/>
                  <a:gd name="connsiteY45" fmla="*/ 339376 h 363569"/>
                  <a:gd name="connsiteX46" fmla="*/ 144685 w 379380"/>
                  <a:gd name="connsiteY46" fmla="*/ 336423 h 363569"/>
                  <a:gd name="connsiteX47" fmla="*/ 146494 w 379380"/>
                  <a:gd name="connsiteY47" fmla="*/ 354711 h 363569"/>
                  <a:gd name="connsiteX48" fmla="*/ 143256 w 379380"/>
                  <a:gd name="connsiteY48" fmla="*/ 357378 h 363569"/>
                  <a:gd name="connsiteX49" fmla="*/ 143256 w 379380"/>
                  <a:gd name="connsiteY49" fmla="*/ 357378 h 363569"/>
                  <a:gd name="connsiteX50" fmla="*/ 83820 w 379380"/>
                  <a:gd name="connsiteY50" fmla="*/ 352520 h 363569"/>
                  <a:gd name="connsiteX51" fmla="*/ 0 w 379380"/>
                  <a:gd name="connsiteY51" fmla="*/ 363569 h 363569"/>
                  <a:gd name="connsiteX52" fmla="*/ 0 w 379380"/>
                  <a:gd name="connsiteY52" fmla="*/ 363569 h 363569"/>
                  <a:gd name="connsiteX53" fmla="*/ 95 w 379380"/>
                  <a:gd name="connsiteY53" fmla="*/ 192310 h 363569"/>
                  <a:gd name="connsiteX54" fmla="*/ 20479 w 379380"/>
                  <a:gd name="connsiteY54" fmla="*/ 181261 h 363569"/>
                  <a:gd name="connsiteX55" fmla="*/ 24003 w 379380"/>
                  <a:gd name="connsiteY55" fmla="*/ 157448 h 363569"/>
                  <a:gd name="connsiteX56" fmla="*/ 24003 w 379380"/>
                  <a:gd name="connsiteY56" fmla="*/ 157448 h 363569"/>
                  <a:gd name="connsiteX57" fmla="*/ 20098 w 379380"/>
                  <a:gd name="connsiteY57" fmla="*/ 147638 h 363569"/>
                  <a:gd name="connsiteX58" fmla="*/ 22860 w 379380"/>
                  <a:gd name="connsiteY58" fmla="*/ 134588 h 363569"/>
                  <a:gd name="connsiteX59" fmla="*/ 35528 w 379380"/>
                  <a:gd name="connsiteY59" fmla="*/ 136398 h 363569"/>
                  <a:gd name="connsiteX60" fmla="*/ 40005 w 379380"/>
                  <a:gd name="connsiteY60" fmla="*/ 145637 h 363569"/>
                  <a:gd name="connsiteX61" fmla="*/ 47149 w 379380"/>
                  <a:gd name="connsiteY61" fmla="*/ 148019 h 363569"/>
                  <a:gd name="connsiteX62" fmla="*/ 48006 w 379380"/>
                  <a:gd name="connsiteY62" fmla="*/ 141161 h 363569"/>
                  <a:gd name="connsiteX63" fmla="*/ 67532 w 379380"/>
                  <a:gd name="connsiteY63" fmla="*/ 137636 h 363569"/>
                  <a:gd name="connsiteX64" fmla="*/ 92107 w 379380"/>
                  <a:gd name="connsiteY64" fmla="*/ 110681 h 363569"/>
                  <a:gd name="connsiteX65" fmla="*/ 95726 w 379380"/>
                  <a:gd name="connsiteY65" fmla="*/ 88773 h 363569"/>
                  <a:gd name="connsiteX66" fmla="*/ 90202 w 379380"/>
                  <a:gd name="connsiteY66" fmla="*/ 79629 h 363569"/>
                  <a:gd name="connsiteX67" fmla="*/ 91345 w 379380"/>
                  <a:gd name="connsiteY67" fmla="*/ 64770 h 363569"/>
                  <a:gd name="connsiteX68" fmla="*/ 100489 w 379380"/>
                  <a:gd name="connsiteY68" fmla="*/ 70199 h 363569"/>
                  <a:gd name="connsiteX69" fmla="*/ 103632 w 379380"/>
                  <a:gd name="connsiteY69" fmla="*/ 80201 h 363569"/>
                  <a:gd name="connsiteX70" fmla="*/ 110585 w 379380"/>
                  <a:gd name="connsiteY70" fmla="*/ 85344 h 363569"/>
                  <a:gd name="connsiteX71" fmla="*/ 136208 w 379380"/>
                  <a:gd name="connsiteY71" fmla="*/ 86106 h 363569"/>
                  <a:gd name="connsiteX72" fmla="*/ 152019 w 379380"/>
                  <a:gd name="connsiteY72" fmla="*/ 93726 h 363569"/>
                  <a:gd name="connsiteX73" fmla="*/ 160496 w 379380"/>
                  <a:gd name="connsiteY73" fmla="*/ 111919 h 363569"/>
                  <a:gd name="connsiteX74" fmla="*/ 169640 w 379380"/>
                  <a:gd name="connsiteY74" fmla="*/ 108395 h 363569"/>
                  <a:gd name="connsiteX75" fmla="*/ 174593 w 379380"/>
                  <a:gd name="connsiteY75" fmla="*/ 96393 h 363569"/>
                  <a:gd name="connsiteX76" fmla="*/ 190500 w 379380"/>
                  <a:gd name="connsiteY76" fmla="*/ 92297 h 363569"/>
                  <a:gd name="connsiteX77" fmla="*/ 184975 w 379380"/>
                  <a:gd name="connsiteY77" fmla="*/ 72866 h 363569"/>
                  <a:gd name="connsiteX78" fmla="*/ 190595 w 379380"/>
                  <a:gd name="connsiteY78" fmla="*/ 65151 h 363569"/>
                  <a:gd name="connsiteX79" fmla="*/ 189833 w 379380"/>
                  <a:gd name="connsiteY79" fmla="*/ 54769 h 363569"/>
                  <a:gd name="connsiteX80" fmla="*/ 193358 w 379380"/>
                  <a:gd name="connsiteY80" fmla="*/ 49149 h 363569"/>
                  <a:gd name="connsiteX81" fmla="*/ 201549 w 379380"/>
                  <a:gd name="connsiteY81" fmla="*/ 53531 h 363569"/>
                  <a:gd name="connsiteX82" fmla="*/ 198120 w 379380"/>
                  <a:gd name="connsiteY82" fmla="*/ 42958 h 363569"/>
                  <a:gd name="connsiteX83" fmla="*/ 205168 w 379380"/>
                  <a:gd name="connsiteY83" fmla="*/ 34862 h 363569"/>
                  <a:gd name="connsiteX84" fmla="*/ 199549 w 379380"/>
                  <a:gd name="connsiteY84" fmla="*/ 27242 h 363569"/>
                  <a:gd name="connsiteX85" fmla="*/ 210407 w 379380"/>
                  <a:gd name="connsiteY85" fmla="*/ 27051 h 363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379380" h="363569">
                    <a:moveTo>
                      <a:pt x="210026" y="21527"/>
                    </a:moveTo>
                    <a:lnTo>
                      <a:pt x="212026" y="15145"/>
                    </a:lnTo>
                    <a:lnTo>
                      <a:pt x="233172" y="0"/>
                    </a:lnTo>
                    <a:lnTo>
                      <a:pt x="237553" y="14764"/>
                    </a:lnTo>
                    <a:lnTo>
                      <a:pt x="251555" y="9525"/>
                    </a:lnTo>
                    <a:lnTo>
                      <a:pt x="255460" y="26479"/>
                    </a:lnTo>
                    <a:lnTo>
                      <a:pt x="289655" y="41910"/>
                    </a:lnTo>
                    <a:lnTo>
                      <a:pt x="300323" y="52864"/>
                    </a:lnTo>
                    <a:lnTo>
                      <a:pt x="299275" y="58388"/>
                    </a:lnTo>
                    <a:lnTo>
                      <a:pt x="309563" y="62103"/>
                    </a:lnTo>
                    <a:lnTo>
                      <a:pt x="310515" y="68485"/>
                    </a:lnTo>
                    <a:lnTo>
                      <a:pt x="326231" y="84392"/>
                    </a:lnTo>
                    <a:lnTo>
                      <a:pt x="332803" y="80772"/>
                    </a:lnTo>
                    <a:lnTo>
                      <a:pt x="332803" y="80772"/>
                    </a:lnTo>
                    <a:lnTo>
                      <a:pt x="360426" y="96774"/>
                    </a:lnTo>
                    <a:lnTo>
                      <a:pt x="365474" y="109823"/>
                    </a:lnTo>
                    <a:lnTo>
                      <a:pt x="374142" y="117158"/>
                    </a:lnTo>
                    <a:lnTo>
                      <a:pt x="374142" y="128016"/>
                    </a:lnTo>
                    <a:lnTo>
                      <a:pt x="379381" y="133922"/>
                    </a:lnTo>
                    <a:lnTo>
                      <a:pt x="374714" y="161544"/>
                    </a:lnTo>
                    <a:lnTo>
                      <a:pt x="321945" y="170974"/>
                    </a:lnTo>
                    <a:lnTo>
                      <a:pt x="309086" y="157544"/>
                    </a:lnTo>
                    <a:lnTo>
                      <a:pt x="300418" y="157925"/>
                    </a:lnTo>
                    <a:lnTo>
                      <a:pt x="298323" y="180594"/>
                    </a:lnTo>
                    <a:lnTo>
                      <a:pt x="302038" y="187166"/>
                    </a:lnTo>
                    <a:lnTo>
                      <a:pt x="294703" y="202216"/>
                    </a:lnTo>
                    <a:lnTo>
                      <a:pt x="277273" y="207169"/>
                    </a:lnTo>
                    <a:lnTo>
                      <a:pt x="266605" y="221361"/>
                    </a:lnTo>
                    <a:lnTo>
                      <a:pt x="257366" y="223266"/>
                    </a:lnTo>
                    <a:lnTo>
                      <a:pt x="240601" y="239363"/>
                    </a:lnTo>
                    <a:lnTo>
                      <a:pt x="239268" y="249841"/>
                    </a:lnTo>
                    <a:lnTo>
                      <a:pt x="252889" y="263176"/>
                    </a:lnTo>
                    <a:lnTo>
                      <a:pt x="260318" y="290798"/>
                    </a:lnTo>
                    <a:lnTo>
                      <a:pt x="255080" y="294037"/>
                    </a:lnTo>
                    <a:lnTo>
                      <a:pt x="250412" y="289179"/>
                    </a:lnTo>
                    <a:lnTo>
                      <a:pt x="237268" y="303752"/>
                    </a:lnTo>
                    <a:lnTo>
                      <a:pt x="225552" y="296513"/>
                    </a:lnTo>
                    <a:lnTo>
                      <a:pt x="192310" y="300800"/>
                    </a:lnTo>
                    <a:lnTo>
                      <a:pt x="185452" y="307753"/>
                    </a:lnTo>
                    <a:lnTo>
                      <a:pt x="183451" y="321374"/>
                    </a:lnTo>
                    <a:lnTo>
                      <a:pt x="179356" y="321659"/>
                    </a:lnTo>
                    <a:lnTo>
                      <a:pt x="181166" y="327946"/>
                    </a:lnTo>
                    <a:lnTo>
                      <a:pt x="168592" y="332518"/>
                    </a:lnTo>
                    <a:lnTo>
                      <a:pt x="165068" y="329946"/>
                    </a:lnTo>
                    <a:lnTo>
                      <a:pt x="160877" y="335947"/>
                    </a:lnTo>
                    <a:lnTo>
                      <a:pt x="148590" y="339376"/>
                    </a:lnTo>
                    <a:lnTo>
                      <a:pt x="144685" y="336423"/>
                    </a:lnTo>
                    <a:lnTo>
                      <a:pt x="146494" y="354711"/>
                    </a:lnTo>
                    <a:lnTo>
                      <a:pt x="143256" y="357378"/>
                    </a:lnTo>
                    <a:lnTo>
                      <a:pt x="143256" y="357378"/>
                    </a:lnTo>
                    <a:lnTo>
                      <a:pt x="83820" y="352520"/>
                    </a:lnTo>
                    <a:lnTo>
                      <a:pt x="0" y="363569"/>
                    </a:lnTo>
                    <a:lnTo>
                      <a:pt x="0" y="363569"/>
                    </a:lnTo>
                    <a:lnTo>
                      <a:pt x="95" y="192310"/>
                    </a:lnTo>
                    <a:lnTo>
                      <a:pt x="20479" y="181261"/>
                    </a:lnTo>
                    <a:lnTo>
                      <a:pt x="24003" y="157448"/>
                    </a:lnTo>
                    <a:lnTo>
                      <a:pt x="24003" y="157448"/>
                    </a:lnTo>
                    <a:lnTo>
                      <a:pt x="20098" y="147638"/>
                    </a:lnTo>
                    <a:lnTo>
                      <a:pt x="22860" y="134588"/>
                    </a:lnTo>
                    <a:lnTo>
                      <a:pt x="35528" y="136398"/>
                    </a:lnTo>
                    <a:lnTo>
                      <a:pt x="40005" y="145637"/>
                    </a:lnTo>
                    <a:lnTo>
                      <a:pt x="47149" y="148019"/>
                    </a:lnTo>
                    <a:lnTo>
                      <a:pt x="48006" y="141161"/>
                    </a:lnTo>
                    <a:lnTo>
                      <a:pt x="67532" y="137636"/>
                    </a:lnTo>
                    <a:lnTo>
                      <a:pt x="92107" y="110681"/>
                    </a:lnTo>
                    <a:lnTo>
                      <a:pt x="95726" y="88773"/>
                    </a:lnTo>
                    <a:lnTo>
                      <a:pt x="90202" y="79629"/>
                    </a:lnTo>
                    <a:lnTo>
                      <a:pt x="91345" y="64770"/>
                    </a:lnTo>
                    <a:lnTo>
                      <a:pt x="100489" y="70199"/>
                    </a:lnTo>
                    <a:lnTo>
                      <a:pt x="103632" y="80201"/>
                    </a:lnTo>
                    <a:lnTo>
                      <a:pt x="110585" y="85344"/>
                    </a:lnTo>
                    <a:lnTo>
                      <a:pt x="136208" y="86106"/>
                    </a:lnTo>
                    <a:lnTo>
                      <a:pt x="152019" y="93726"/>
                    </a:lnTo>
                    <a:lnTo>
                      <a:pt x="160496" y="111919"/>
                    </a:lnTo>
                    <a:lnTo>
                      <a:pt x="169640" y="108395"/>
                    </a:lnTo>
                    <a:lnTo>
                      <a:pt x="174593" y="96393"/>
                    </a:lnTo>
                    <a:lnTo>
                      <a:pt x="190500" y="92297"/>
                    </a:lnTo>
                    <a:lnTo>
                      <a:pt x="184975" y="72866"/>
                    </a:lnTo>
                    <a:lnTo>
                      <a:pt x="190595" y="65151"/>
                    </a:lnTo>
                    <a:lnTo>
                      <a:pt x="189833" y="54769"/>
                    </a:lnTo>
                    <a:lnTo>
                      <a:pt x="193358" y="49149"/>
                    </a:lnTo>
                    <a:lnTo>
                      <a:pt x="201549" y="53531"/>
                    </a:lnTo>
                    <a:lnTo>
                      <a:pt x="198120" y="42958"/>
                    </a:lnTo>
                    <a:lnTo>
                      <a:pt x="205168" y="34862"/>
                    </a:lnTo>
                    <a:lnTo>
                      <a:pt x="199549" y="27242"/>
                    </a:lnTo>
                    <a:lnTo>
                      <a:pt x="210407" y="27051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任意多边形: 形状 21"/>
              <p:cNvSpPr/>
              <p:nvPr>
                <p:custDataLst>
                  <p:tags r:id="rId74"/>
                </p:custDataLst>
              </p:nvPr>
            </p:nvSpPr>
            <p:spPr>
              <a:xfrm>
                <a:off x="6075" y="6399"/>
                <a:ext cx="78" cy="87"/>
              </a:xfrm>
              <a:custGeom>
                <a:avLst/>
                <a:gdLst>
                  <a:gd name="connsiteX0" fmla="*/ 158020 w 693800"/>
                  <a:gd name="connsiteY0" fmla="*/ 29718 h 629888"/>
                  <a:gd name="connsiteX1" fmla="*/ 176784 w 693800"/>
                  <a:gd name="connsiteY1" fmla="*/ 38671 h 629888"/>
                  <a:gd name="connsiteX2" fmla="*/ 196120 w 693800"/>
                  <a:gd name="connsiteY2" fmla="*/ 36004 h 629888"/>
                  <a:gd name="connsiteX3" fmla="*/ 199739 w 693800"/>
                  <a:gd name="connsiteY3" fmla="*/ 24098 h 629888"/>
                  <a:gd name="connsiteX4" fmla="*/ 196977 w 693800"/>
                  <a:gd name="connsiteY4" fmla="*/ 15716 h 629888"/>
                  <a:gd name="connsiteX5" fmla="*/ 208788 w 693800"/>
                  <a:gd name="connsiteY5" fmla="*/ 0 h 629888"/>
                  <a:gd name="connsiteX6" fmla="*/ 225743 w 693800"/>
                  <a:gd name="connsiteY6" fmla="*/ 15716 h 629888"/>
                  <a:gd name="connsiteX7" fmla="*/ 225743 w 693800"/>
                  <a:gd name="connsiteY7" fmla="*/ 15716 h 629888"/>
                  <a:gd name="connsiteX8" fmla="*/ 225457 w 693800"/>
                  <a:gd name="connsiteY8" fmla="*/ 28480 h 629888"/>
                  <a:gd name="connsiteX9" fmla="*/ 225457 w 693800"/>
                  <a:gd name="connsiteY9" fmla="*/ 28480 h 629888"/>
                  <a:gd name="connsiteX10" fmla="*/ 228790 w 693800"/>
                  <a:gd name="connsiteY10" fmla="*/ 33528 h 629888"/>
                  <a:gd name="connsiteX11" fmla="*/ 248412 w 693800"/>
                  <a:gd name="connsiteY11" fmla="*/ 36481 h 629888"/>
                  <a:gd name="connsiteX12" fmla="*/ 261461 w 693800"/>
                  <a:gd name="connsiteY12" fmla="*/ 32290 h 629888"/>
                  <a:gd name="connsiteX13" fmla="*/ 264509 w 693800"/>
                  <a:gd name="connsiteY13" fmla="*/ 44005 h 629888"/>
                  <a:gd name="connsiteX14" fmla="*/ 275272 w 693800"/>
                  <a:gd name="connsiteY14" fmla="*/ 39910 h 629888"/>
                  <a:gd name="connsiteX15" fmla="*/ 287369 w 693800"/>
                  <a:gd name="connsiteY15" fmla="*/ 49435 h 629888"/>
                  <a:gd name="connsiteX16" fmla="*/ 298323 w 693800"/>
                  <a:gd name="connsiteY16" fmla="*/ 44767 h 629888"/>
                  <a:gd name="connsiteX17" fmla="*/ 303371 w 693800"/>
                  <a:gd name="connsiteY17" fmla="*/ 49625 h 629888"/>
                  <a:gd name="connsiteX18" fmla="*/ 319278 w 693800"/>
                  <a:gd name="connsiteY18" fmla="*/ 42291 h 629888"/>
                  <a:gd name="connsiteX19" fmla="*/ 320421 w 693800"/>
                  <a:gd name="connsiteY19" fmla="*/ 20574 h 629888"/>
                  <a:gd name="connsiteX20" fmla="*/ 337185 w 693800"/>
                  <a:gd name="connsiteY20" fmla="*/ 33528 h 629888"/>
                  <a:gd name="connsiteX21" fmla="*/ 360997 w 693800"/>
                  <a:gd name="connsiteY21" fmla="*/ 25241 h 629888"/>
                  <a:gd name="connsiteX22" fmla="*/ 366903 w 693800"/>
                  <a:gd name="connsiteY22" fmla="*/ 28861 h 629888"/>
                  <a:gd name="connsiteX23" fmla="*/ 366903 w 693800"/>
                  <a:gd name="connsiteY23" fmla="*/ 28861 h 629888"/>
                  <a:gd name="connsiteX24" fmla="*/ 366903 w 693800"/>
                  <a:gd name="connsiteY24" fmla="*/ 28861 h 629888"/>
                  <a:gd name="connsiteX25" fmla="*/ 366903 w 693800"/>
                  <a:gd name="connsiteY25" fmla="*/ 28861 h 629888"/>
                  <a:gd name="connsiteX26" fmla="*/ 366903 w 693800"/>
                  <a:gd name="connsiteY26" fmla="*/ 28861 h 629888"/>
                  <a:gd name="connsiteX27" fmla="*/ 366903 w 693800"/>
                  <a:gd name="connsiteY27" fmla="*/ 28861 h 629888"/>
                  <a:gd name="connsiteX28" fmla="*/ 369951 w 693800"/>
                  <a:gd name="connsiteY28" fmla="*/ 34671 h 629888"/>
                  <a:gd name="connsiteX29" fmla="*/ 379857 w 693800"/>
                  <a:gd name="connsiteY29" fmla="*/ 34671 h 629888"/>
                  <a:gd name="connsiteX30" fmla="*/ 382524 w 693800"/>
                  <a:gd name="connsiteY30" fmla="*/ 39719 h 629888"/>
                  <a:gd name="connsiteX31" fmla="*/ 393954 w 693800"/>
                  <a:gd name="connsiteY31" fmla="*/ 42767 h 629888"/>
                  <a:gd name="connsiteX32" fmla="*/ 399860 w 693800"/>
                  <a:gd name="connsiteY32" fmla="*/ 36195 h 629888"/>
                  <a:gd name="connsiteX33" fmla="*/ 411956 w 693800"/>
                  <a:gd name="connsiteY33" fmla="*/ 42291 h 629888"/>
                  <a:gd name="connsiteX34" fmla="*/ 424815 w 693800"/>
                  <a:gd name="connsiteY34" fmla="*/ 35147 h 629888"/>
                  <a:gd name="connsiteX35" fmla="*/ 442627 w 693800"/>
                  <a:gd name="connsiteY35" fmla="*/ 40386 h 629888"/>
                  <a:gd name="connsiteX36" fmla="*/ 479774 w 693800"/>
                  <a:gd name="connsiteY36" fmla="*/ 16478 h 629888"/>
                  <a:gd name="connsiteX37" fmla="*/ 496538 w 693800"/>
                  <a:gd name="connsiteY37" fmla="*/ 31051 h 629888"/>
                  <a:gd name="connsiteX38" fmla="*/ 511016 w 693800"/>
                  <a:gd name="connsiteY38" fmla="*/ 20288 h 629888"/>
                  <a:gd name="connsiteX39" fmla="*/ 529590 w 693800"/>
                  <a:gd name="connsiteY39" fmla="*/ 30956 h 629888"/>
                  <a:gd name="connsiteX40" fmla="*/ 536067 w 693800"/>
                  <a:gd name="connsiteY40" fmla="*/ 42958 h 629888"/>
                  <a:gd name="connsiteX41" fmla="*/ 561689 w 693800"/>
                  <a:gd name="connsiteY41" fmla="*/ 36100 h 629888"/>
                  <a:gd name="connsiteX42" fmla="*/ 572548 w 693800"/>
                  <a:gd name="connsiteY42" fmla="*/ 37719 h 629888"/>
                  <a:gd name="connsiteX43" fmla="*/ 572548 w 693800"/>
                  <a:gd name="connsiteY43" fmla="*/ 37719 h 629888"/>
                  <a:gd name="connsiteX44" fmla="*/ 582358 w 693800"/>
                  <a:gd name="connsiteY44" fmla="*/ 34861 h 629888"/>
                  <a:gd name="connsiteX45" fmla="*/ 582358 w 693800"/>
                  <a:gd name="connsiteY45" fmla="*/ 34861 h 629888"/>
                  <a:gd name="connsiteX46" fmla="*/ 588455 w 693800"/>
                  <a:gd name="connsiteY46" fmla="*/ 22479 h 629888"/>
                  <a:gd name="connsiteX47" fmla="*/ 592550 w 693800"/>
                  <a:gd name="connsiteY47" fmla="*/ 26575 h 629888"/>
                  <a:gd name="connsiteX48" fmla="*/ 598361 w 693800"/>
                  <a:gd name="connsiteY48" fmla="*/ 15716 h 629888"/>
                  <a:gd name="connsiteX49" fmla="*/ 603218 w 693800"/>
                  <a:gd name="connsiteY49" fmla="*/ 24193 h 629888"/>
                  <a:gd name="connsiteX50" fmla="*/ 611029 w 693800"/>
                  <a:gd name="connsiteY50" fmla="*/ 15907 h 629888"/>
                  <a:gd name="connsiteX51" fmla="*/ 622173 w 693800"/>
                  <a:gd name="connsiteY51" fmla="*/ 25241 h 629888"/>
                  <a:gd name="connsiteX52" fmla="*/ 623316 w 693800"/>
                  <a:gd name="connsiteY52" fmla="*/ 18479 h 629888"/>
                  <a:gd name="connsiteX53" fmla="*/ 634746 w 693800"/>
                  <a:gd name="connsiteY53" fmla="*/ 25051 h 629888"/>
                  <a:gd name="connsiteX54" fmla="*/ 634746 w 693800"/>
                  <a:gd name="connsiteY54" fmla="*/ 25051 h 629888"/>
                  <a:gd name="connsiteX55" fmla="*/ 648176 w 693800"/>
                  <a:gd name="connsiteY55" fmla="*/ 30385 h 629888"/>
                  <a:gd name="connsiteX56" fmla="*/ 648176 w 693800"/>
                  <a:gd name="connsiteY56" fmla="*/ 30385 h 629888"/>
                  <a:gd name="connsiteX57" fmla="*/ 651891 w 693800"/>
                  <a:gd name="connsiteY57" fmla="*/ 15240 h 629888"/>
                  <a:gd name="connsiteX58" fmla="*/ 666845 w 693800"/>
                  <a:gd name="connsiteY58" fmla="*/ 21241 h 629888"/>
                  <a:gd name="connsiteX59" fmla="*/ 686562 w 693800"/>
                  <a:gd name="connsiteY59" fmla="*/ 12954 h 629888"/>
                  <a:gd name="connsiteX60" fmla="*/ 686562 w 693800"/>
                  <a:gd name="connsiteY60" fmla="*/ 12954 h 629888"/>
                  <a:gd name="connsiteX61" fmla="*/ 693801 w 693800"/>
                  <a:gd name="connsiteY61" fmla="*/ 31909 h 629888"/>
                  <a:gd name="connsiteX62" fmla="*/ 683800 w 693800"/>
                  <a:gd name="connsiteY62" fmla="*/ 42577 h 629888"/>
                  <a:gd name="connsiteX63" fmla="*/ 682371 w 693800"/>
                  <a:gd name="connsiteY63" fmla="*/ 60388 h 629888"/>
                  <a:gd name="connsiteX64" fmla="*/ 668274 w 693800"/>
                  <a:gd name="connsiteY64" fmla="*/ 74581 h 629888"/>
                  <a:gd name="connsiteX65" fmla="*/ 666369 w 693800"/>
                  <a:gd name="connsiteY65" fmla="*/ 95345 h 629888"/>
                  <a:gd name="connsiteX66" fmla="*/ 675037 w 693800"/>
                  <a:gd name="connsiteY66" fmla="*/ 118015 h 629888"/>
                  <a:gd name="connsiteX67" fmla="*/ 663893 w 693800"/>
                  <a:gd name="connsiteY67" fmla="*/ 124587 h 629888"/>
                  <a:gd name="connsiteX68" fmla="*/ 646366 w 693800"/>
                  <a:gd name="connsiteY68" fmla="*/ 126587 h 629888"/>
                  <a:gd name="connsiteX69" fmla="*/ 613601 w 693800"/>
                  <a:gd name="connsiteY69" fmla="*/ 152114 h 629888"/>
                  <a:gd name="connsiteX70" fmla="*/ 605504 w 693800"/>
                  <a:gd name="connsiteY70" fmla="*/ 166878 h 629888"/>
                  <a:gd name="connsiteX71" fmla="*/ 592550 w 693800"/>
                  <a:gd name="connsiteY71" fmla="*/ 173546 h 629888"/>
                  <a:gd name="connsiteX72" fmla="*/ 582835 w 693800"/>
                  <a:gd name="connsiteY72" fmla="*/ 223933 h 629888"/>
                  <a:gd name="connsiteX73" fmla="*/ 554164 w 693800"/>
                  <a:gd name="connsiteY73" fmla="*/ 265271 h 629888"/>
                  <a:gd name="connsiteX74" fmla="*/ 559880 w 693800"/>
                  <a:gd name="connsiteY74" fmla="*/ 270605 h 629888"/>
                  <a:gd name="connsiteX75" fmla="*/ 559689 w 693800"/>
                  <a:gd name="connsiteY75" fmla="*/ 277844 h 629888"/>
                  <a:gd name="connsiteX76" fmla="*/ 550069 w 693800"/>
                  <a:gd name="connsiteY76" fmla="*/ 277463 h 629888"/>
                  <a:gd name="connsiteX77" fmla="*/ 531876 w 693800"/>
                  <a:gd name="connsiteY77" fmla="*/ 292322 h 629888"/>
                  <a:gd name="connsiteX78" fmla="*/ 469297 w 693800"/>
                  <a:gd name="connsiteY78" fmla="*/ 321945 h 629888"/>
                  <a:gd name="connsiteX79" fmla="*/ 455200 w 693800"/>
                  <a:gd name="connsiteY79" fmla="*/ 332327 h 629888"/>
                  <a:gd name="connsiteX80" fmla="*/ 443579 w 693800"/>
                  <a:gd name="connsiteY80" fmla="*/ 349282 h 629888"/>
                  <a:gd name="connsiteX81" fmla="*/ 441770 w 693800"/>
                  <a:gd name="connsiteY81" fmla="*/ 353663 h 629888"/>
                  <a:gd name="connsiteX82" fmla="*/ 456057 w 693800"/>
                  <a:gd name="connsiteY82" fmla="*/ 364046 h 629888"/>
                  <a:gd name="connsiteX83" fmla="*/ 460057 w 693800"/>
                  <a:gd name="connsiteY83" fmla="*/ 373285 h 629888"/>
                  <a:gd name="connsiteX84" fmla="*/ 490538 w 693800"/>
                  <a:gd name="connsiteY84" fmla="*/ 386334 h 629888"/>
                  <a:gd name="connsiteX85" fmla="*/ 458438 w 693800"/>
                  <a:gd name="connsiteY85" fmla="*/ 389668 h 629888"/>
                  <a:gd name="connsiteX86" fmla="*/ 451104 w 693800"/>
                  <a:gd name="connsiteY86" fmla="*/ 406051 h 629888"/>
                  <a:gd name="connsiteX87" fmla="*/ 428054 w 693800"/>
                  <a:gd name="connsiteY87" fmla="*/ 415385 h 629888"/>
                  <a:gd name="connsiteX88" fmla="*/ 398050 w 693800"/>
                  <a:gd name="connsiteY88" fmla="*/ 410051 h 629888"/>
                  <a:gd name="connsiteX89" fmla="*/ 371475 w 693800"/>
                  <a:gd name="connsiteY89" fmla="*/ 418433 h 629888"/>
                  <a:gd name="connsiteX90" fmla="*/ 360140 w 693800"/>
                  <a:gd name="connsiteY90" fmla="*/ 410908 h 629888"/>
                  <a:gd name="connsiteX91" fmla="*/ 342043 w 693800"/>
                  <a:gd name="connsiteY91" fmla="*/ 413671 h 629888"/>
                  <a:gd name="connsiteX92" fmla="*/ 325183 w 693800"/>
                  <a:gd name="connsiteY92" fmla="*/ 406336 h 629888"/>
                  <a:gd name="connsiteX93" fmla="*/ 320230 w 693800"/>
                  <a:gd name="connsiteY93" fmla="*/ 415195 h 629888"/>
                  <a:gd name="connsiteX94" fmla="*/ 307943 w 693800"/>
                  <a:gd name="connsiteY94" fmla="*/ 418719 h 629888"/>
                  <a:gd name="connsiteX95" fmla="*/ 304133 w 693800"/>
                  <a:gd name="connsiteY95" fmla="*/ 433102 h 629888"/>
                  <a:gd name="connsiteX96" fmla="*/ 320135 w 693800"/>
                  <a:gd name="connsiteY96" fmla="*/ 449771 h 629888"/>
                  <a:gd name="connsiteX97" fmla="*/ 322612 w 693800"/>
                  <a:gd name="connsiteY97" fmla="*/ 464058 h 629888"/>
                  <a:gd name="connsiteX98" fmla="*/ 317754 w 693800"/>
                  <a:gd name="connsiteY98" fmla="*/ 483108 h 629888"/>
                  <a:gd name="connsiteX99" fmla="*/ 321469 w 693800"/>
                  <a:gd name="connsiteY99" fmla="*/ 519589 h 629888"/>
                  <a:gd name="connsiteX100" fmla="*/ 311277 w 693800"/>
                  <a:gd name="connsiteY100" fmla="*/ 557593 h 629888"/>
                  <a:gd name="connsiteX101" fmla="*/ 320612 w 693800"/>
                  <a:gd name="connsiteY101" fmla="*/ 579501 h 629888"/>
                  <a:gd name="connsiteX102" fmla="*/ 316611 w 693800"/>
                  <a:gd name="connsiteY102" fmla="*/ 589312 h 629888"/>
                  <a:gd name="connsiteX103" fmla="*/ 316611 w 693800"/>
                  <a:gd name="connsiteY103" fmla="*/ 589312 h 629888"/>
                  <a:gd name="connsiteX104" fmla="*/ 312515 w 693800"/>
                  <a:gd name="connsiteY104" fmla="*/ 589502 h 629888"/>
                  <a:gd name="connsiteX105" fmla="*/ 303371 w 693800"/>
                  <a:gd name="connsiteY105" fmla="*/ 577501 h 629888"/>
                  <a:gd name="connsiteX106" fmla="*/ 289179 w 693800"/>
                  <a:gd name="connsiteY106" fmla="*/ 597027 h 629888"/>
                  <a:gd name="connsiteX107" fmla="*/ 280797 w 693800"/>
                  <a:gd name="connsiteY107" fmla="*/ 594836 h 629888"/>
                  <a:gd name="connsiteX108" fmla="*/ 276511 w 693800"/>
                  <a:gd name="connsiteY108" fmla="*/ 588455 h 629888"/>
                  <a:gd name="connsiteX109" fmla="*/ 279178 w 693800"/>
                  <a:gd name="connsiteY109" fmla="*/ 598741 h 629888"/>
                  <a:gd name="connsiteX110" fmla="*/ 273177 w 693800"/>
                  <a:gd name="connsiteY110" fmla="*/ 614458 h 629888"/>
                  <a:gd name="connsiteX111" fmla="*/ 261556 w 693800"/>
                  <a:gd name="connsiteY111" fmla="*/ 617601 h 629888"/>
                  <a:gd name="connsiteX112" fmla="*/ 231077 w 693800"/>
                  <a:gd name="connsiteY112" fmla="*/ 611886 h 629888"/>
                  <a:gd name="connsiteX113" fmla="*/ 220218 w 693800"/>
                  <a:gd name="connsiteY113" fmla="*/ 615886 h 629888"/>
                  <a:gd name="connsiteX114" fmla="*/ 210217 w 693800"/>
                  <a:gd name="connsiteY114" fmla="*/ 587026 h 629888"/>
                  <a:gd name="connsiteX115" fmla="*/ 187262 w 693800"/>
                  <a:gd name="connsiteY115" fmla="*/ 589597 h 629888"/>
                  <a:gd name="connsiteX116" fmla="*/ 177832 w 693800"/>
                  <a:gd name="connsiteY116" fmla="*/ 567404 h 629888"/>
                  <a:gd name="connsiteX117" fmla="*/ 172688 w 693800"/>
                  <a:gd name="connsiteY117" fmla="*/ 565023 h 629888"/>
                  <a:gd name="connsiteX118" fmla="*/ 165163 w 693800"/>
                  <a:gd name="connsiteY118" fmla="*/ 603123 h 629888"/>
                  <a:gd name="connsiteX119" fmla="*/ 159258 w 693800"/>
                  <a:gd name="connsiteY119" fmla="*/ 611886 h 629888"/>
                  <a:gd name="connsiteX120" fmla="*/ 135636 w 693800"/>
                  <a:gd name="connsiteY120" fmla="*/ 617506 h 629888"/>
                  <a:gd name="connsiteX121" fmla="*/ 126016 w 693800"/>
                  <a:gd name="connsiteY121" fmla="*/ 627221 h 629888"/>
                  <a:gd name="connsiteX122" fmla="*/ 107728 w 693800"/>
                  <a:gd name="connsiteY122" fmla="*/ 629888 h 629888"/>
                  <a:gd name="connsiteX123" fmla="*/ 111823 w 693800"/>
                  <a:gd name="connsiteY123" fmla="*/ 599122 h 629888"/>
                  <a:gd name="connsiteX124" fmla="*/ 97536 w 693800"/>
                  <a:gd name="connsiteY124" fmla="*/ 595217 h 629888"/>
                  <a:gd name="connsiteX125" fmla="*/ 82391 w 693800"/>
                  <a:gd name="connsiteY125" fmla="*/ 566642 h 629888"/>
                  <a:gd name="connsiteX126" fmla="*/ 82391 w 693800"/>
                  <a:gd name="connsiteY126" fmla="*/ 566642 h 629888"/>
                  <a:gd name="connsiteX127" fmla="*/ 82296 w 693800"/>
                  <a:gd name="connsiteY127" fmla="*/ 553593 h 629888"/>
                  <a:gd name="connsiteX128" fmla="*/ 76962 w 693800"/>
                  <a:gd name="connsiteY128" fmla="*/ 549021 h 629888"/>
                  <a:gd name="connsiteX129" fmla="*/ 77057 w 693800"/>
                  <a:gd name="connsiteY129" fmla="*/ 535972 h 629888"/>
                  <a:gd name="connsiteX130" fmla="*/ 71247 w 693800"/>
                  <a:gd name="connsiteY130" fmla="*/ 527399 h 629888"/>
                  <a:gd name="connsiteX131" fmla="*/ 73343 w 693800"/>
                  <a:gd name="connsiteY131" fmla="*/ 517874 h 629888"/>
                  <a:gd name="connsiteX132" fmla="*/ 48578 w 693800"/>
                  <a:gd name="connsiteY132" fmla="*/ 494252 h 629888"/>
                  <a:gd name="connsiteX133" fmla="*/ 50673 w 693800"/>
                  <a:gd name="connsiteY133" fmla="*/ 481965 h 629888"/>
                  <a:gd name="connsiteX134" fmla="*/ 46482 w 693800"/>
                  <a:gd name="connsiteY134" fmla="*/ 473297 h 629888"/>
                  <a:gd name="connsiteX135" fmla="*/ 34385 w 693800"/>
                  <a:gd name="connsiteY135" fmla="*/ 472059 h 629888"/>
                  <a:gd name="connsiteX136" fmla="*/ 26670 w 693800"/>
                  <a:gd name="connsiteY136" fmla="*/ 463105 h 629888"/>
                  <a:gd name="connsiteX137" fmla="*/ 20955 w 693800"/>
                  <a:gd name="connsiteY137" fmla="*/ 444436 h 629888"/>
                  <a:gd name="connsiteX138" fmla="*/ 7620 w 693800"/>
                  <a:gd name="connsiteY138" fmla="*/ 441103 h 629888"/>
                  <a:gd name="connsiteX139" fmla="*/ 0 w 693800"/>
                  <a:gd name="connsiteY139" fmla="*/ 431959 h 629888"/>
                  <a:gd name="connsiteX140" fmla="*/ 23622 w 693800"/>
                  <a:gd name="connsiteY140" fmla="*/ 425767 h 629888"/>
                  <a:gd name="connsiteX141" fmla="*/ 32385 w 693800"/>
                  <a:gd name="connsiteY141" fmla="*/ 400621 h 629888"/>
                  <a:gd name="connsiteX142" fmla="*/ 32385 w 693800"/>
                  <a:gd name="connsiteY142" fmla="*/ 400621 h 629888"/>
                  <a:gd name="connsiteX143" fmla="*/ 32956 w 693800"/>
                  <a:gd name="connsiteY143" fmla="*/ 387477 h 629888"/>
                  <a:gd name="connsiteX144" fmla="*/ 49816 w 693800"/>
                  <a:gd name="connsiteY144" fmla="*/ 390906 h 629888"/>
                  <a:gd name="connsiteX145" fmla="*/ 50006 w 693800"/>
                  <a:gd name="connsiteY145" fmla="*/ 386239 h 629888"/>
                  <a:gd name="connsiteX146" fmla="*/ 55150 w 693800"/>
                  <a:gd name="connsiteY146" fmla="*/ 386905 h 629888"/>
                  <a:gd name="connsiteX147" fmla="*/ 54388 w 693800"/>
                  <a:gd name="connsiteY147" fmla="*/ 375856 h 629888"/>
                  <a:gd name="connsiteX148" fmla="*/ 60198 w 693800"/>
                  <a:gd name="connsiteY148" fmla="*/ 378714 h 629888"/>
                  <a:gd name="connsiteX149" fmla="*/ 51721 w 693800"/>
                  <a:gd name="connsiteY149" fmla="*/ 358711 h 629888"/>
                  <a:gd name="connsiteX150" fmla="*/ 56197 w 693800"/>
                  <a:gd name="connsiteY150" fmla="*/ 345757 h 629888"/>
                  <a:gd name="connsiteX151" fmla="*/ 49530 w 693800"/>
                  <a:gd name="connsiteY151" fmla="*/ 319183 h 629888"/>
                  <a:gd name="connsiteX152" fmla="*/ 52006 w 693800"/>
                  <a:gd name="connsiteY152" fmla="*/ 301276 h 629888"/>
                  <a:gd name="connsiteX153" fmla="*/ 37433 w 693800"/>
                  <a:gd name="connsiteY153" fmla="*/ 290893 h 629888"/>
                  <a:gd name="connsiteX154" fmla="*/ 52388 w 693800"/>
                  <a:gd name="connsiteY154" fmla="*/ 283083 h 629888"/>
                  <a:gd name="connsiteX155" fmla="*/ 55816 w 693800"/>
                  <a:gd name="connsiteY155" fmla="*/ 259461 h 629888"/>
                  <a:gd name="connsiteX156" fmla="*/ 53149 w 693800"/>
                  <a:gd name="connsiteY156" fmla="*/ 253841 h 629888"/>
                  <a:gd name="connsiteX157" fmla="*/ 41624 w 693800"/>
                  <a:gd name="connsiteY157" fmla="*/ 250317 h 629888"/>
                  <a:gd name="connsiteX158" fmla="*/ 38481 w 693800"/>
                  <a:gd name="connsiteY158" fmla="*/ 238792 h 629888"/>
                  <a:gd name="connsiteX159" fmla="*/ 43624 w 693800"/>
                  <a:gd name="connsiteY159" fmla="*/ 224790 h 629888"/>
                  <a:gd name="connsiteX160" fmla="*/ 28099 w 693800"/>
                  <a:gd name="connsiteY160" fmla="*/ 205930 h 629888"/>
                  <a:gd name="connsiteX161" fmla="*/ 33052 w 693800"/>
                  <a:gd name="connsiteY161" fmla="*/ 171640 h 629888"/>
                  <a:gd name="connsiteX162" fmla="*/ 41624 w 693800"/>
                  <a:gd name="connsiteY162" fmla="*/ 168878 h 629888"/>
                  <a:gd name="connsiteX163" fmla="*/ 52578 w 693800"/>
                  <a:gd name="connsiteY163" fmla="*/ 174403 h 629888"/>
                  <a:gd name="connsiteX164" fmla="*/ 58198 w 693800"/>
                  <a:gd name="connsiteY164" fmla="*/ 172212 h 629888"/>
                  <a:gd name="connsiteX165" fmla="*/ 49530 w 693800"/>
                  <a:gd name="connsiteY165" fmla="*/ 155734 h 629888"/>
                  <a:gd name="connsiteX166" fmla="*/ 48006 w 693800"/>
                  <a:gd name="connsiteY166" fmla="*/ 123634 h 629888"/>
                  <a:gd name="connsiteX167" fmla="*/ 58960 w 693800"/>
                  <a:gd name="connsiteY167" fmla="*/ 114109 h 629888"/>
                  <a:gd name="connsiteX168" fmla="*/ 115919 w 693800"/>
                  <a:gd name="connsiteY168" fmla="*/ 102584 h 629888"/>
                  <a:gd name="connsiteX169" fmla="*/ 115157 w 693800"/>
                  <a:gd name="connsiteY169" fmla="*/ 86773 h 629888"/>
                  <a:gd name="connsiteX170" fmla="*/ 119920 w 693800"/>
                  <a:gd name="connsiteY170" fmla="*/ 78772 h 629888"/>
                  <a:gd name="connsiteX171" fmla="*/ 143542 w 693800"/>
                  <a:gd name="connsiteY171" fmla="*/ 71152 h 629888"/>
                  <a:gd name="connsiteX172" fmla="*/ 153353 w 693800"/>
                  <a:gd name="connsiteY172" fmla="*/ 60960 h 629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</a:cxnLst>
                <a:rect l="l" t="t" r="r" b="b"/>
                <a:pathLst>
                  <a:path w="693800" h="629888">
                    <a:moveTo>
                      <a:pt x="158020" y="29718"/>
                    </a:moveTo>
                    <a:lnTo>
                      <a:pt x="176784" y="38671"/>
                    </a:lnTo>
                    <a:lnTo>
                      <a:pt x="196120" y="36004"/>
                    </a:lnTo>
                    <a:lnTo>
                      <a:pt x="199739" y="24098"/>
                    </a:lnTo>
                    <a:lnTo>
                      <a:pt x="196977" y="15716"/>
                    </a:lnTo>
                    <a:lnTo>
                      <a:pt x="208788" y="0"/>
                    </a:lnTo>
                    <a:lnTo>
                      <a:pt x="225743" y="15716"/>
                    </a:lnTo>
                    <a:lnTo>
                      <a:pt x="225743" y="15716"/>
                    </a:lnTo>
                    <a:lnTo>
                      <a:pt x="225457" y="28480"/>
                    </a:lnTo>
                    <a:lnTo>
                      <a:pt x="225457" y="28480"/>
                    </a:lnTo>
                    <a:lnTo>
                      <a:pt x="228790" y="33528"/>
                    </a:lnTo>
                    <a:lnTo>
                      <a:pt x="248412" y="36481"/>
                    </a:lnTo>
                    <a:lnTo>
                      <a:pt x="261461" y="32290"/>
                    </a:lnTo>
                    <a:lnTo>
                      <a:pt x="264509" y="44005"/>
                    </a:lnTo>
                    <a:lnTo>
                      <a:pt x="275272" y="39910"/>
                    </a:lnTo>
                    <a:lnTo>
                      <a:pt x="287369" y="49435"/>
                    </a:lnTo>
                    <a:lnTo>
                      <a:pt x="298323" y="44767"/>
                    </a:lnTo>
                    <a:lnTo>
                      <a:pt x="303371" y="49625"/>
                    </a:lnTo>
                    <a:lnTo>
                      <a:pt x="319278" y="42291"/>
                    </a:lnTo>
                    <a:lnTo>
                      <a:pt x="320421" y="20574"/>
                    </a:lnTo>
                    <a:lnTo>
                      <a:pt x="337185" y="33528"/>
                    </a:lnTo>
                    <a:lnTo>
                      <a:pt x="360997" y="25241"/>
                    </a:lnTo>
                    <a:lnTo>
                      <a:pt x="366903" y="28861"/>
                    </a:lnTo>
                    <a:lnTo>
                      <a:pt x="366903" y="28861"/>
                    </a:lnTo>
                    <a:lnTo>
                      <a:pt x="366903" y="28861"/>
                    </a:lnTo>
                    <a:lnTo>
                      <a:pt x="366903" y="28861"/>
                    </a:lnTo>
                    <a:lnTo>
                      <a:pt x="366903" y="28861"/>
                    </a:lnTo>
                    <a:lnTo>
                      <a:pt x="366903" y="28861"/>
                    </a:lnTo>
                    <a:lnTo>
                      <a:pt x="369951" y="34671"/>
                    </a:lnTo>
                    <a:lnTo>
                      <a:pt x="379857" y="34671"/>
                    </a:lnTo>
                    <a:lnTo>
                      <a:pt x="382524" y="39719"/>
                    </a:lnTo>
                    <a:lnTo>
                      <a:pt x="393954" y="42767"/>
                    </a:lnTo>
                    <a:lnTo>
                      <a:pt x="399860" y="36195"/>
                    </a:lnTo>
                    <a:lnTo>
                      <a:pt x="411956" y="42291"/>
                    </a:lnTo>
                    <a:lnTo>
                      <a:pt x="424815" y="35147"/>
                    </a:lnTo>
                    <a:lnTo>
                      <a:pt x="442627" y="40386"/>
                    </a:lnTo>
                    <a:lnTo>
                      <a:pt x="479774" y="16478"/>
                    </a:lnTo>
                    <a:lnTo>
                      <a:pt x="496538" y="31051"/>
                    </a:lnTo>
                    <a:lnTo>
                      <a:pt x="511016" y="20288"/>
                    </a:lnTo>
                    <a:lnTo>
                      <a:pt x="529590" y="30956"/>
                    </a:lnTo>
                    <a:lnTo>
                      <a:pt x="536067" y="42958"/>
                    </a:lnTo>
                    <a:lnTo>
                      <a:pt x="561689" y="36100"/>
                    </a:lnTo>
                    <a:lnTo>
                      <a:pt x="572548" y="37719"/>
                    </a:lnTo>
                    <a:lnTo>
                      <a:pt x="572548" y="37719"/>
                    </a:lnTo>
                    <a:lnTo>
                      <a:pt x="582358" y="34861"/>
                    </a:lnTo>
                    <a:lnTo>
                      <a:pt x="582358" y="34861"/>
                    </a:lnTo>
                    <a:lnTo>
                      <a:pt x="588455" y="22479"/>
                    </a:lnTo>
                    <a:lnTo>
                      <a:pt x="592550" y="26575"/>
                    </a:lnTo>
                    <a:lnTo>
                      <a:pt x="598361" y="15716"/>
                    </a:lnTo>
                    <a:lnTo>
                      <a:pt x="603218" y="24193"/>
                    </a:lnTo>
                    <a:lnTo>
                      <a:pt x="611029" y="15907"/>
                    </a:lnTo>
                    <a:lnTo>
                      <a:pt x="622173" y="25241"/>
                    </a:lnTo>
                    <a:lnTo>
                      <a:pt x="623316" y="18479"/>
                    </a:lnTo>
                    <a:lnTo>
                      <a:pt x="634746" y="25051"/>
                    </a:lnTo>
                    <a:lnTo>
                      <a:pt x="634746" y="25051"/>
                    </a:lnTo>
                    <a:lnTo>
                      <a:pt x="648176" y="30385"/>
                    </a:lnTo>
                    <a:lnTo>
                      <a:pt x="648176" y="30385"/>
                    </a:lnTo>
                    <a:lnTo>
                      <a:pt x="651891" y="15240"/>
                    </a:lnTo>
                    <a:lnTo>
                      <a:pt x="666845" y="21241"/>
                    </a:lnTo>
                    <a:lnTo>
                      <a:pt x="686562" y="12954"/>
                    </a:lnTo>
                    <a:lnTo>
                      <a:pt x="686562" y="12954"/>
                    </a:lnTo>
                    <a:lnTo>
                      <a:pt x="693801" y="31909"/>
                    </a:lnTo>
                    <a:lnTo>
                      <a:pt x="683800" y="42577"/>
                    </a:lnTo>
                    <a:lnTo>
                      <a:pt x="682371" y="60388"/>
                    </a:lnTo>
                    <a:lnTo>
                      <a:pt x="668274" y="74581"/>
                    </a:lnTo>
                    <a:lnTo>
                      <a:pt x="666369" y="95345"/>
                    </a:lnTo>
                    <a:lnTo>
                      <a:pt x="675037" y="118015"/>
                    </a:lnTo>
                    <a:lnTo>
                      <a:pt x="663893" y="124587"/>
                    </a:lnTo>
                    <a:lnTo>
                      <a:pt x="646366" y="126587"/>
                    </a:lnTo>
                    <a:lnTo>
                      <a:pt x="613601" y="152114"/>
                    </a:lnTo>
                    <a:lnTo>
                      <a:pt x="605504" y="166878"/>
                    </a:lnTo>
                    <a:lnTo>
                      <a:pt x="592550" y="173546"/>
                    </a:lnTo>
                    <a:lnTo>
                      <a:pt x="582835" y="223933"/>
                    </a:lnTo>
                    <a:lnTo>
                      <a:pt x="554164" y="265271"/>
                    </a:lnTo>
                    <a:lnTo>
                      <a:pt x="559880" y="270605"/>
                    </a:lnTo>
                    <a:lnTo>
                      <a:pt x="559689" y="277844"/>
                    </a:lnTo>
                    <a:lnTo>
                      <a:pt x="550069" y="277463"/>
                    </a:lnTo>
                    <a:lnTo>
                      <a:pt x="531876" y="292322"/>
                    </a:lnTo>
                    <a:lnTo>
                      <a:pt x="469297" y="321945"/>
                    </a:lnTo>
                    <a:lnTo>
                      <a:pt x="455200" y="332327"/>
                    </a:lnTo>
                    <a:lnTo>
                      <a:pt x="443579" y="349282"/>
                    </a:lnTo>
                    <a:lnTo>
                      <a:pt x="441770" y="353663"/>
                    </a:lnTo>
                    <a:lnTo>
                      <a:pt x="456057" y="364046"/>
                    </a:lnTo>
                    <a:lnTo>
                      <a:pt x="460057" y="373285"/>
                    </a:lnTo>
                    <a:lnTo>
                      <a:pt x="490538" y="386334"/>
                    </a:lnTo>
                    <a:lnTo>
                      <a:pt x="458438" y="389668"/>
                    </a:lnTo>
                    <a:lnTo>
                      <a:pt x="451104" y="406051"/>
                    </a:lnTo>
                    <a:lnTo>
                      <a:pt x="428054" y="415385"/>
                    </a:lnTo>
                    <a:lnTo>
                      <a:pt x="398050" y="410051"/>
                    </a:lnTo>
                    <a:lnTo>
                      <a:pt x="371475" y="418433"/>
                    </a:lnTo>
                    <a:lnTo>
                      <a:pt x="360140" y="410908"/>
                    </a:lnTo>
                    <a:lnTo>
                      <a:pt x="342043" y="413671"/>
                    </a:lnTo>
                    <a:lnTo>
                      <a:pt x="325183" y="406336"/>
                    </a:lnTo>
                    <a:lnTo>
                      <a:pt x="320230" y="415195"/>
                    </a:lnTo>
                    <a:lnTo>
                      <a:pt x="307943" y="418719"/>
                    </a:lnTo>
                    <a:lnTo>
                      <a:pt x="304133" y="433102"/>
                    </a:lnTo>
                    <a:lnTo>
                      <a:pt x="320135" y="449771"/>
                    </a:lnTo>
                    <a:lnTo>
                      <a:pt x="322612" y="464058"/>
                    </a:lnTo>
                    <a:lnTo>
                      <a:pt x="317754" y="483108"/>
                    </a:lnTo>
                    <a:lnTo>
                      <a:pt x="321469" y="519589"/>
                    </a:lnTo>
                    <a:lnTo>
                      <a:pt x="311277" y="557593"/>
                    </a:lnTo>
                    <a:lnTo>
                      <a:pt x="320612" y="579501"/>
                    </a:lnTo>
                    <a:lnTo>
                      <a:pt x="316611" y="589312"/>
                    </a:lnTo>
                    <a:lnTo>
                      <a:pt x="316611" y="589312"/>
                    </a:lnTo>
                    <a:lnTo>
                      <a:pt x="312515" y="589502"/>
                    </a:lnTo>
                    <a:lnTo>
                      <a:pt x="303371" y="577501"/>
                    </a:lnTo>
                    <a:lnTo>
                      <a:pt x="289179" y="597027"/>
                    </a:lnTo>
                    <a:lnTo>
                      <a:pt x="280797" y="594836"/>
                    </a:lnTo>
                    <a:lnTo>
                      <a:pt x="276511" y="588455"/>
                    </a:lnTo>
                    <a:lnTo>
                      <a:pt x="279178" y="598741"/>
                    </a:lnTo>
                    <a:lnTo>
                      <a:pt x="273177" y="614458"/>
                    </a:lnTo>
                    <a:lnTo>
                      <a:pt x="261556" y="617601"/>
                    </a:lnTo>
                    <a:lnTo>
                      <a:pt x="231077" y="611886"/>
                    </a:lnTo>
                    <a:lnTo>
                      <a:pt x="220218" y="615886"/>
                    </a:lnTo>
                    <a:lnTo>
                      <a:pt x="210217" y="587026"/>
                    </a:lnTo>
                    <a:lnTo>
                      <a:pt x="187262" y="589597"/>
                    </a:lnTo>
                    <a:lnTo>
                      <a:pt x="177832" y="567404"/>
                    </a:lnTo>
                    <a:lnTo>
                      <a:pt x="172688" y="565023"/>
                    </a:lnTo>
                    <a:lnTo>
                      <a:pt x="165163" y="603123"/>
                    </a:lnTo>
                    <a:lnTo>
                      <a:pt x="159258" y="611886"/>
                    </a:lnTo>
                    <a:lnTo>
                      <a:pt x="135636" y="617506"/>
                    </a:lnTo>
                    <a:lnTo>
                      <a:pt x="126016" y="627221"/>
                    </a:lnTo>
                    <a:lnTo>
                      <a:pt x="107728" y="629888"/>
                    </a:lnTo>
                    <a:lnTo>
                      <a:pt x="111823" y="599122"/>
                    </a:lnTo>
                    <a:lnTo>
                      <a:pt x="97536" y="595217"/>
                    </a:lnTo>
                    <a:lnTo>
                      <a:pt x="82391" y="566642"/>
                    </a:lnTo>
                    <a:lnTo>
                      <a:pt x="82391" y="566642"/>
                    </a:lnTo>
                    <a:lnTo>
                      <a:pt x="82296" y="553593"/>
                    </a:lnTo>
                    <a:lnTo>
                      <a:pt x="76962" y="549021"/>
                    </a:lnTo>
                    <a:lnTo>
                      <a:pt x="77057" y="535972"/>
                    </a:lnTo>
                    <a:lnTo>
                      <a:pt x="71247" y="527399"/>
                    </a:lnTo>
                    <a:lnTo>
                      <a:pt x="73343" y="517874"/>
                    </a:lnTo>
                    <a:lnTo>
                      <a:pt x="48578" y="494252"/>
                    </a:lnTo>
                    <a:lnTo>
                      <a:pt x="50673" y="481965"/>
                    </a:lnTo>
                    <a:lnTo>
                      <a:pt x="46482" y="473297"/>
                    </a:lnTo>
                    <a:lnTo>
                      <a:pt x="34385" y="472059"/>
                    </a:lnTo>
                    <a:lnTo>
                      <a:pt x="26670" y="463105"/>
                    </a:lnTo>
                    <a:lnTo>
                      <a:pt x="20955" y="444436"/>
                    </a:lnTo>
                    <a:lnTo>
                      <a:pt x="7620" y="441103"/>
                    </a:lnTo>
                    <a:lnTo>
                      <a:pt x="0" y="431959"/>
                    </a:lnTo>
                    <a:lnTo>
                      <a:pt x="23622" y="425767"/>
                    </a:lnTo>
                    <a:lnTo>
                      <a:pt x="32385" y="400621"/>
                    </a:lnTo>
                    <a:lnTo>
                      <a:pt x="32385" y="400621"/>
                    </a:lnTo>
                    <a:lnTo>
                      <a:pt x="32956" y="387477"/>
                    </a:lnTo>
                    <a:lnTo>
                      <a:pt x="49816" y="390906"/>
                    </a:lnTo>
                    <a:lnTo>
                      <a:pt x="50006" y="386239"/>
                    </a:lnTo>
                    <a:lnTo>
                      <a:pt x="55150" y="386905"/>
                    </a:lnTo>
                    <a:lnTo>
                      <a:pt x="54388" y="375856"/>
                    </a:lnTo>
                    <a:lnTo>
                      <a:pt x="60198" y="378714"/>
                    </a:lnTo>
                    <a:lnTo>
                      <a:pt x="51721" y="358711"/>
                    </a:lnTo>
                    <a:lnTo>
                      <a:pt x="56197" y="345757"/>
                    </a:lnTo>
                    <a:lnTo>
                      <a:pt x="49530" y="319183"/>
                    </a:lnTo>
                    <a:lnTo>
                      <a:pt x="52006" y="301276"/>
                    </a:lnTo>
                    <a:lnTo>
                      <a:pt x="37433" y="290893"/>
                    </a:lnTo>
                    <a:lnTo>
                      <a:pt x="52388" y="283083"/>
                    </a:lnTo>
                    <a:lnTo>
                      <a:pt x="55816" y="259461"/>
                    </a:lnTo>
                    <a:lnTo>
                      <a:pt x="53149" y="253841"/>
                    </a:lnTo>
                    <a:lnTo>
                      <a:pt x="41624" y="250317"/>
                    </a:lnTo>
                    <a:lnTo>
                      <a:pt x="38481" y="238792"/>
                    </a:lnTo>
                    <a:lnTo>
                      <a:pt x="43624" y="224790"/>
                    </a:lnTo>
                    <a:lnTo>
                      <a:pt x="28099" y="205930"/>
                    </a:lnTo>
                    <a:lnTo>
                      <a:pt x="33052" y="171640"/>
                    </a:lnTo>
                    <a:lnTo>
                      <a:pt x="41624" y="168878"/>
                    </a:lnTo>
                    <a:lnTo>
                      <a:pt x="52578" y="174403"/>
                    </a:lnTo>
                    <a:lnTo>
                      <a:pt x="58198" y="172212"/>
                    </a:lnTo>
                    <a:lnTo>
                      <a:pt x="49530" y="155734"/>
                    </a:lnTo>
                    <a:lnTo>
                      <a:pt x="48006" y="123634"/>
                    </a:lnTo>
                    <a:lnTo>
                      <a:pt x="58960" y="114109"/>
                    </a:lnTo>
                    <a:lnTo>
                      <a:pt x="115919" y="102584"/>
                    </a:lnTo>
                    <a:lnTo>
                      <a:pt x="115157" y="86773"/>
                    </a:lnTo>
                    <a:lnTo>
                      <a:pt x="119920" y="78772"/>
                    </a:lnTo>
                    <a:lnTo>
                      <a:pt x="143542" y="71152"/>
                    </a:lnTo>
                    <a:lnTo>
                      <a:pt x="153353" y="60960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任意多边形: 形状 22"/>
              <p:cNvSpPr/>
              <p:nvPr>
                <p:custDataLst>
                  <p:tags r:id="rId75"/>
                </p:custDataLst>
              </p:nvPr>
            </p:nvSpPr>
            <p:spPr>
              <a:xfrm>
                <a:off x="6025" y="6253"/>
                <a:ext cx="133" cy="153"/>
              </a:xfrm>
              <a:custGeom>
                <a:avLst/>
                <a:gdLst>
                  <a:gd name="connsiteX0" fmla="*/ 130397 w 1175099"/>
                  <a:gd name="connsiteY0" fmla="*/ 316134 h 1114329"/>
                  <a:gd name="connsiteX1" fmla="*/ 133350 w 1175099"/>
                  <a:gd name="connsiteY1" fmla="*/ 322421 h 1114329"/>
                  <a:gd name="connsiteX2" fmla="*/ 147542 w 1175099"/>
                  <a:gd name="connsiteY2" fmla="*/ 325374 h 1114329"/>
                  <a:gd name="connsiteX3" fmla="*/ 145828 w 1175099"/>
                  <a:gd name="connsiteY3" fmla="*/ 321088 h 1114329"/>
                  <a:gd name="connsiteX4" fmla="*/ 154686 w 1175099"/>
                  <a:gd name="connsiteY4" fmla="*/ 310896 h 1114329"/>
                  <a:gd name="connsiteX5" fmla="*/ 153543 w 1175099"/>
                  <a:gd name="connsiteY5" fmla="*/ 302038 h 1114329"/>
                  <a:gd name="connsiteX6" fmla="*/ 164306 w 1175099"/>
                  <a:gd name="connsiteY6" fmla="*/ 288893 h 1114329"/>
                  <a:gd name="connsiteX7" fmla="*/ 186595 w 1175099"/>
                  <a:gd name="connsiteY7" fmla="*/ 290798 h 1114329"/>
                  <a:gd name="connsiteX8" fmla="*/ 200120 w 1175099"/>
                  <a:gd name="connsiteY8" fmla="*/ 298418 h 1114329"/>
                  <a:gd name="connsiteX9" fmla="*/ 217742 w 1175099"/>
                  <a:gd name="connsiteY9" fmla="*/ 286702 h 1114329"/>
                  <a:gd name="connsiteX10" fmla="*/ 247079 w 1175099"/>
                  <a:gd name="connsiteY10" fmla="*/ 288988 h 1114329"/>
                  <a:gd name="connsiteX11" fmla="*/ 266795 w 1175099"/>
                  <a:gd name="connsiteY11" fmla="*/ 283940 h 1114329"/>
                  <a:gd name="connsiteX12" fmla="*/ 281464 w 1175099"/>
                  <a:gd name="connsiteY12" fmla="*/ 294989 h 1114329"/>
                  <a:gd name="connsiteX13" fmla="*/ 294323 w 1175099"/>
                  <a:gd name="connsiteY13" fmla="*/ 273748 h 1114329"/>
                  <a:gd name="connsiteX14" fmla="*/ 305467 w 1175099"/>
                  <a:gd name="connsiteY14" fmla="*/ 269367 h 1114329"/>
                  <a:gd name="connsiteX15" fmla="*/ 322802 w 1175099"/>
                  <a:gd name="connsiteY15" fmla="*/ 276034 h 1114329"/>
                  <a:gd name="connsiteX16" fmla="*/ 334709 w 1175099"/>
                  <a:gd name="connsiteY16" fmla="*/ 273844 h 1114329"/>
                  <a:gd name="connsiteX17" fmla="*/ 350996 w 1175099"/>
                  <a:gd name="connsiteY17" fmla="*/ 282035 h 1114329"/>
                  <a:gd name="connsiteX18" fmla="*/ 377476 w 1175099"/>
                  <a:gd name="connsiteY18" fmla="*/ 282607 h 1114329"/>
                  <a:gd name="connsiteX19" fmla="*/ 387763 w 1175099"/>
                  <a:gd name="connsiteY19" fmla="*/ 275653 h 1114329"/>
                  <a:gd name="connsiteX20" fmla="*/ 395478 w 1175099"/>
                  <a:gd name="connsiteY20" fmla="*/ 255460 h 1114329"/>
                  <a:gd name="connsiteX21" fmla="*/ 401384 w 1175099"/>
                  <a:gd name="connsiteY21" fmla="*/ 251841 h 1114329"/>
                  <a:gd name="connsiteX22" fmla="*/ 447770 w 1175099"/>
                  <a:gd name="connsiteY22" fmla="*/ 278701 h 1114329"/>
                  <a:gd name="connsiteX23" fmla="*/ 459391 w 1175099"/>
                  <a:gd name="connsiteY23" fmla="*/ 269843 h 1114329"/>
                  <a:gd name="connsiteX24" fmla="*/ 481013 w 1175099"/>
                  <a:gd name="connsiteY24" fmla="*/ 235553 h 1114329"/>
                  <a:gd name="connsiteX25" fmla="*/ 500634 w 1175099"/>
                  <a:gd name="connsiteY25" fmla="*/ 235077 h 1114329"/>
                  <a:gd name="connsiteX26" fmla="*/ 522827 w 1175099"/>
                  <a:gd name="connsiteY26" fmla="*/ 227743 h 1114329"/>
                  <a:gd name="connsiteX27" fmla="*/ 531686 w 1175099"/>
                  <a:gd name="connsiteY27" fmla="*/ 233363 h 1114329"/>
                  <a:gd name="connsiteX28" fmla="*/ 546926 w 1175099"/>
                  <a:gd name="connsiteY28" fmla="*/ 221456 h 1114329"/>
                  <a:gd name="connsiteX29" fmla="*/ 546163 w 1175099"/>
                  <a:gd name="connsiteY29" fmla="*/ 204597 h 1114329"/>
                  <a:gd name="connsiteX30" fmla="*/ 553117 w 1175099"/>
                  <a:gd name="connsiteY30" fmla="*/ 185642 h 1114329"/>
                  <a:gd name="connsiteX31" fmla="*/ 550259 w 1175099"/>
                  <a:gd name="connsiteY31" fmla="*/ 173355 h 1114329"/>
                  <a:gd name="connsiteX32" fmla="*/ 564928 w 1175099"/>
                  <a:gd name="connsiteY32" fmla="*/ 150781 h 1114329"/>
                  <a:gd name="connsiteX33" fmla="*/ 572929 w 1175099"/>
                  <a:gd name="connsiteY33" fmla="*/ 122396 h 1114329"/>
                  <a:gd name="connsiteX34" fmla="*/ 579692 w 1175099"/>
                  <a:gd name="connsiteY34" fmla="*/ 123539 h 1114329"/>
                  <a:gd name="connsiteX35" fmla="*/ 582263 w 1175099"/>
                  <a:gd name="connsiteY35" fmla="*/ 115443 h 1114329"/>
                  <a:gd name="connsiteX36" fmla="*/ 584073 w 1175099"/>
                  <a:gd name="connsiteY36" fmla="*/ 120015 h 1114329"/>
                  <a:gd name="connsiteX37" fmla="*/ 588645 w 1175099"/>
                  <a:gd name="connsiteY37" fmla="*/ 114490 h 1114329"/>
                  <a:gd name="connsiteX38" fmla="*/ 592836 w 1175099"/>
                  <a:gd name="connsiteY38" fmla="*/ 116396 h 1114329"/>
                  <a:gd name="connsiteX39" fmla="*/ 590931 w 1175099"/>
                  <a:gd name="connsiteY39" fmla="*/ 112204 h 1114329"/>
                  <a:gd name="connsiteX40" fmla="*/ 602742 w 1175099"/>
                  <a:gd name="connsiteY40" fmla="*/ 107632 h 1114329"/>
                  <a:gd name="connsiteX41" fmla="*/ 603980 w 1175099"/>
                  <a:gd name="connsiteY41" fmla="*/ 101536 h 1114329"/>
                  <a:gd name="connsiteX42" fmla="*/ 606838 w 1175099"/>
                  <a:gd name="connsiteY42" fmla="*/ 103822 h 1114329"/>
                  <a:gd name="connsiteX43" fmla="*/ 606933 w 1175099"/>
                  <a:gd name="connsiteY43" fmla="*/ 90678 h 1114329"/>
                  <a:gd name="connsiteX44" fmla="*/ 612648 w 1175099"/>
                  <a:gd name="connsiteY44" fmla="*/ 90773 h 1114329"/>
                  <a:gd name="connsiteX45" fmla="*/ 619030 w 1175099"/>
                  <a:gd name="connsiteY45" fmla="*/ 81153 h 1114329"/>
                  <a:gd name="connsiteX46" fmla="*/ 616839 w 1175099"/>
                  <a:gd name="connsiteY46" fmla="*/ 66770 h 1114329"/>
                  <a:gd name="connsiteX47" fmla="*/ 620935 w 1175099"/>
                  <a:gd name="connsiteY47" fmla="*/ 66675 h 1114329"/>
                  <a:gd name="connsiteX48" fmla="*/ 623316 w 1175099"/>
                  <a:gd name="connsiteY48" fmla="*/ 53911 h 1114329"/>
                  <a:gd name="connsiteX49" fmla="*/ 628936 w 1175099"/>
                  <a:gd name="connsiteY49" fmla="*/ 53626 h 1114329"/>
                  <a:gd name="connsiteX50" fmla="*/ 624650 w 1175099"/>
                  <a:gd name="connsiteY50" fmla="*/ 51054 h 1114329"/>
                  <a:gd name="connsiteX51" fmla="*/ 624840 w 1175099"/>
                  <a:gd name="connsiteY51" fmla="*/ 43624 h 1114329"/>
                  <a:gd name="connsiteX52" fmla="*/ 629793 w 1175099"/>
                  <a:gd name="connsiteY52" fmla="*/ 46577 h 1114329"/>
                  <a:gd name="connsiteX53" fmla="*/ 630746 w 1175099"/>
                  <a:gd name="connsiteY53" fmla="*/ 41529 h 1114329"/>
                  <a:gd name="connsiteX54" fmla="*/ 644080 w 1175099"/>
                  <a:gd name="connsiteY54" fmla="*/ 39719 h 1114329"/>
                  <a:gd name="connsiteX55" fmla="*/ 645319 w 1175099"/>
                  <a:gd name="connsiteY55" fmla="*/ 45625 h 1114329"/>
                  <a:gd name="connsiteX56" fmla="*/ 653892 w 1175099"/>
                  <a:gd name="connsiteY56" fmla="*/ 45244 h 1114329"/>
                  <a:gd name="connsiteX57" fmla="*/ 655987 w 1175099"/>
                  <a:gd name="connsiteY57" fmla="*/ 33718 h 1114329"/>
                  <a:gd name="connsiteX58" fmla="*/ 655987 w 1175099"/>
                  <a:gd name="connsiteY58" fmla="*/ 33718 h 1114329"/>
                  <a:gd name="connsiteX59" fmla="*/ 662273 w 1175099"/>
                  <a:gd name="connsiteY59" fmla="*/ 35433 h 1114329"/>
                  <a:gd name="connsiteX60" fmla="*/ 662273 w 1175099"/>
                  <a:gd name="connsiteY60" fmla="*/ 35433 h 1114329"/>
                  <a:gd name="connsiteX61" fmla="*/ 673132 w 1175099"/>
                  <a:gd name="connsiteY61" fmla="*/ 42291 h 1114329"/>
                  <a:gd name="connsiteX62" fmla="*/ 685514 w 1175099"/>
                  <a:gd name="connsiteY62" fmla="*/ 37909 h 1114329"/>
                  <a:gd name="connsiteX63" fmla="*/ 682943 w 1175099"/>
                  <a:gd name="connsiteY63" fmla="*/ 33528 h 1114329"/>
                  <a:gd name="connsiteX64" fmla="*/ 691039 w 1175099"/>
                  <a:gd name="connsiteY64" fmla="*/ 23717 h 1114329"/>
                  <a:gd name="connsiteX65" fmla="*/ 690277 w 1175099"/>
                  <a:gd name="connsiteY65" fmla="*/ 17621 h 1114329"/>
                  <a:gd name="connsiteX66" fmla="*/ 713137 w 1175099"/>
                  <a:gd name="connsiteY66" fmla="*/ 15049 h 1114329"/>
                  <a:gd name="connsiteX67" fmla="*/ 722471 w 1175099"/>
                  <a:gd name="connsiteY67" fmla="*/ 10096 h 1114329"/>
                  <a:gd name="connsiteX68" fmla="*/ 725900 w 1175099"/>
                  <a:gd name="connsiteY68" fmla="*/ 0 h 1114329"/>
                  <a:gd name="connsiteX69" fmla="*/ 735425 w 1175099"/>
                  <a:gd name="connsiteY69" fmla="*/ 3048 h 1114329"/>
                  <a:gd name="connsiteX70" fmla="*/ 735425 w 1175099"/>
                  <a:gd name="connsiteY70" fmla="*/ 3048 h 1114329"/>
                  <a:gd name="connsiteX71" fmla="*/ 758285 w 1175099"/>
                  <a:gd name="connsiteY71" fmla="*/ 26860 h 1114329"/>
                  <a:gd name="connsiteX72" fmla="*/ 754094 w 1175099"/>
                  <a:gd name="connsiteY72" fmla="*/ 44863 h 1114329"/>
                  <a:gd name="connsiteX73" fmla="*/ 756761 w 1175099"/>
                  <a:gd name="connsiteY73" fmla="*/ 50959 h 1114329"/>
                  <a:gd name="connsiteX74" fmla="*/ 768287 w 1175099"/>
                  <a:gd name="connsiteY74" fmla="*/ 50197 h 1114329"/>
                  <a:gd name="connsiteX75" fmla="*/ 784479 w 1175099"/>
                  <a:gd name="connsiteY75" fmla="*/ 70390 h 1114329"/>
                  <a:gd name="connsiteX76" fmla="*/ 792671 w 1175099"/>
                  <a:gd name="connsiteY76" fmla="*/ 74200 h 1114329"/>
                  <a:gd name="connsiteX77" fmla="*/ 815530 w 1175099"/>
                  <a:gd name="connsiteY77" fmla="*/ 60293 h 1114329"/>
                  <a:gd name="connsiteX78" fmla="*/ 835247 w 1175099"/>
                  <a:gd name="connsiteY78" fmla="*/ 60007 h 1114329"/>
                  <a:gd name="connsiteX79" fmla="*/ 855536 w 1175099"/>
                  <a:gd name="connsiteY79" fmla="*/ 53721 h 1114329"/>
                  <a:gd name="connsiteX80" fmla="*/ 878681 w 1175099"/>
                  <a:gd name="connsiteY80" fmla="*/ 66770 h 1114329"/>
                  <a:gd name="connsiteX81" fmla="*/ 909066 w 1175099"/>
                  <a:gd name="connsiteY81" fmla="*/ 63055 h 1114329"/>
                  <a:gd name="connsiteX82" fmla="*/ 917258 w 1175099"/>
                  <a:gd name="connsiteY82" fmla="*/ 52483 h 1114329"/>
                  <a:gd name="connsiteX83" fmla="*/ 943070 w 1175099"/>
                  <a:gd name="connsiteY83" fmla="*/ 61531 h 1114329"/>
                  <a:gd name="connsiteX84" fmla="*/ 943070 w 1175099"/>
                  <a:gd name="connsiteY84" fmla="*/ 61531 h 1114329"/>
                  <a:gd name="connsiteX85" fmla="*/ 952786 w 1175099"/>
                  <a:gd name="connsiteY85" fmla="*/ 60960 h 1114329"/>
                  <a:gd name="connsiteX86" fmla="*/ 952786 w 1175099"/>
                  <a:gd name="connsiteY86" fmla="*/ 60960 h 1114329"/>
                  <a:gd name="connsiteX87" fmla="*/ 963549 w 1175099"/>
                  <a:gd name="connsiteY87" fmla="*/ 52388 h 1114329"/>
                  <a:gd name="connsiteX88" fmla="*/ 973169 w 1175099"/>
                  <a:gd name="connsiteY88" fmla="*/ 55435 h 1114329"/>
                  <a:gd name="connsiteX89" fmla="*/ 968312 w 1175099"/>
                  <a:gd name="connsiteY89" fmla="*/ 69532 h 1114329"/>
                  <a:gd name="connsiteX90" fmla="*/ 968312 w 1175099"/>
                  <a:gd name="connsiteY90" fmla="*/ 69532 h 1114329"/>
                  <a:gd name="connsiteX91" fmla="*/ 975551 w 1175099"/>
                  <a:gd name="connsiteY91" fmla="*/ 78676 h 1114329"/>
                  <a:gd name="connsiteX92" fmla="*/ 975551 w 1175099"/>
                  <a:gd name="connsiteY92" fmla="*/ 78676 h 1114329"/>
                  <a:gd name="connsiteX93" fmla="*/ 980218 w 1175099"/>
                  <a:gd name="connsiteY93" fmla="*/ 80581 h 1114329"/>
                  <a:gd name="connsiteX94" fmla="*/ 985361 w 1175099"/>
                  <a:gd name="connsiteY94" fmla="*/ 94107 h 1114329"/>
                  <a:gd name="connsiteX95" fmla="*/ 1004888 w 1175099"/>
                  <a:gd name="connsiteY95" fmla="*/ 91249 h 1114329"/>
                  <a:gd name="connsiteX96" fmla="*/ 1005935 w 1175099"/>
                  <a:gd name="connsiteY96" fmla="*/ 96869 h 1114329"/>
                  <a:gd name="connsiteX97" fmla="*/ 1025938 w 1175099"/>
                  <a:gd name="connsiteY97" fmla="*/ 107728 h 1114329"/>
                  <a:gd name="connsiteX98" fmla="*/ 1025938 w 1175099"/>
                  <a:gd name="connsiteY98" fmla="*/ 107728 h 1114329"/>
                  <a:gd name="connsiteX99" fmla="*/ 1025843 w 1175099"/>
                  <a:gd name="connsiteY99" fmla="*/ 118777 h 1114329"/>
                  <a:gd name="connsiteX100" fmla="*/ 1020413 w 1175099"/>
                  <a:gd name="connsiteY100" fmla="*/ 122967 h 1114329"/>
                  <a:gd name="connsiteX101" fmla="*/ 1027462 w 1175099"/>
                  <a:gd name="connsiteY101" fmla="*/ 137255 h 1114329"/>
                  <a:gd name="connsiteX102" fmla="*/ 1024509 w 1175099"/>
                  <a:gd name="connsiteY102" fmla="*/ 142208 h 1114329"/>
                  <a:gd name="connsiteX103" fmla="*/ 1029272 w 1175099"/>
                  <a:gd name="connsiteY103" fmla="*/ 148114 h 1114329"/>
                  <a:gd name="connsiteX104" fmla="*/ 1026986 w 1175099"/>
                  <a:gd name="connsiteY104" fmla="*/ 162211 h 1114329"/>
                  <a:gd name="connsiteX105" fmla="*/ 1034510 w 1175099"/>
                  <a:gd name="connsiteY105" fmla="*/ 167449 h 1114329"/>
                  <a:gd name="connsiteX106" fmla="*/ 1032320 w 1175099"/>
                  <a:gd name="connsiteY106" fmla="*/ 172879 h 1114329"/>
                  <a:gd name="connsiteX107" fmla="*/ 1038701 w 1175099"/>
                  <a:gd name="connsiteY107" fmla="*/ 177641 h 1114329"/>
                  <a:gd name="connsiteX108" fmla="*/ 1038035 w 1175099"/>
                  <a:gd name="connsiteY108" fmla="*/ 184594 h 1114329"/>
                  <a:gd name="connsiteX109" fmla="*/ 1058228 w 1175099"/>
                  <a:gd name="connsiteY109" fmla="*/ 200596 h 1114329"/>
                  <a:gd name="connsiteX110" fmla="*/ 1059371 w 1175099"/>
                  <a:gd name="connsiteY110" fmla="*/ 193834 h 1114329"/>
                  <a:gd name="connsiteX111" fmla="*/ 1080230 w 1175099"/>
                  <a:gd name="connsiteY111" fmla="*/ 198882 h 1114329"/>
                  <a:gd name="connsiteX112" fmla="*/ 1092899 w 1175099"/>
                  <a:gd name="connsiteY112" fmla="*/ 188690 h 1114329"/>
                  <a:gd name="connsiteX113" fmla="*/ 1096042 w 1175099"/>
                  <a:gd name="connsiteY113" fmla="*/ 195167 h 1114329"/>
                  <a:gd name="connsiteX114" fmla="*/ 1101090 w 1175099"/>
                  <a:gd name="connsiteY114" fmla="*/ 190309 h 1114329"/>
                  <a:gd name="connsiteX115" fmla="*/ 1111472 w 1175099"/>
                  <a:gd name="connsiteY115" fmla="*/ 198882 h 1114329"/>
                  <a:gd name="connsiteX116" fmla="*/ 1123093 w 1175099"/>
                  <a:gd name="connsiteY116" fmla="*/ 199358 h 1114329"/>
                  <a:gd name="connsiteX117" fmla="*/ 1118045 w 1175099"/>
                  <a:gd name="connsiteY117" fmla="*/ 202882 h 1114329"/>
                  <a:gd name="connsiteX118" fmla="*/ 1118045 w 1175099"/>
                  <a:gd name="connsiteY118" fmla="*/ 202882 h 1114329"/>
                  <a:gd name="connsiteX119" fmla="*/ 1121378 w 1175099"/>
                  <a:gd name="connsiteY119" fmla="*/ 207835 h 1114329"/>
                  <a:gd name="connsiteX120" fmla="*/ 1121378 w 1175099"/>
                  <a:gd name="connsiteY120" fmla="*/ 207835 h 1114329"/>
                  <a:gd name="connsiteX121" fmla="*/ 1124903 w 1175099"/>
                  <a:gd name="connsiteY121" fmla="*/ 212026 h 1114329"/>
                  <a:gd name="connsiteX122" fmla="*/ 1128522 w 1175099"/>
                  <a:gd name="connsiteY122" fmla="*/ 206407 h 1114329"/>
                  <a:gd name="connsiteX123" fmla="*/ 1131951 w 1175099"/>
                  <a:gd name="connsiteY123" fmla="*/ 211074 h 1114329"/>
                  <a:gd name="connsiteX124" fmla="*/ 1126427 w 1175099"/>
                  <a:gd name="connsiteY124" fmla="*/ 218789 h 1114329"/>
                  <a:gd name="connsiteX125" fmla="*/ 1129094 w 1175099"/>
                  <a:gd name="connsiteY125" fmla="*/ 221075 h 1114329"/>
                  <a:gd name="connsiteX126" fmla="*/ 1132713 w 1175099"/>
                  <a:gd name="connsiteY126" fmla="*/ 215741 h 1114329"/>
                  <a:gd name="connsiteX127" fmla="*/ 1135476 w 1175099"/>
                  <a:gd name="connsiteY127" fmla="*/ 219456 h 1114329"/>
                  <a:gd name="connsiteX128" fmla="*/ 1145096 w 1175099"/>
                  <a:gd name="connsiteY128" fmla="*/ 213741 h 1114329"/>
                  <a:gd name="connsiteX129" fmla="*/ 1146905 w 1175099"/>
                  <a:gd name="connsiteY129" fmla="*/ 218789 h 1114329"/>
                  <a:gd name="connsiteX130" fmla="*/ 1153287 w 1175099"/>
                  <a:gd name="connsiteY130" fmla="*/ 216027 h 1114329"/>
                  <a:gd name="connsiteX131" fmla="*/ 1173671 w 1175099"/>
                  <a:gd name="connsiteY131" fmla="*/ 245935 h 1114329"/>
                  <a:gd name="connsiteX132" fmla="*/ 1175099 w 1175099"/>
                  <a:gd name="connsiteY132" fmla="*/ 251650 h 1114329"/>
                  <a:gd name="connsiteX133" fmla="*/ 1167670 w 1175099"/>
                  <a:gd name="connsiteY133" fmla="*/ 252508 h 1114329"/>
                  <a:gd name="connsiteX134" fmla="*/ 1161860 w 1175099"/>
                  <a:gd name="connsiteY134" fmla="*/ 260794 h 1114329"/>
                  <a:gd name="connsiteX135" fmla="*/ 1156430 w 1175099"/>
                  <a:gd name="connsiteY135" fmla="*/ 252603 h 1114329"/>
                  <a:gd name="connsiteX136" fmla="*/ 1153573 w 1175099"/>
                  <a:gd name="connsiteY136" fmla="*/ 259366 h 1114329"/>
                  <a:gd name="connsiteX137" fmla="*/ 1154144 w 1175099"/>
                  <a:gd name="connsiteY137" fmla="*/ 252222 h 1114329"/>
                  <a:gd name="connsiteX138" fmla="*/ 1148429 w 1175099"/>
                  <a:gd name="connsiteY138" fmla="*/ 253174 h 1114329"/>
                  <a:gd name="connsiteX139" fmla="*/ 1142524 w 1175099"/>
                  <a:gd name="connsiteY139" fmla="*/ 266605 h 1114329"/>
                  <a:gd name="connsiteX140" fmla="*/ 1142524 w 1175099"/>
                  <a:gd name="connsiteY140" fmla="*/ 266605 h 1114329"/>
                  <a:gd name="connsiteX141" fmla="*/ 1140428 w 1175099"/>
                  <a:gd name="connsiteY141" fmla="*/ 263461 h 1114329"/>
                  <a:gd name="connsiteX142" fmla="*/ 1139381 w 1175099"/>
                  <a:gd name="connsiteY142" fmla="*/ 266890 h 1114329"/>
                  <a:gd name="connsiteX143" fmla="*/ 1139381 w 1175099"/>
                  <a:gd name="connsiteY143" fmla="*/ 266890 h 1114329"/>
                  <a:gd name="connsiteX144" fmla="*/ 1136428 w 1175099"/>
                  <a:gd name="connsiteY144" fmla="*/ 268700 h 1114329"/>
                  <a:gd name="connsiteX145" fmla="*/ 1139381 w 1175099"/>
                  <a:gd name="connsiteY145" fmla="*/ 282892 h 1114329"/>
                  <a:gd name="connsiteX146" fmla="*/ 1159288 w 1175099"/>
                  <a:gd name="connsiteY146" fmla="*/ 289750 h 1114329"/>
                  <a:gd name="connsiteX147" fmla="*/ 1158050 w 1175099"/>
                  <a:gd name="connsiteY147" fmla="*/ 300228 h 1114329"/>
                  <a:gd name="connsiteX148" fmla="*/ 1162336 w 1175099"/>
                  <a:gd name="connsiteY148" fmla="*/ 304514 h 1114329"/>
                  <a:gd name="connsiteX149" fmla="*/ 1161193 w 1175099"/>
                  <a:gd name="connsiteY149" fmla="*/ 313087 h 1114329"/>
                  <a:gd name="connsiteX150" fmla="*/ 1146715 w 1175099"/>
                  <a:gd name="connsiteY150" fmla="*/ 314706 h 1114329"/>
                  <a:gd name="connsiteX151" fmla="*/ 1136904 w 1175099"/>
                  <a:gd name="connsiteY151" fmla="*/ 326612 h 1114329"/>
                  <a:gd name="connsiteX152" fmla="*/ 1146810 w 1175099"/>
                  <a:gd name="connsiteY152" fmla="*/ 341281 h 1114329"/>
                  <a:gd name="connsiteX153" fmla="*/ 1138333 w 1175099"/>
                  <a:gd name="connsiteY153" fmla="*/ 355282 h 1114329"/>
                  <a:gd name="connsiteX154" fmla="*/ 1142524 w 1175099"/>
                  <a:gd name="connsiteY154" fmla="*/ 361759 h 1114329"/>
                  <a:gd name="connsiteX155" fmla="*/ 1138809 w 1175099"/>
                  <a:gd name="connsiteY155" fmla="*/ 368713 h 1114329"/>
                  <a:gd name="connsiteX156" fmla="*/ 1142905 w 1175099"/>
                  <a:gd name="connsiteY156" fmla="*/ 375952 h 1114329"/>
                  <a:gd name="connsiteX157" fmla="*/ 1141762 w 1175099"/>
                  <a:gd name="connsiteY157" fmla="*/ 388430 h 1114329"/>
                  <a:gd name="connsiteX158" fmla="*/ 1151192 w 1175099"/>
                  <a:gd name="connsiteY158" fmla="*/ 398145 h 1114329"/>
                  <a:gd name="connsiteX159" fmla="*/ 1146048 w 1175099"/>
                  <a:gd name="connsiteY159" fmla="*/ 407670 h 1114329"/>
                  <a:gd name="connsiteX160" fmla="*/ 1125188 w 1175099"/>
                  <a:gd name="connsiteY160" fmla="*/ 414147 h 1114329"/>
                  <a:gd name="connsiteX161" fmla="*/ 1100138 w 1175099"/>
                  <a:gd name="connsiteY161" fmla="*/ 410051 h 1114329"/>
                  <a:gd name="connsiteX162" fmla="*/ 1087279 w 1175099"/>
                  <a:gd name="connsiteY162" fmla="*/ 420243 h 1114329"/>
                  <a:gd name="connsiteX163" fmla="*/ 1070420 w 1175099"/>
                  <a:gd name="connsiteY163" fmla="*/ 422434 h 1114329"/>
                  <a:gd name="connsiteX164" fmla="*/ 1058894 w 1175099"/>
                  <a:gd name="connsiteY164" fmla="*/ 437674 h 1114329"/>
                  <a:gd name="connsiteX165" fmla="*/ 1049941 w 1175099"/>
                  <a:gd name="connsiteY165" fmla="*/ 440722 h 1114329"/>
                  <a:gd name="connsiteX166" fmla="*/ 1025843 w 1175099"/>
                  <a:gd name="connsiteY166" fmla="*/ 475869 h 1114329"/>
                  <a:gd name="connsiteX167" fmla="*/ 1014698 w 1175099"/>
                  <a:gd name="connsiteY167" fmla="*/ 483013 h 1114329"/>
                  <a:gd name="connsiteX168" fmla="*/ 1022890 w 1175099"/>
                  <a:gd name="connsiteY168" fmla="*/ 488061 h 1114329"/>
                  <a:gd name="connsiteX169" fmla="*/ 1021842 w 1175099"/>
                  <a:gd name="connsiteY169" fmla="*/ 496633 h 1114329"/>
                  <a:gd name="connsiteX170" fmla="*/ 1027462 w 1175099"/>
                  <a:gd name="connsiteY170" fmla="*/ 508063 h 1114329"/>
                  <a:gd name="connsiteX171" fmla="*/ 1009269 w 1175099"/>
                  <a:gd name="connsiteY171" fmla="*/ 515683 h 1114329"/>
                  <a:gd name="connsiteX172" fmla="*/ 1011174 w 1175099"/>
                  <a:gd name="connsiteY172" fmla="*/ 528447 h 1114329"/>
                  <a:gd name="connsiteX173" fmla="*/ 1006983 w 1175099"/>
                  <a:gd name="connsiteY173" fmla="*/ 539496 h 1114329"/>
                  <a:gd name="connsiteX174" fmla="*/ 995744 w 1175099"/>
                  <a:gd name="connsiteY174" fmla="*/ 537877 h 1114329"/>
                  <a:gd name="connsiteX175" fmla="*/ 983837 w 1175099"/>
                  <a:gd name="connsiteY175" fmla="*/ 545211 h 1114329"/>
                  <a:gd name="connsiteX176" fmla="*/ 979265 w 1175099"/>
                  <a:gd name="connsiteY176" fmla="*/ 554736 h 1114329"/>
                  <a:gd name="connsiteX177" fmla="*/ 980980 w 1175099"/>
                  <a:gd name="connsiteY177" fmla="*/ 564071 h 1114329"/>
                  <a:gd name="connsiteX178" fmla="*/ 972693 w 1175099"/>
                  <a:gd name="connsiteY178" fmla="*/ 578263 h 1114329"/>
                  <a:gd name="connsiteX179" fmla="*/ 911067 w 1175099"/>
                  <a:gd name="connsiteY179" fmla="*/ 576834 h 1114329"/>
                  <a:gd name="connsiteX180" fmla="*/ 892207 w 1175099"/>
                  <a:gd name="connsiteY180" fmla="*/ 562547 h 1114329"/>
                  <a:gd name="connsiteX181" fmla="*/ 877443 w 1175099"/>
                  <a:gd name="connsiteY181" fmla="*/ 568833 h 1114329"/>
                  <a:gd name="connsiteX182" fmla="*/ 889635 w 1175099"/>
                  <a:gd name="connsiteY182" fmla="*/ 582644 h 1114329"/>
                  <a:gd name="connsiteX183" fmla="*/ 872776 w 1175099"/>
                  <a:gd name="connsiteY183" fmla="*/ 601027 h 1114329"/>
                  <a:gd name="connsiteX184" fmla="*/ 879824 w 1175099"/>
                  <a:gd name="connsiteY184" fmla="*/ 626555 h 1114329"/>
                  <a:gd name="connsiteX185" fmla="*/ 866966 w 1175099"/>
                  <a:gd name="connsiteY185" fmla="*/ 658082 h 1114329"/>
                  <a:gd name="connsiteX186" fmla="*/ 846582 w 1175099"/>
                  <a:gd name="connsiteY186" fmla="*/ 665226 h 1114329"/>
                  <a:gd name="connsiteX187" fmla="*/ 830961 w 1175099"/>
                  <a:gd name="connsiteY187" fmla="*/ 657606 h 1114329"/>
                  <a:gd name="connsiteX188" fmla="*/ 820484 w 1175099"/>
                  <a:gd name="connsiteY188" fmla="*/ 643699 h 1114329"/>
                  <a:gd name="connsiteX189" fmla="*/ 812959 w 1175099"/>
                  <a:gd name="connsiteY189" fmla="*/ 652367 h 1114329"/>
                  <a:gd name="connsiteX190" fmla="*/ 807911 w 1175099"/>
                  <a:gd name="connsiteY190" fmla="*/ 666940 h 1114329"/>
                  <a:gd name="connsiteX191" fmla="*/ 810482 w 1175099"/>
                  <a:gd name="connsiteY191" fmla="*/ 679894 h 1114329"/>
                  <a:gd name="connsiteX192" fmla="*/ 826770 w 1175099"/>
                  <a:gd name="connsiteY192" fmla="*/ 691705 h 1114329"/>
                  <a:gd name="connsiteX193" fmla="*/ 833628 w 1175099"/>
                  <a:gd name="connsiteY193" fmla="*/ 708469 h 1114329"/>
                  <a:gd name="connsiteX194" fmla="*/ 839438 w 1175099"/>
                  <a:gd name="connsiteY194" fmla="*/ 710184 h 1114329"/>
                  <a:gd name="connsiteX195" fmla="*/ 824865 w 1175099"/>
                  <a:gd name="connsiteY195" fmla="*/ 717042 h 1114329"/>
                  <a:gd name="connsiteX196" fmla="*/ 819912 w 1175099"/>
                  <a:gd name="connsiteY196" fmla="*/ 728091 h 1114329"/>
                  <a:gd name="connsiteX197" fmla="*/ 831056 w 1175099"/>
                  <a:gd name="connsiteY197" fmla="*/ 765334 h 1114329"/>
                  <a:gd name="connsiteX198" fmla="*/ 827246 w 1175099"/>
                  <a:gd name="connsiteY198" fmla="*/ 787432 h 1114329"/>
                  <a:gd name="connsiteX199" fmla="*/ 843344 w 1175099"/>
                  <a:gd name="connsiteY199" fmla="*/ 821531 h 1114329"/>
                  <a:gd name="connsiteX200" fmla="*/ 841534 w 1175099"/>
                  <a:gd name="connsiteY200" fmla="*/ 840676 h 1114329"/>
                  <a:gd name="connsiteX201" fmla="*/ 834580 w 1175099"/>
                  <a:gd name="connsiteY201" fmla="*/ 855916 h 1114329"/>
                  <a:gd name="connsiteX202" fmla="*/ 842963 w 1175099"/>
                  <a:gd name="connsiteY202" fmla="*/ 860965 h 1114329"/>
                  <a:gd name="connsiteX203" fmla="*/ 916496 w 1175099"/>
                  <a:gd name="connsiteY203" fmla="*/ 868489 h 1114329"/>
                  <a:gd name="connsiteX204" fmla="*/ 909733 w 1175099"/>
                  <a:gd name="connsiteY204" fmla="*/ 899446 h 1114329"/>
                  <a:gd name="connsiteX205" fmla="*/ 899255 w 1175099"/>
                  <a:gd name="connsiteY205" fmla="*/ 900874 h 1114329"/>
                  <a:gd name="connsiteX206" fmla="*/ 890683 w 1175099"/>
                  <a:gd name="connsiteY206" fmla="*/ 912590 h 1114329"/>
                  <a:gd name="connsiteX207" fmla="*/ 886397 w 1175099"/>
                  <a:gd name="connsiteY207" fmla="*/ 946499 h 1114329"/>
                  <a:gd name="connsiteX208" fmla="*/ 890207 w 1175099"/>
                  <a:gd name="connsiteY208" fmla="*/ 955262 h 1114329"/>
                  <a:gd name="connsiteX209" fmla="*/ 899255 w 1175099"/>
                  <a:gd name="connsiteY209" fmla="*/ 958120 h 1114329"/>
                  <a:gd name="connsiteX210" fmla="*/ 902113 w 1175099"/>
                  <a:gd name="connsiteY210" fmla="*/ 973074 h 1114329"/>
                  <a:gd name="connsiteX211" fmla="*/ 912209 w 1175099"/>
                  <a:gd name="connsiteY211" fmla="*/ 981361 h 1114329"/>
                  <a:gd name="connsiteX212" fmla="*/ 936403 w 1175099"/>
                  <a:gd name="connsiteY212" fmla="*/ 979265 h 1114329"/>
                  <a:gd name="connsiteX213" fmla="*/ 966121 w 1175099"/>
                  <a:gd name="connsiteY213" fmla="*/ 997363 h 1114329"/>
                  <a:gd name="connsiteX214" fmla="*/ 925449 w 1175099"/>
                  <a:gd name="connsiteY214" fmla="*/ 1019651 h 1114329"/>
                  <a:gd name="connsiteX215" fmla="*/ 895064 w 1175099"/>
                  <a:gd name="connsiteY215" fmla="*/ 1045655 h 1114329"/>
                  <a:gd name="connsiteX216" fmla="*/ 877919 w 1175099"/>
                  <a:gd name="connsiteY216" fmla="*/ 1051084 h 1114329"/>
                  <a:gd name="connsiteX217" fmla="*/ 871442 w 1175099"/>
                  <a:gd name="connsiteY217" fmla="*/ 1060799 h 1114329"/>
                  <a:gd name="connsiteX218" fmla="*/ 853917 w 1175099"/>
                  <a:gd name="connsiteY218" fmla="*/ 1061656 h 1114329"/>
                  <a:gd name="connsiteX219" fmla="*/ 845439 w 1175099"/>
                  <a:gd name="connsiteY219" fmla="*/ 1070515 h 1114329"/>
                  <a:gd name="connsiteX220" fmla="*/ 830866 w 1175099"/>
                  <a:gd name="connsiteY220" fmla="*/ 1062228 h 1114329"/>
                  <a:gd name="connsiteX221" fmla="*/ 825818 w 1175099"/>
                  <a:gd name="connsiteY221" fmla="*/ 1067752 h 1114329"/>
                  <a:gd name="connsiteX222" fmla="*/ 816007 w 1175099"/>
                  <a:gd name="connsiteY222" fmla="*/ 1066419 h 1114329"/>
                  <a:gd name="connsiteX223" fmla="*/ 813435 w 1175099"/>
                  <a:gd name="connsiteY223" fmla="*/ 1071563 h 1114329"/>
                  <a:gd name="connsiteX224" fmla="*/ 813435 w 1175099"/>
                  <a:gd name="connsiteY224" fmla="*/ 1071563 h 1114329"/>
                  <a:gd name="connsiteX225" fmla="*/ 806768 w 1175099"/>
                  <a:gd name="connsiteY225" fmla="*/ 1086326 h 1114329"/>
                  <a:gd name="connsiteX226" fmla="*/ 806768 w 1175099"/>
                  <a:gd name="connsiteY226" fmla="*/ 1086326 h 1114329"/>
                  <a:gd name="connsiteX227" fmla="*/ 802481 w 1175099"/>
                  <a:gd name="connsiteY227" fmla="*/ 1093565 h 1114329"/>
                  <a:gd name="connsiteX228" fmla="*/ 802481 w 1175099"/>
                  <a:gd name="connsiteY228" fmla="*/ 1093565 h 1114329"/>
                  <a:gd name="connsiteX229" fmla="*/ 796576 w 1175099"/>
                  <a:gd name="connsiteY229" fmla="*/ 1089946 h 1114329"/>
                  <a:gd name="connsiteX230" fmla="*/ 772763 w 1175099"/>
                  <a:gd name="connsiteY230" fmla="*/ 1098232 h 1114329"/>
                  <a:gd name="connsiteX231" fmla="*/ 755999 w 1175099"/>
                  <a:gd name="connsiteY231" fmla="*/ 1085278 h 1114329"/>
                  <a:gd name="connsiteX232" fmla="*/ 754856 w 1175099"/>
                  <a:gd name="connsiteY232" fmla="*/ 1106996 h 1114329"/>
                  <a:gd name="connsiteX233" fmla="*/ 738950 w 1175099"/>
                  <a:gd name="connsiteY233" fmla="*/ 1114330 h 1114329"/>
                  <a:gd name="connsiteX234" fmla="*/ 733901 w 1175099"/>
                  <a:gd name="connsiteY234" fmla="*/ 1109472 h 1114329"/>
                  <a:gd name="connsiteX235" fmla="*/ 722948 w 1175099"/>
                  <a:gd name="connsiteY235" fmla="*/ 1114139 h 1114329"/>
                  <a:gd name="connsiteX236" fmla="*/ 710851 w 1175099"/>
                  <a:gd name="connsiteY236" fmla="*/ 1104614 h 1114329"/>
                  <a:gd name="connsiteX237" fmla="*/ 700088 w 1175099"/>
                  <a:gd name="connsiteY237" fmla="*/ 1108710 h 1114329"/>
                  <a:gd name="connsiteX238" fmla="*/ 697040 w 1175099"/>
                  <a:gd name="connsiteY238" fmla="*/ 1096994 h 1114329"/>
                  <a:gd name="connsiteX239" fmla="*/ 683990 w 1175099"/>
                  <a:gd name="connsiteY239" fmla="*/ 1101185 h 1114329"/>
                  <a:gd name="connsiteX240" fmla="*/ 664369 w 1175099"/>
                  <a:gd name="connsiteY240" fmla="*/ 1098232 h 1114329"/>
                  <a:gd name="connsiteX241" fmla="*/ 661035 w 1175099"/>
                  <a:gd name="connsiteY241" fmla="*/ 1093184 h 1114329"/>
                  <a:gd name="connsiteX242" fmla="*/ 661035 w 1175099"/>
                  <a:gd name="connsiteY242" fmla="*/ 1093184 h 1114329"/>
                  <a:gd name="connsiteX243" fmla="*/ 661321 w 1175099"/>
                  <a:gd name="connsiteY243" fmla="*/ 1080421 h 1114329"/>
                  <a:gd name="connsiteX244" fmla="*/ 661321 w 1175099"/>
                  <a:gd name="connsiteY244" fmla="*/ 1080421 h 1114329"/>
                  <a:gd name="connsiteX245" fmla="*/ 644367 w 1175099"/>
                  <a:gd name="connsiteY245" fmla="*/ 1064705 h 1114329"/>
                  <a:gd name="connsiteX246" fmla="*/ 632555 w 1175099"/>
                  <a:gd name="connsiteY246" fmla="*/ 1080421 h 1114329"/>
                  <a:gd name="connsiteX247" fmla="*/ 635318 w 1175099"/>
                  <a:gd name="connsiteY247" fmla="*/ 1088803 h 1114329"/>
                  <a:gd name="connsiteX248" fmla="*/ 631698 w 1175099"/>
                  <a:gd name="connsiteY248" fmla="*/ 1100709 h 1114329"/>
                  <a:gd name="connsiteX249" fmla="*/ 612362 w 1175099"/>
                  <a:gd name="connsiteY249" fmla="*/ 1103376 h 1114329"/>
                  <a:gd name="connsiteX250" fmla="*/ 593598 w 1175099"/>
                  <a:gd name="connsiteY250" fmla="*/ 1094423 h 1114329"/>
                  <a:gd name="connsiteX251" fmla="*/ 593598 w 1175099"/>
                  <a:gd name="connsiteY251" fmla="*/ 1094423 h 1114329"/>
                  <a:gd name="connsiteX252" fmla="*/ 569214 w 1175099"/>
                  <a:gd name="connsiteY252" fmla="*/ 1084326 h 1114329"/>
                  <a:gd name="connsiteX253" fmla="*/ 547307 w 1175099"/>
                  <a:gd name="connsiteY253" fmla="*/ 1064133 h 1114329"/>
                  <a:gd name="connsiteX254" fmla="*/ 530447 w 1175099"/>
                  <a:gd name="connsiteY254" fmla="*/ 1059466 h 1114329"/>
                  <a:gd name="connsiteX255" fmla="*/ 504349 w 1175099"/>
                  <a:gd name="connsiteY255" fmla="*/ 1043940 h 1114329"/>
                  <a:gd name="connsiteX256" fmla="*/ 519113 w 1175099"/>
                  <a:gd name="connsiteY256" fmla="*/ 1035272 h 1114329"/>
                  <a:gd name="connsiteX257" fmla="*/ 493681 w 1175099"/>
                  <a:gd name="connsiteY257" fmla="*/ 1026890 h 1114329"/>
                  <a:gd name="connsiteX258" fmla="*/ 507016 w 1175099"/>
                  <a:gd name="connsiteY258" fmla="*/ 1022604 h 1114329"/>
                  <a:gd name="connsiteX259" fmla="*/ 514445 w 1175099"/>
                  <a:gd name="connsiteY259" fmla="*/ 1007078 h 1114329"/>
                  <a:gd name="connsiteX260" fmla="*/ 524637 w 1175099"/>
                  <a:gd name="connsiteY260" fmla="*/ 1003268 h 1114329"/>
                  <a:gd name="connsiteX261" fmla="*/ 521970 w 1175099"/>
                  <a:gd name="connsiteY261" fmla="*/ 987457 h 1114329"/>
                  <a:gd name="connsiteX262" fmla="*/ 499491 w 1175099"/>
                  <a:gd name="connsiteY262" fmla="*/ 983647 h 1114329"/>
                  <a:gd name="connsiteX263" fmla="*/ 491204 w 1175099"/>
                  <a:gd name="connsiteY263" fmla="*/ 994886 h 1114329"/>
                  <a:gd name="connsiteX264" fmla="*/ 475583 w 1175099"/>
                  <a:gd name="connsiteY264" fmla="*/ 975931 h 1114329"/>
                  <a:gd name="connsiteX265" fmla="*/ 457486 w 1175099"/>
                  <a:gd name="connsiteY265" fmla="*/ 976408 h 1114329"/>
                  <a:gd name="connsiteX266" fmla="*/ 454057 w 1175099"/>
                  <a:gd name="connsiteY266" fmla="*/ 983742 h 1114329"/>
                  <a:gd name="connsiteX267" fmla="*/ 421862 w 1175099"/>
                  <a:gd name="connsiteY267" fmla="*/ 961834 h 1114329"/>
                  <a:gd name="connsiteX268" fmla="*/ 422910 w 1175099"/>
                  <a:gd name="connsiteY268" fmla="*/ 952881 h 1114329"/>
                  <a:gd name="connsiteX269" fmla="*/ 405289 w 1175099"/>
                  <a:gd name="connsiteY269" fmla="*/ 964597 h 1114329"/>
                  <a:gd name="connsiteX270" fmla="*/ 389382 w 1175099"/>
                  <a:gd name="connsiteY270" fmla="*/ 957167 h 1114329"/>
                  <a:gd name="connsiteX271" fmla="*/ 372428 w 1175099"/>
                  <a:gd name="connsiteY271" fmla="*/ 967645 h 1114329"/>
                  <a:gd name="connsiteX272" fmla="*/ 364141 w 1175099"/>
                  <a:gd name="connsiteY272" fmla="*/ 964311 h 1114329"/>
                  <a:gd name="connsiteX273" fmla="*/ 364903 w 1175099"/>
                  <a:gd name="connsiteY273" fmla="*/ 980027 h 1114329"/>
                  <a:gd name="connsiteX274" fmla="*/ 358997 w 1175099"/>
                  <a:gd name="connsiteY274" fmla="*/ 991172 h 1114329"/>
                  <a:gd name="connsiteX275" fmla="*/ 298990 w 1175099"/>
                  <a:gd name="connsiteY275" fmla="*/ 934879 h 1114329"/>
                  <a:gd name="connsiteX276" fmla="*/ 299847 w 1175099"/>
                  <a:gd name="connsiteY276" fmla="*/ 929354 h 1114329"/>
                  <a:gd name="connsiteX277" fmla="*/ 281273 w 1175099"/>
                  <a:gd name="connsiteY277" fmla="*/ 920115 h 1114329"/>
                  <a:gd name="connsiteX278" fmla="*/ 281940 w 1175099"/>
                  <a:gd name="connsiteY278" fmla="*/ 911828 h 1114329"/>
                  <a:gd name="connsiteX279" fmla="*/ 262319 w 1175099"/>
                  <a:gd name="connsiteY279" fmla="*/ 904970 h 1114329"/>
                  <a:gd name="connsiteX280" fmla="*/ 232886 w 1175099"/>
                  <a:gd name="connsiteY280" fmla="*/ 908590 h 1114329"/>
                  <a:gd name="connsiteX281" fmla="*/ 232886 w 1175099"/>
                  <a:gd name="connsiteY281" fmla="*/ 908590 h 1114329"/>
                  <a:gd name="connsiteX282" fmla="*/ 225838 w 1175099"/>
                  <a:gd name="connsiteY282" fmla="*/ 914209 h 1114329"/>
                  <a:gd name="connsiteX283" fmla="*/ 225838 w 1175099"/>
                  <a:gd name="connsiteY283" fmla="*/ 914209 h 1114329"/>
                  <a:gd name="connsiteX284" fmla="*/ 206312 w 1175099"/>
                  <a:gd name="connsiteY284" fmla="*/ 904494 h 1114329"/>
                  <a:gd name="connsiteX285" fmla="*/ 196215 w 1175099"/>
                  <a:gd name="connsiteY285" fmla="*/ 889444 h 1114329"/>
                  <a:gd name="connsiteX286" fmla="*/ 178213 w 1175099"/>
                  <a:gd name="connsiteY286" fmla="*/ 892969 h 1114329"/>
                  <a:gd name="connsiteX287" fmla="*/ 163163 w 1175099"/>
                  <a:gd name="connsiteY287" fmla="*/ 900303 h 1114329"/>
                  <a:gd name="connsiteX288" fmla="*/ 170212 w 1175099"/>
                  <a:gd name="connsiteY288" fmla="*/ 916210 h 1114329"/>
                  <a:gd name="connsiteX289" fmla="*/ 160687 w 1175099"/>
                  <a:gd name="connsiteY289" fmla="*/ 937165 h 1114329"/>
                  <a:gd name="connsiteX290" fmla="*/ 160687 w 1175099"/>
                  <a:gd name="connsiteY290" fmla="*/ 937165 h 1114329"/>
                  <a:gd name="connsiteX291" fmla="*/ 154115 w 1175099"/>
                  <a:gd name="connsiteY291" fmla="*/ 940784 h 1114329"/>
                  <a:gd name="connsiteX292" fmla="*/ 138398 w 1175099"/>
                  <a:gd name="connsiteY292" fmla="*/ 924877 h 1114329"/>
                  <a:gd name="connsiteX293" fmla="*/ 137446 w 1175099"/>
                  <a:gd name="connsiteY293" fmla="*/ 918496 h 1114329"/>
                  <a:gd name="connsiteX294" fmla="*/ 127159 w 1175099"/>
                  <a:gd name="connsiteY294" fmla="*/ 914781 h 1114329"/>
                  <a:gd name="connsiteX295" fmla="*/ 128207 w 1175099"/>
                  <a:gd name="connsiteY295" fmla="*/ 909256 h 1114329"/>
                  <a:gd name="connsiteX296" fmla="*/ 117538 w 1175099"/>
                  <a:gd name="connsiteY296" fmla="*/ 898303 h 1114329"/>
                  <a:gd name="connsiteX297" fmla="*/ 83344 w 1175099"/>
                  <a:gd name="connsiteY297" fmla="*/ 882872 h 1114329"/>
                  <a:gd name="connsiteX298" fmla="*/ 79438 w 1175099"/>
                  <a:gd name="connsiteY298" fmla="*/ 865918 h 1114329"/>
                  <a:gd name="connsiteX299" fmla="*/ 65437 w 1175099"/>
                  <a:gd name="connsiteY299" fmla="*/ 871156 h 1114329"/>
                  <a:gd name="connsiteX300" fmla="*/ 61055 w 1175099"/>
                  <a:gd name="connsiteY300" fmla="*/ 856393 h 1114329"/>
                  <a:gd name="connsiteX301" fmla="*/ 39910 w 1175099"/>
                  <a:gd name="connsiteY301" fmla="*/ 871538 h 1114329"/>
                  <a:gd name="connsiteX302" fmla="*/ 37910 w 1175099"/>
                  <a:gd name="connsiteY302" fmla="*/ 877919 h 1114329"/>
                  <a:gd name="connsiteX303" fmla="*/ 37910 w 1175099"/>
                  <a:gd name="connsiteY303" fmla="*/ 877919 h 1114329"/>
                  <a:gd name="connsiteX304" fmla="*/ 18574 w 1175099"/>
                  <a:gd name="connsiteY304" fmla="*/ 852488 h 1114329"/>
                  <a:gd name="connsiteX305" fmla="*/ 1334 w 1175099"/>
                  <a:gd name="connsiteY305" fmla="*/ 841724 h 1114329"/>
                  <a:gd name="connsiteX306" fmla="*/ 0 w 1175099"/>
                  <a:gd name="connsiteY306" fmla="*/ 835628 h 1114329"/>
                  <a:gd name="connsiteX307" fmla="*/ 21146 w 1175099"/>
                  <a:gd name="connsiteY307" fmla="*/ 807244 h 1114329"/>
                  <a:gd name="connsiteX308" fmla="*/ 14383 w 1175099"/>
                  <a:gd name="connsiteY308" fmla="*/ 792861 h 1114329"/>
                  <a:gd name="connsiteX309" fmla="*/ 14097 w 1175099"/>
                  <a:gd name="connsiteY309" fmla="*/ 743331 h 1114329"/>
                  <a:gd name="connsiteX310" fmla="*/ 3429 w 1175099"/>
                  <a:gd name="connsiteY310" fmla="*/ 725233 h 1114329"/>
                  <a:gd name="connsiteX311" fmla="*/ 8001 w 1175099"/>
                  <a:gd name="connsiteY311" fmla="*/ 706088 h 1114329"/>
                  <a:gd name="connsiteX312" fmla="*/ 4382 w 1175099"/>
                  <a:gd name="connsiteY312" fmla="*/ 700754 h 1114329"/>
                  <a:gd name="connsiteX313" fmla="*/ 10096 w 1175099"/>
                  <a:gd name="connsiteY313" fmla="*/ 699992 h 1114329"/>
                  <a:gd name="connsiteX314" fmla="*/ 11621 w 1175099"/>
                  <a:gd name="connsiteY314" fmla="*/ 692753 h 1114329"/>
                  <a:gd name="connsiteX315" fmla="*/ 20098 w 1175099"/>
                  <a:gd name="connsiteY315" fmla="*/ 692944 h 1114329"/>
                  <a:gd name="connsiteX316" fmla="*/ 22288 w 1175099"/>
                  <a:gd name="connsiteY316" fmla="*/ 701802 h 1114329"/>
                  <a:gd name="connsiteX317" fmla="*/ 31813 w 1175099"/>
                  <a:gd name="connsiteY317" fmla="*/ 711041 h 1114329"/>
                  <a:gd name="connsiteX318" fmla="*/ 63246 w 1175099"/>
                  <a:gd name="connsiteY318" fmla="*/ 715708 h 1114329"/>
                  <a:gd name="connsiteX319" fmla="*/ 64675 w 1175099"/>
                  <a:gd name="connsiteY319" fmla="*/ 703040 h 1114329"/>
                  <a:gd name="connsiteX320" fmla="*/ 70676 w 1175099"/>
                  <a:gd name="connsiteY320" fmla="*/ 709231 h 1114329"/>
                  <a:gd name="connsiteX321" fmla="*/ 75248 w 1175099"/>
                  <a:gd name="connsiteY321" fmla="*/ 708184 h 1114329"/>
                  <a:gd name="connsiteX322" fmla="*/ 80772 w 1175099"/>
                  <a:gd name="connsiteY322" fmla="*/ 694087 h 1114329"/>
                  <a:gd name="connsiteX323" fmla="*/ 98012 w 1175099"/>
                  <a:gd name="connsiteY323" fmla="*/ 689705 h 1114329"/>
                  <a:gd name="connsiteX324" fmla="*/ 99536 w 1175099"/>
                  <a:gd name="connsiteY324" fmla="*/ 675894 h 1114329"/>
                  <a:gd name="connsiteX325" fmla="*/ 104775 w 1175099"/>
                  <a:gd name="connsiteY325" fmla="*/ 675227 h 1114329"/>
                  <a:gd name="connsiteX326" fmla="*/ 104775 w 1175099"/>
                  <a:gd name="connsiteY326" fmla="*/ 675227 h 1114329"/>
                  <a:gd name="connsiteX327" fmla="*/ 128492 w 1175099"/>
                  <a:gd name="connsiteY327" fmla="*/ 660654 h 1114329"/>
                  <a:gd name="connsiteX328" fmla="*/ 128492 w 1175099"/>
                  <a:gd name="connsiteY328" fmla="*/ 660654 h 1114329"/>
                  <a:gd name="connsiteX329" fmla="*/ 150019 w 1175099"/>
                  <a:gd name="connsiteY329" fmla="*/ 637318 h 1114329"/>
                  <a:gd name="connsiteX330" fmla="*/ 174688 w 1175099"/>
                  <a:gd name="connsiteY330" fmla="*/ 624078 h 1114329"/>
                  <a:gd name="connsiteX331" fmla="*/ 171545 w 1175099"/>
                  <a:gd name="connsiteY331" fmla="*/ 592550 h 1114329"/>
                  <a:gd name="connsiteX332" fmla="*/ 159449 w 1175099"/>
                  <a:gd name="connsiteY332" fmla="*/ 563404 h 1114329"/>
                  <a:gd name="connsiteX333" fmla="*/ 159258 w 1175099"/>
                  <a:gd name="connsiteY333" fmla="*/ 545878 h 1114329"/>
                  <a:gd name="connsiteX334" fmla="*/ 153257 w 1175099"/>
                  <a:gd name="connsiteY334" fmla="*/ 537019 h 1114329"/>
                  <a:gd name="connsiteX335" fmla="*/ 155638 w 1175099"/>
                  <a:gd name="connsiteY335" fmla="*/ 526351 h 1114329"/>
                  <a:gd name="connsiteX336" fmla="*/ 147447 w 1175099"/>
                  <a:gd name="connsiteY336" fmla="*/ 505301 h 1114329"/>
                  <a:gd name="connsiteX337" fmla="*/ 147447 w 1175099"/>
                  <a:gd name="connsiteY337" fmla="*/ 505301 h 1114329"/>
                  <a:gd name="connsiteX338" fmla="*/ 140494 w 1175099"/>
                  <a:gd name="connsiteY338" fmla="*/ 489299 h 1114329"/>
                  <a:gd name="connsiteX339" fmla="*/ 138970 w 1175099"/>
                  <a:gd name="connsiteY339" fmla="*/ 463963 h 1114329"/>
                  <a:gd name="connsiteX340" fmla="*/ 133350 w 1175099"/>
                  <a:gd name="connsiteY340" fmla="*/ 448532 h 1114329"/>
                  <a:gd name="connsiteX341" fmla="*/ 136017 w 1175099"/>
                  <a:gd name="connsiteY341" fmla="*/ 434626 h 1114329"/>
                  <a:gd name="connsiteX342" fmla="*/ 123349 w 1175099"/>
                  <a:gd name="connsiteY342" fmla="*/ 408908 h 1114329"/>
                  <a:gd name="connsiteX343" fmla="*/ 118110 w 1175099"/>
                  <a:gd name="connsiteY343" fmla="*/ 407765 h 1114329"/>
                  <a:gd name="connsiteX344" fmla="*/ 118777 w 1175099"/>
                  <a:gd name="connsiteY344" fmla="*/ 382524 h 1114329"/>
                  <a:gd name="connsiteX345" fmla="*/ 111919 w 1175099"/>
                  <a:gd name="connsiteY345" fmla="*/ 368427 h 1114329"/>
                  <a:gd name="connsiteX346" fmla="*/ 127254 w 1175099"/>
                  <a:gd name="connsiteY346" fmla="*/ 376238 h 1114329"/>
                  <a:gd name="connsiteX347" fmla="*/ 132398 w 1175099"/>
                  <a:gd name="connsiteY347" fmla="*/ 374809 h 1114329"/>
                  <a:gd name="connsiteX348" fmla="*/ 127254 w 1175099"/>
                  <a:gd name="connsiteY348" fmla="*/ 341471 h 1114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</a:cxnLst>
                <a:rect l="l" t="t" r="r" b="b"/>
                <a:pathLst>
                  <a:path w="1175099" h="1114329">
                    <a:moveTo>
                      <a:pt x="130397" y="316134"/>
                    </a:moveTo>
                    <a:lnTo>
                      <a:pt x="133350" y="322421"/>
                    </a:lnTo>
                    <a:lnTo>
                      <a:pt x="147542" y="325374"/>
                    </a:lnTo>
                    <a:lnTo>
                      <a:pt x="145828" y="321088"/>
                    </a:lnTo>
                    <a:lnTo>
                      <a:pt x="154686" y="310896"/>
                    </a:lnTo>
                    <a:lnTo>
                      <a:pt x="153543" y="302038"/>
                    </a:lnTo>
                    <a:lnTo>
                      <a:pt x="164306" y="288893"/>
                    </a:lnTo>
                    <a:lnTo>
                      <a:pt x="186595" y="290798"/>
                    </a:lnTo>
                    <a:lnTo>
                      <a:pt x="200120" y="298418"/>
                    </a:lnTo>
                    <a:lnTo>
                      <a:pt x="217742" y="286702"/>
                    </a:lnTo>
                    <a:lnTo>
                      <a:pt x="247079" y="288988"/>
                    </a:lnTo>
                    <a:lnTo>
                      <a:pt x="266795" y="283940"/>
                    </a:lnTo>
                    <a:lnTo>
                      <a:pt x="281464" y="294989"/>
                    </a:lnTo>
                    <a:lnTo>
                      <a:pt x="294323" y="273748"/>
                    </a:lnTo>
                    <a:lnTo>
                      <a:pt x="305467" y="269367"/>
                    </a:lnTo>
                    <a:lnTo>
                      <a:pt x="322802" y="276034"/>
                    </a:lnTo>
                    <a:lnTo>
                      <a:pt x="334709" y="273844"/>
                    </a:lnTo>
                    <a:lnTo>
                      <a:pt x="350996" y="282035"/>
                    </a:lnTo>
                    <a:lnTo>
                      <a:pt x="377476" y="282607"/>
                    </a:lnTo>
                    <a:lnTo>
                      <a:pt x="387763" y="275653"/>
                    </a:lnTo>
                    <a:lnTo>
                      <a:pt x="395478" y="255460"/>
                    </a:lnTo>
                    <a:lnTo>
                      <a:pt x="401384" y="251841"/>
                    </a:lnTo>
                    <a:lnTo>
                      <a:pt x="447770" y="278701"/>
                    </a:lnTo>
                    <a:lnTo>
                      <a:pt x="459391" y="269843"/>
                    </a:lnTo>
                    <a:lnTo>
                      <a:pt x="481013" y="235553"/>
                    </a:lnTo>
                    <a:lnTo>
                      <a:pt x="500634" y="235077"/>
                    </a:lnTo>
                    <a:lnTo>
                      <a:pt x="522827" y="227743"/>
                    </a:lnTo>
                    <a:lnTo>
                      <a:pt x="531686" y="233363"/>
                    </a:lnTo>
                    <a:lnTo>
                      <a:pt x="546926" y="221456"/>
                    </a:lnTo>
                    <a:lnTo>
                      <a:pt x="546163" y="204597"/>
                    </a:lnTo>
                    <a:lnTo>
                      <a:pt x="553117" y="185642"/>
                    </a:lnTo>
                    <a:lnTo>
                      <a:pt x="550259" y="173355"/>
                    </a:lnTo>
                    <a:lnTo>
                      <a:pt x="564928" y="150781"/>
                    </a:lnTo>
                    <a:lnTo>
                      <a:pt x="572929" y="122396"/>
                    </a:lnTo>
                    <a:lnTo>
                      <a:pt x="579692" y="123539"/>
                    </a:lnTo>
                    <a:lnTo>
                      <a:pt x="582263" y="115443"/>
                    </a:lnTo>
                    <a:lnTo>
                      <a:pt x="584073" y="120015"/>
                    </a:lnTo>
                    <a:lnTo>
                      <a:pt x="588645" y="114490"/>
                    </a:lnTo>
                    <a:lnTo>
                      <a:pt x="592836" y="116396"/>
                    </a:lnTo>
                    <a:lnTo>
                      <a:pt x="590931" y="112204"/>
                    </a:lnTo>
                    <a:lnTo>
                      <a:pt x="602742" y="107632"/>
                    </a:lnTo>
                    <a:lnTo>
                      <a:pt x="603980" y="101536"/>
                    </a:lnTo>
                    <a:lnTo>
                      <a:pt x="606838" y="103822"/>
                    </a:lnTo>
                    <a:lnTo>
                      <a:pt x="606933" y="90678"/>
                    </a:lnTo>
                    <a:lnTo>
                      <a:pt x="612648" y="90773"/>
                    </a:lnTo>
                    <a:lnTo>
                      <a:pt x="619030" y="81153"/>
                    </a:lnTo>
                    <a:lnTo>
                      <a:pt x="616839" y="66770"/>
                    </a:lnTo>
                    <a:lnTo>
                      <a:pt x="620935" y="66675"/>
                    </a:lnTo>
                    <a:lnTo>
                      <a:pt x="623316" y="53911"/>
                    </a:lnTo>
                    <a:lnTo>
                      <a:pt x="628936" y="53626"/>
                    </a:lnTo>
                    <a:lnTo>
                      <a:pt x="624650" y="51054"/>
                    </a:lnTo>
                    <a:lnTo>
                      <a:pt x="624840" y="43624"/>
                    </a:lnTo>
                    <a:lnTo>
                      <a:pt x="629793" y="46577"/>
                    </a:lnTo>
                    <a:lnTo>
                      <a:pt x="630746" y="41529"/>
                    </a:lnTo>
                    <a:lnTo>
                      <a:pt x="644080" y="39719"/>
                    </a:lnTo>
                    <a:lnTo>
                      <a:pt x="645319" y="45625"/>
                    </a:lnTo>
                    <a:lnTo>
                      <a:pt x="653892" y="45244"/>
                    </a:lnTo>
                    <a:lnTo>
                      <a:pt x="655987" y="33718"/>
                    </a:lnTo>
                    <a:lnTo>
                      <a:pt x="655987" y="33718"/>
                    </a:lnTo>
                    <a:lnTo>
                      <a:pt x="662273" y="35433"/>
                    </a:lnTo>
                    <a:lnTo>
                      <a:pt x="662273" y="35433"/>
                    </a:lnTo>
                    <a:lnTo>
                      <a:pt x="673132" y="42291"/>
                    </a:lnTo>
                    <a:lnTo>
                      <a:pt x="685514" y="37909"/>
                    </a:lnTo>
                    <a:lnTo>
                      <a:pt x="682943" y="33528"/>
                    </a:lnTo>
                    <a:lnTo>
                      <a:pt x="691039" y="23717"/>
                    </a:lnTo>
                    <a:lnTo>
                      <a:pt x="690277" y="17621"/>
                    </a:lnTo>
                    <a:lnTo>
                      <a:pt x="713137" y="15049"/>
                    </a:lnTo>
                    <a:lnTo>
                      <a:pt x="722471" y="10096"/>
                    </a:lnTo>
                    <a:lnTo>
                      <a:pt x="725900" y="0"/>
                    </a:lnTo>
                    <a:lnTo>
                      <a:pt x="735425" y="3048"/>
                    </a:lnTo>
                    <a:lnTo>
                      <a:pt x="735425" y="3048"/>
                    </a:lnTo>
                    <a:lnTo>
                      <a:pt x="758285" y="26860"/>
                    </a:lnTo>
                    <a:lnTo>
                      <a:pt x="754094" y="44863"/>
                    </a:lnTo>
                    <a:lnTo>
                      <a:pt x="756761" y="50959"/>
                    </a:lnTo>
                    <a:lnTo>
                      <a:pt x="768287" y="50197"/>
                    </a:lnTo>
                    <a:lnTo>
                      <a:pt x="784479" y="70390"/>
                    </a:lnTo>
                    <a:lnTo>
                      <a:pt x="792671" y="74200"/>
                    </a:lnTo>
                    <a:lnTo>
                      <a:pt x="815530" y="60293"/>
                    </a:lnTo>
                    <a:lnTo>
                      <a:pt x="835247" y="60007"/>
                    </a:lnTo>
                    <a:lnTo>
                      <a:pt x="855536" y="53721"/>
                    </a:lnTo>
                    <a:lnTo>
                      <a:pt x="878681" y="66770"/>
                    </a:lnTo>
                    <a:lnTo>
                      <a:pt x="909066" y="63055"/>
                    </a:lnTo>
                    <a:lnTo>
                      <a:pt x="917258" y="52483"/>
                    </a:lnTo>
                    <a:lnTo>
                      <a:pt x="943070" y="61531"/>
                    </a:lnTo>
                    <a:lnTo>
                      <a:pt x="943070" y="61531"/>
                    </a:lnTo>
                    <a:lnTo>
                      <a:pt x="952786" y="60960"/>
                    </a:lnTo>
                    <a:lnTo>
                      <a:pt x="952786" y="60960"/>
                    </a:lnTo>
                    <a:lnTo>
                      <a:pt x="963549" y="52388"/>
                    </a:lnTo>
                    <a:lnTo>
                      <a:pt x="973169" y="55435"/>
                    </a:lnTo>
                    <a:lnTo>
                      <a:pt x="968312" y="69532"/>
                    </a:lnTo>
                    <a:lnTo>
                      <a:pt x="968312" y="69532"/>
                    </a:lnTo>
                    <a:lnTo>
                      <a:pt x="975551" y="78676"/>
                    </a:lnTo>
                    <a:lnTo>
                      <a:pt x="975551" y="78676"/>
                    </a:lnTo>
                    <a:lnTo>
                      <a:pt x="980218" y="80581"/>
                    </a:lnTo>
                    <a:lnTo>
                      <a:pt x="985361" y="94107"/>
                    </a:lnTo>
                    <a:lnTo>
                      <a:pt x="1004888" y="91249"/>
                    </a:lnTo>
                    <a:lnTo>
                      <a:pt x="1005935" y="96869"/>
                    </a:lnTo>
                    <a:lnTo>
                      <a:pt x="1025938" y="107728"/>
                    </a:lnTo>
                    <a:lnTo>
                      <a:pt x="1025938" y="107728"/>
                    </a:lnTo>
                    <a:lnTo>
                      <a:pt x="1025843" y="118777"/>
                    </a:lnTo>
                    <a:lnTo>
                      <a:pt x="1020413" y="122967"/>
                    </a:lnTo>
                    <a:lnTo>
                      <a:pt x="1027462" y="137255"/>
                    </a:lnTo>
                    <a:lnTo>
                      <a:pt x="1024509" y="142208"/>
                    </a:lnTo>
                    <a:lnTo>
                      <a:pt x="1029272" y="148114"/>
                    </a:lnTo>
                    <a:lnTo>
                      <a:pt x="1026986" y="162211"/>
                    </a:lnTo>
                    <a:lnTo>
                      <a:pt x="1034510" y="167449"/>
                    </a:lnTo>
                    <a:lnTo>
                      <a:pt x="1032320" y="172879"/>
                    </a:lnTo>
                    <a:lnTo>
                      <a:pt x="1038701" y="177641"/>
                    </a:lnTo>
                    <a:lnTo>
                      <a:pt x="1038035" y="184594"/>
                    </a:lnTo>
                    <a:lnTo>
                      <a:pt x="1058228" y="200596"/>
                    </a:lnTo>
                    <a:lnTo>
                      <a:pt x="1059371" y="193834"/>
                    </a:lnTo>
                    <a:lnTo>
                      <a:pt x="1080230" y="198882"/>
                    </a:lnTo>
                    <a:lnTo>
                      <a:pt x="1092899" y="188690"/>
                    </a:lnTo>
                    <a:lnTo>
                      <a:pt x="1096042" y="195167"/>
                    </a:lnTo>
                    <a:lnTo>
                      <a:pt x="1101090" y="190309"/>
                    </a:lnTo>
                    <a:lnTo>
                      <a:pt x="1111472" y="198882"/>
                    </a:lnTo>
                    <a:lnTo>
                      <a:pt x="1123093" y="199358"/>
                    </a:lnTo>
                    <a:lnTo>
                      <a:pt x="1118045" y="202882"/>
                    </a:lnTo>
                    <a:lnTo>
                      <a:pt x="1118045" y="202882"/>
                    </a:lnTo>
                    <a:lnTo>
                      <a:pt x="1121378" y="207835"/>
                    </a:lnTo>
                    <a:lnTo>
                      <a:pt x="1121378" y="207835"/>
                    </a:lnTo>
                    <a:lnTo>
                      <a:pt x="1124903" y="212026"/>
                    </a:lnTo>
                    <a:lnTo>
                      <a:pt x="1128522" y="206407"/>
                    </a:lnTo>
                    <a:lnTo>
                      <a:pt x="1131951" y="211074"/>
                    </a:lnTo>
                    <a:lnTo>
                      <a:pt x="1126427" y="218789"/>
                    </a:lnTo>
                    <a:lnTo>
                      <a:pt x="1129094" y="221075"/>
                    </a:lnTo>
                    <a:lnTo>
                      <a:pt x="1132713" y="215741"/>
                    </a:lnTo>
                    <a:lnTo>
                      <a:pt x="1135476" y="219456"/>
                    </a:lnTo>
                    <a:lnTo>
                      <a:pt x="1145096" y="213741"/>
                    </a:lnTo>
                    <a:lnTo>
                      <a:pt x="1146905" y="218789"/>
                    </a:lnTo>
                    <a:lnTo>
                      <a:pt x="1153287" y="216027"/>
                    </a:lnTo>
                    <a:lnTo>
                      <a:pt x="1173671" y="245935"/>
                    </a:lnTo>
                    <a:lnTo>
                      <a:pt x="1175099" y="251650"/>
                    </a:lnTo>
                    <a:lnTo>
                      <a:pt x="1167670" y="252508"/>
                    </a:lnTo>
                    <a:lnTo>
                      <a:pt x="1161860" y="260794"/>
                    </a:lnTo>
                    <a:lnTo>
                      <a:pt x="1156430" y="252603"/>
                    </a:lnTo>
                    <a:lnTo>
                      <a:pt x="1153573" y="259366"/>
                    </a:lnTo>
                    <a:lnTo>
                      <a:pt x="1154144" y="252222"/>
                    </a:lnTo>
                    <a:lnTo>
                      <a:pt x="1148429" y="253174"/>
                    </a:lnTo>
                    <a:lnTo>
                      <a:pt x="1142524" y="266605"/>
                    </a:lnTo>
                    <a:lnTo>
                      <a:pt x="1142524" y="266605"/>
                    </a:lnTo>
                    <a:lnTo>
                      <a:pt x="1140428" y="263461"/>
                    </a:lnTo>
                    <a:lnTo>
                      <a:pt x="1139381" y="266890"/>
                    </a:lnTo>
                    <a:lnTo>
                      <a:pt x="1139381" y="266890"/>
                    </a:lnTo>
                    <a:lnTo>
                      <a:pt x="1136428" y="268700"/>
                    </a:lnTo>
                    <a:lnTo>
                      <a:pt x="1139381" y="282892"/>
                    </a:lnTo>
                    <a:lnTo>
                      <a:pt x="1159288" y="289750"/>
                    </a:lnTo>
                    <a:lnTo>
                      <a:pt x="1158050" y="300228"/>
                    </a:lnTo>
                    <a:lnTo>
                      <a:pt x="1162336" y="304514"/>
                    </a:lnTo>
                    <a:lnTo>
                      <a:pt x="1161193" y="313087"/>
                    </a:lnTo>
                    <a:lnTo>
                      <a:pt x="1146715" y="314706"/>
                    </a:lnTo>
                    <a:lnTo>
                      <a:pt x="1136904" y="326612"/>
                    </a:lnTo>
                    <a:lnTo>
                      <a:pt x="1146810" y="341281"/>
                    </a:lnTo>
                    <a:lnTo>
                      <a:pt x="1138333" y="355282"/>
                    </a:lnTo>
                    <a:lnTo>
                      <a:pt x="1142524" y="361759"/>
                    </a:lnTo>
                    <a:lnTo>
                      <a:pt x="1138809" y="368713"/>
                    </a:lnTo>
                    <a:lnTo>
                      <a:pt x="1142905" y="375952"/>
                    </a:lnTo>
                    <a:lnTo>
                      <a:pt x="1141762" y="388430"/>
                    </a:lnTo>
                    <a:lnTo>
                      <a:pt x="1151192" y="398145"/>
                    </a:lnTo>
                    <a:lnTo>
                      <a:pt x="1146048" y="407670"/>
                    </a:lnTo>
                    <a:lnTo>
                      <a:pt x="1125188" y="414147"/>
                    </a:lnTo>
                    <a:lnTo>
                      <a:pt x="1100138" y="410051"/>
                    </a:lnTo>
                    <a:lnTo>
                      <a:pt x="1087279" y="420243"/>
                    </a:lnTo>
                    <a:lnTo>
                      <a:pt x="1070420" y="422434"/>
                    </a:lnTo>
                    <a:lnTo>
                      <a:pt x="1058894" y="437674"/>
                    </a:lnTo>
                    <a:lnTo>
                      <a:pt x="1049941" y="440722"/>
                    </a:lnTo>
                    <a:lnTo>
                      <a:pt x="1025843" y="475869"/>
                    </a:lnTo>
                    <a:lnTo>
                      <a:pt x="1014698" y="483013"/>
                    </a:lnTo>
                    <a:lnTo>
                      <a:pt x="1022890" y="488061"/>
                    </a:lnTo>
                    <a:lnTo>
                      <a:pt x="1021842" y="496633"/>
                    </a:lnTo>
                    <a:lnTo>
                      <a:pt x="1027462" y="508063"/>
                    </a:lnTo>
                    <a:lnTo>
                      <a:pt x="1009269" y="515683"/>
                    </a:lnTo>
                    <a:lnTo>
                      <a:pt x="1011174" y="528447"/>
                    </a:lnTo>
                    <a:lnTo>
                      <a:pt x="1006983" y="539496"/>
                    </a:lnTo>
                    <a:lnTo>
                      <a:pt x="995744" y="537877"/>
                    </a:lnTo>
                    <a:lnTo>
                      <a:pt x="983837" y="545211"/>
                    </a:lnTo>
                    <a:lnTo>
                      <a:pt x="979265" y="554736"/>
                    </a:lnTo>
                    <a:lnTo>
                      <a:pt x="980980" y="564071"/>
                    </a:lnTo>
                    <a:lnTo>
                      <a:pt x="972693" y="578263"/>
                    </a:lnTo>
                    <a:lnTo>
                      <a:pt x="911067" y="576834"/>
                    </a:lnTo>
                    <a:lnTo>
                      <a:pt x="892207" y="562547"/>
                    </a:lnTo>
                    <a:lnTo>
                      <a:pt x="877443" y="568833"/>
                    </a:lnTo>
                    <a:lnTo>
                      <a:pt x="889635" y="582644"/>
                    </a:lnTo>
                    <a:lnTo>
                      <a:pt x="872776" y="601027"/>
                    </a:lnTo>
                    <a:lnTo>
                      <a:pt x="879824" y="626555"/>
                    </a:lnTo>
                    <a:lnTo>
                      <a:pt x="866966" y="658082"/>
                    </a:lnTo>
                    <a:lnTo>
                      <a:pt x="846582" y="665226"/>
                    </a:lnTo>
                    <a:lnTo>
                      <a:pt x="830961" y="657606"/>
                    </a:lnTo>
                    <a:lnTo>
                      <a:pt x="820484" y="643699"/>
                    </a:lnTo>
                    <a:lnTo>
                      <a:pt x="812959" y="652367"/>
                    </a:lnTo>
                    <a:lnTo>
                      <a:pt x="807911" y="666940"/>
                    </a:lnTo>
                    <a:lnTo>
                      <a:pt x="810482" y="679894"/>
                    </a:lnTo>
                    <a:lnTo>
                      <a:pt x="826770" y="691705"/>
                    </a:lnTo>
                    <a:lnTo>
                      <a:pt x="833628" y="708469"/>
                    </a:lnTo>
                    <a:lnTo>
                      <a:pt x="839438" y="710184"/>
                    </a:lnTo>
                    <a:lnTo>
                      <a:pt x="824865" y="717042"/>
                    </a:lnTo>
                    <a:lnTo>
                      <a:pt x="819912" y="728091"/>
                    </a:lnTo>
                    <a:lnTo>
                      <a:pt x="831056" y="765334"/>
                    </a:lnTo>
                    <a:lnTo>
                      <a:pt x="827246" y="787432"/>
                    </a:lnTo>
                    <a:lnTo>
                      <a:pt x="843344" y="821531"/>
                    </a:lnTo>
                    <a:lnTo>
                      <a:pt x="841534" y="840676"/>
                    </a:lnTo>
                    <a:lnTo>
                      <a:pt x="834580" y="855916"/>
                    </a:lnTo>
                    <a:lnTo>
                      <a:pt x="842963" y="860965"/>
                    </a:lnTo>
                    <a:lnTo>
                      <a:pt x="916496" y="868489"/>
                    </a:lnTo>
                    <a:lnTo>
                      <a:pt x="909733" y="899446"/>
                    </a:lnTo>
                    <a:lnTo>
                      <a:pt x="899255" y="900874"/>
                    </a:lnTo>
                    <a:lnTo>
                      <a:pt x="890683" y="912590"/>
                    </a:lnTo>
                    <a:lnTo>
                      <a:pt x="886397" y="946499"/>
                    </a:lnTo>
                    <a:lnTo>
                      <a:pt x="890207" y="955262"/>
                    </a:lnTo>
                    <a:lnTo>
                      <a:pt x="899255" y="958120"/>
                    </a:lnTo>
                    <a:lnTo>
                      <a:pt x="902113" y="973074"/>
                    </a:lnTo>
                    <a:lnTo>
                      <a:pt x="912209" y="981361"/>
                    </a:lnTo>
                    <a:lnTo>
                      <a:pt x="936403" y="979265"/>
                    </a:lnTo>
                    <a:lnTo>
                      <a:pt x="966121" y="997363"/>
                    </a:lnTo>
                    <a:lnTo>
                      <a:pt x="925449" y="1019651"/>
                    </a:lnTo>
                    <a:lnTo>
                      <a:pt x="895064" y="1045655"/>
                    </a:lnTo>
                    <a:lnTo>
                      <a:pt x="877919" y="1051084"/>
                    </a:lnTo>
                    <a:lnTo>
                      <a:pt x="871442" y="1060799"/>
                    </a:lnTo>
                    <a:lnTo>
                      <a:pt x="853917" y="1061656"/>
                    </a:lnTo>
                    <a:lnTo>
                      <a:pt x="845439" y="1070515"/>
                    </a:lnTo>
                    <a:lnTo>
                      <a:pt x="830866" y="1062228"/>
                    </a:lnTo>
                    <a:lnTo>
                      <a:pt x="825818" y="1067752"/>
                    </a:lnTo>
                    <a:lnTo>
                      <a:pt x="816007" y="1066419"/>
                    </a:lnTo>
                    <a:lnTo>
                      <a:pt x="813435" y="1071563"/>
                    </a:lnTo>
                    <a:lnTo>
                      <a:pt x="813435" y="1071563"/>
                    </a:lnTo>
                    <a:lnTo>
                      <a:pt x="806768" y="1086326"/>
                    </a:lnTo>
                    <a:lnTo>
                      <a:pt x="806768" y="1086326"/>
                    </a:lnTo>
                    <a:lnTo>
                      <a:pt x="802481" y="1093565"/>
                    </a:lnTo>
                    <a:lnTo>
                      <a:pt x="802481" y="1093565"/>
                    </a:lnTo>
                    <a:lnTo>
                      <a:pt x="796576" y="1089946"/>
                    </a:lnTo>
                    <a:lnTo>
                      <a:pt x="772763" y="1098232"/>
                    </a:lnTo>
                    <a:lnTo>
                      <a:pt x="755999" y="1085278"/>
                    </a:lnTo>
                    <a:lnTo>
                      <a:pt x="754856" y="1106996"/>
                    </a:lnTo>
                    <a:lnTo>
                      <a:pt x="738950" y="1114330"/>
                    </a:lnTo>
                    <a:lnTo>
                      <a:pt x="733901" y="1109472"/>
                    </a:lnTo>
                    <a:lnTo>
                      <a:pt x="722948" y="1114139"/>
                    </a:lnTo>
                    <a:lnTo>
                      <a:pt x="710851" y="1104614"/>
                    </a:lnTo>
                    <a:lnTo>
                      <a:pt x="700088" y="1108710"/>
                    </a:lnTo>
                    <a:lnTo>
                      <a:pt x="697040" y="1096994"/>
                    </a:lnTo>
                    <a:lnTo>
                      <a:pt x="683990" y="1101185"/>
                    </a:lnTo>
                    <a:lnTo>
                      <a:pt x="664369" y="1098232"/>
                    </a:lnTo>
                    <a:lnTo>
                      <a:pt x="661035" y="1093184"/>
                    </a:lnTo>
                    <a:lnTo>
                      <a:pt x="661035" y="1093184"/>
                    </a:lnTo>
                    <a:lnTo>
                      <a:pt x="661321" y="1080421"/>
                    </a:lnTo>
                    <a:lnTo>
                      <a:pt x="661321" y="1080421"/>
                    </a:lnTo>
                    <a:lnTo>
                      <a:pt x="644367" y="1064705"/>
                    </a:lnTo>
                    <a:lnTo>
                      <a:pt x="632555" y="1080421"/>
                    </a:lnTo>
                    <a:lnTo>
                      <a:pt x="635318" y="1088803"/>
                    </a:lnTo>
                    <a:lnTo>
                      <a:pt x="631698" y="1100709"/>
                    </a:lnTo>
                    <a:lnTo>
                      <a:pt x="612362" y="1103376"/>
                    </a:lnTo>
                    <a:lnTo>
                      <a:pt x="593598" y="1094423"/>
                    </a:lnTo>
                    <a:lnTo>
                      <a:pt x="593598" y="1094423"/>
                    </a:lnTo>
                    <a:lnTo>
                      <a:pt x="569214" y="1084326"/>
                    </a:lnTo>
                    <a:lnTo>
                      <a:pt x="547307" y="1064133"/>
                    </a:lnTo>
                    <a:lnTo>
                      <a:pt x="530447" y="1059466"/>
                    </a:lnTo>
                    <a:lnTo>
                      <a:pt x="504349" y="1043940"/>
                    </a:lnTo>
                    <a:lnTo>
                      <a:pt x="519113" y="1035272"/>
                    </a:lnTo>
                    <a:lnTo>
                      <a:pt x="493681" y="1026890"/>
                    </a:lnTo>
                    <a:lnTo>
                      <a:pt x="507016" y="1022604"/>
                    </a:lnTo>
                    <a:lnTo>
                      <a:pt x="514445" y="1007078"/>
                    </a:lnTo>
                    <a:lnTo>
                      <a:pt x="524637" y="1003268"/>
                    </a:lnTo>
                    <a:lnTo>
                      <a:pt x="521970" y="987457"/>
                    </a:lnTo>
                    <a:lnTo>
                      <a:pt x="499491" y="983647"/>
                    </a:lnTo>
                    <a:lnTo>
                      <a:pt x="491204" y="994886"/>
                    </a:lnTo>
                    <a:lnTo>
                      <a:pt x="475583" y="975931"/>
                    </a:lnTo>
                    <a:lnTo>
                      <a:pt x="457486" y="976408"/>
                    </a:lnTo>
                    <a:lnTo>
                      <a:pt x="454057" y="983742"/>
                    </a:lnTo>
                    <a:lnTo>
                      <a:pt x="421862" y="961834"/>
                    </a:lnTo>
                    <a:lnTo>
                      <a:pt x="422910" y="952881"/>
                    </a:lnTo>
                    <a:lnTo>
                      <a:pt x="405289" y="964597"/>
                    </a:lnTo>
                    <a:lnTo>
                      <a:pt x="389382" y="957167"/>
                    </a:lnTo>
                    <a:lnTo>
                      <a:pt x="372428" y="967645"/>
                    </a:lnTo>
                    <a:lnTo>
                      <a:pt x="364141" y="964311"/>
                    </a:lnTo>
                    <a:lnTo>
                      <a:pt x="364903" y="980027"/>
                    </a:lnTo>
                    <a:lnTo>
                      <a:pt x="358997" y="991172"/>
                    </a:lnTo>
                    <a:lnTo>
                      <a:pt x="298990" y="934879"/>
                    </a:lnTo>
                    <a:lnTo>
                      <a:pt x="299847" y="929354"/>
                    </a:lnTo>
                    <a:lnTo>
                      <a:pt x="281273" y="920115"/>
                    </a:lnTo>
                    <a:lnTo>
                      <a:pt x="281940" y="911828"/>
                    </a:lnTo>
                    <a:lnTo>
                      <a:pt x="262319" y="904970"/>
                    </a:lnTo>
                    <a:lnTo>
                      <a:pt x="232886" y="908590"/>
                    </a:lnTo>
                    <a:lnTo>
                      <a:pt x="232886" y="908590"/>
                    </a:lnTo>
                    <a:lnTo>
                      <a:pt x="225838" y="914209"/>
                    </a:lnTo>
                    <a:lnTo>
                      <a:pt x="225838" y="914209"/>
                    </a:lnTo>
                    <a:lnTo>
                      <a:pt x="206312" y="904494"/>
                    </a:lnTo>
                    <a:lnTo>
                      <a:pt x="196215" y="889444"/>
                    </a:lnTo>
                    <a:lnTo>
                      <a:pt x="178213" y="892969"/>
                    </a:lnTo>
                    <a:lnTo>
                      <a:pt x="163163" y="900303"/>
                    </a:lnTo>
                    <a:lnTo>
                      <a:pt x="170212" y="916210"/>
                    </a:lnTo>
                    <a:lnTo>
                      <a:pt x="160687" y="937165"/>
                    </a:lnTo>
                    <a:lnTo>
                      <a:pt x="160687" y="937165"/>
                    </a:lnTo>
                    <a:lnTo>
                      <a:pt x="154115" y="940784"/>
                    </a:lnTo>
                    <a:lnTo>
                      <a:pt x="138398" y="924877"/>
                    </a:lnTo>
                    <a:lnTo>
                      <a:pt x="137446" y="918496"/>
                    </a:lnTo>
                    <a:lnTo>
                      <a:pt x="127159" y="914781"/>
                    </a:lnTo>
                    <a:lnTo>
                      <a:pt x="128207" y="909256"/>
                    </a:lnTo>
                    <a:lnTo>
                      <a:pt x="117538" y="898303"/>
                    </a:lnTo>
                    <a:lnTo>
                      <a:pt x="83344" y="882872"/>
                    </a:lnTo>
                    <a:lnTo>
                      <a:pt x="79438" y="865918"/>
                    </a:lnTo>
                    <a:lnTo>
                      <a:pt x="65437" y="871156"/>
                    </a:lnTo>
                    <a:lnTo>
                      <a:pt x="61055" y="856393"/>
                    </a:lnTo>
                    <a:lnTo>
                      <a:pt x="39910" y="871538"/>
                    </a:lnTo>
                    <a:lnTo>
                      <a:pt x="37910" y="877919"/>
                    </a:lnTo>
                    <a:lnTo>
                      <a:pt x="37910" y="877919"/>
                    </a:lnTo>
                    <a:lnTo>
                      <a:pt x="18574" y="852488"/>
                    </a:lnTo>
                    <a:lnTo>
                      <a:pt x="1334" y="841724"/>
                    </a:lnTo>
                    <a:lnTo>
                      <a:pt x="0" y="835628"/>
                    </a:lnTo>
                    <a:lnTo>
                      <a:pt x="21146" y="807244"/>
                    </a:lnTo>
                    <a:lnTo>
                      <a:pt x="14383" y="792861"/>
                    </a:lnTo>
                    <a:lnTo>
                      <a:pt x="14097" y="743331"/>
                    </a:lnTo>
                    <a:lnTo>
                      <a:pt x="3429" y="725233"/>
                    </a:lnTo>
                    <a:lnTo>
                      <a:pt x="8001" y="706088"/>
                    </a:lnTo>
                    <a:lnTo>
                      <a:pt x="4382" y="700754"/>
                    </a:lnTo>
                    <a:lnTo>
                      <a:pt x="10096" y="699992"/>
                    </a:lnTo>
                    <a:lnTo>
                      <a:pt x="11621" y="692753"/>
                    </a:lnTo>
                    <a:lnTo>
                      <a:pt x="20098" y="692944"/>
                    </a:lnTo>
                    <a:lnTo>
                      <a:pt x="22288" y="701802"/>
                    </a:lnTo>
                    <a:lnTo>
                      <a:pt x="31813" y="711041"/>
                    </a:lnTo>
                    <a:lnTo>
                      <a:pt x="63246" y="715708"/>
                    </a:lnTo>
                    <a:lnTo>
                      <a:pt x="64675" y="703040"/>
                    </a:lnTo>
                    <a:lnTo>
                      <a:pt x="70676" y="709231"/>
                    </a:lnTo>
                    <a:lnTo>
                      <a:pt x="75248" y="708184"/>
                    </a:lnTo>
                    <a:lnTo>
                      <a:pt x="80772" y="694087"/>
                    </a:lnTo>
                    <a:lnTo>
                      <a:pt x="98012" y="689705"/>
                    </a:lnTo>
                    <a:lnTo>
                      <a:pt x="99536" y="675894"/>
                    </a:lnTo>
                    <a:lnTo>
                      <a:pt x="104775" y="675227"/>
                    </a:lnTo>
                    <a:lnTo>
                      <a:pt x="104775" y="675227"/>
                    </a:lnTo>
                    <a:lnTo>
                      <a:pt x="128492" y="660654"/>
                    </a:lnTo>
                    <a:lnTo>
                      <a:pt x="128492" y="660654"/>
                    </a:lnTo>
                    <a:lnTo>
                      <a:pt x="150019" y="637318"/>
                    </a:lnTo>
                    <a:lnTo>
                      <a:pt x="174688" y="624078"/>
                    </a:lnTo>
                    <a:lnTo>
                      <a:pt x="171545" y="592550"/>
                    </a:lnTo>
                    <a:lnTo>
                      <a:pt x="159449" y="563404"/>
                    </a:lnTo>
                    <a:lnTo>
                      <a:pt x="159258" y="545878"/>
                    </a:lnTo>
                    <a:lnTo>
                      <a:pt x="153257" y="537019"/>
                    </a:lnTo>
                    <a:lnTo>
                      <a:pt x="155638" y="526351"/>
                    </a:lnTo>
                    <a:lnTo>
                      <a:pt x="147447" y="505301"/>
                    </a:lnTo>
                    <a:lnTo>
                      <a:pt x="147447" y="505301"/>
                    </a:lnTo>
                    <a:lnTo>
                      <a:pt x="140494" y="489299"/>
                    </a:lnTo>
                    <a:lnTo>
                      <a:pt x="138970" y="463963"/>
                    </a:lnTo>
                    <a:lnTo>
                      <a:pt x="133350" y="448532"/>
                    </a:lnTo>
                    <a:lnTo>
                      <a:pt x="136017" y="434626"/>
                    </a:lnTo>
                    <a:lnTo>
                      <a:pt x="123349" y="408908"/>
                    </a:lnTo>
                    <a:lnTo>
                      <a:pt x="118110" y="407765"/>
                    </a:lnTo>
                    <a:lnTo>
                      <a:pt x="118777" y="382524"/>
                    </a:lnTo>
                    <a:lnTo>
                      <a:pt x="111919" y="368427"/>
                    </a:lnTo>
                    <a:lnTo>
                      <a:pt x="127254" y="376238"/>
                    </a:lnTo>
                    <a:lnTo>
                      <a:pt x="132398" y="374809"/>
                    </a:lnTo>
                    <a:lnTo>
                      <a:pt x="127254" y="341471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任意多边形: 形状 23"/>
              <p:cNvSpPr/>
              <p:nvPr>
                <p:custDataLst>
                  <p:tags r:id="rId76"/>
                </p:custDataLst>
              </p:nvPr>
            </p:nvSpPr>
            <p:spPr>
              <a:xfrm>
                <a:off x="6116" y="6254"/>
                <a:ext cx="78" cy="151"/>
              </a:xfrm>
              <a:custGeom>
                <a:avLst/>
                <a:gdLst>
                  <a:gd name="connsiteX0" fmla="*/ 320612 w 688752"/>
                  <a:gd name="connsiteY0" fmla="*/ 0 h 1099375"/>
                  <a:gd name="connsiteX1" fmla="*/ 327374 w 688752"/>
                  <a:gd name="connsiteY1" fmla="*/ 19145 h 1099375"/>
                  <a:gd name="connsiteX2" fmla="*/ 346710 w 688752"/>
                  <a:gd name="connsiteY2" fmla="*/ 25432 h 1099375"/>
                  <a:gd name="connsiteX3" fmla="*/ 356997 w 688752"/>
                  <a:gd name="connsiteY3" fmla="*/ 41434 h 1099375"/>
                  <a:gd name="connsiteX4" fmla="*/ 363569 w 688752"/>
                  <a:gd name="connsiteY4" fmla="*/ 37147 h 1099375"/>
                  <a:gd name="connsiteX5" fmla="*/ 368237 w 688752"/>
                  <a:gd name="connsiteY5" fmla="*/ 44291 h 1099375"/>
                  <a:gd name="connsiteX6" fmla="*/ 366903 w 688752"/>
                  <a:gd name="connsiteY6" fmla="*/ 52102 h 1099375"/>
                  <a:gd name="connsiteX7" fmla="*/ 371856 w 688752"/>
                  <a:gd name="connsiteY7" fmla="*/ 60865 h 1099375"/>
                  <a:gd name="connsiteX8" fmla="*/ 368427 w 688752"/>
                  <a:gd name="connsiteY8" fmla="*/ 73342 h 1099375"/>
                  <a:gd name="connsiteX9" fmla="*/ 349187 w 688752"/>
                  <a:gd name="connsiteY9" fmla="*/ 82963 h 1099375"/>
                  <a:gd name="connsiteX10" fmla="*/ 348329 w 688752"/>
                  <a:gd name="connsiteY10" fmla="*/ 89535 h 1099375"/>
                  <a:gd name="connsiteX11" fmla="*/ 372809 w 688752"/>
                  <a:gd name="connsiteY11" fmla="*/ 111442 h 1099375"/>
                  <a:gd name="connsiteX12" fmla="*/ 373380 w 688752"/>
                  <a:gd name="connsiteY12" fmla="*/ 119824 h 1099375"/>
                  <a:gd name="connsiteX13" fmla="*/ 382238 w 688752"/>
                  <a:gd name="connsiteY13" fmla="*/ 129635 h 1099375"/>
                  <a:gd name="connsiteX14" fmla="*/ 398907 w 688752"/>
                  <a:gd name="connsiteY14" fmla="*/ 134779 h 1099375"/>
                  <a:gd name="connsiteX15" fmla="*/ 394811 w 688752"/>
                  <a:gd name="connsiteY15" fmla="*/ 153638 h 1099375"/>
                  <a:gd name="connsiteX16" fmla="*/ 407956 w 688752"/>
                  <a:gd name="connsiteY16" fmla="*/ 160306 h 1099375"/>
                  <a:gd name="connsiteX17" fmla="*/ 407956 w 688752"/>
                  <a:gd name="connsiteY17" fmla="*/ 160306 h 1099375"/>
                  <a:gd name="connsiteX18" fmla="*/ 416719 w 688752"/>
                  <a:gd name="connsiteY18" fmla="*/ 165068 h 1099375"/>
                  <a:gd name="connsiteX19" fmla="*/ 416719 w 688752"/>
                  <a:gd name="connsiteY19" fmla="*/ 165068 h 1099375"/>
                  <a:gd name="connsiteX20" fmla="*/ 423482 w 688752"/>
                  <a:gd name="connsiteY20" fmla="*/ 175355 h 1099375"/>
                  <a:gd name="connsiteX21" fmla="*/ 413099 w 688752"/>
                  <a:gd name="connsiteY21" fmla="*/ 187642 h 1099375"/>
                  <a:gd name="connsiteX22" fmla="*/ 411671 w 688752"/>
                  <a:gd name="connsiteY22" fmla="*/ 197453 h 1099375"/>
                  <a:gd name="connsiteX23" fmla="*/ 437293 w 688752"/>
                  <a:gd name="connsiteY23" fmla="*/ 208502 h 1099375"/>
                  <a:gd name="connsiteX24" fmla="*/ 437293 w 688752"/>
                  <a:gd name="connsiteY24" fmla="*/ 208502 h 1099375"/>
                  <a:gd name="connsiteX25" fmla="*/ 439198 w 688752"/>
                  <a:gd name="connsiteY25" fmla="*/ 217456 h 1099375"/>
                  <a:gd name="connsiteX26" fmla="*/ 433197 w 688752"/>
                  <a:gd name="connsiteY26" fmla="*/ 224123 h 1099375"/>
                  <a:gd name="connsiteX27" fmla="*/ 436055 w 688752"/>
                  <a:gd name="connsiteY27" fmla="*/ 228695 h 1099375"/>
                  <a:gd name="connsiteX28" fmla="*/ 423386 w 688752"/>
                  <a:gd name="connsiteY28" fmla="*/ 250222 h 1099375"/>
                  <a:gd name="connsiteX29" fmla="*/ 434245 w 688752"/>
                  <a:gd name="connsiteY29" fmla="*/ 252603 h 1099375"/>
                  <a:gd name="connsiteX30" fmla="*/ 440722 w 688752"/>
                  <a:gd name="connsiteY30" fmla="*/ 261366 h 1099375"/>
                  <a:gd name="connsiteX31" fmla="*/ 451485 w 688752"/>
                  <a:gd name="connsiteY31" fmla="*/ 261842 h 1099375"/>
                  <a:gd name="connsiteX32" fmla="*/ 453676 w 688752"/>
                  <a:gd name="connsiteY32" fmla="*/ 254317 h 1099375"/>
                  <a:gd name="connsiteX33" fmla="*/ 458248 w 688752"/>
                  <a:gd name="connsiteY33" fmla="*/ 260795 h 1099375"/>
                  <a:gd name="connsiteX34" fmla="*/ 455486 w 688752"/>
                  <a:gd name="connsiteY34" fmla="*/ 269557 h 1099375"/>
                  <a:gd name="connsiteX35" fmla="*/ 460248 w 688752"/>
                  <a:gd name="connsiteY35" fmla="*/ 274606 h 1099375"/>
                  <a:gd name="connsiteX36" fmla="*/ 463391 w 688752"/>
                  <a:gd name="connsiteY36" fmla="*/ 272415 h 1099375"/>
                  <a:gd name="connsiteX37" fmla="*/ 464725 w 688752"/>
                  <a:gd name="connsiteY37" fmla="*/ 276511 h 1099375"/>
                  <a:gd name="connsiteX38" fmla="*/ 460534 w 688752"/>
                  <a:gd name="connsiteY38" fmla="*/ 278606 h 1099375"/>
                  <a:gd name="connsiteX39" fmla="*/ 469963 w 688752"/>
                  <a:gd name="connsiteY39" fmla="*/ 286321 h 1099375"/>
                  <a:gd name="connsiteX40" fmla="*/ 465868 w 688752"/>
                  <a:gd name="connsiteY40" fmla="*/ 293084 h 1099375"/>
                  <a:gd name="connsiteX41" fmla="*/ 475298 w 688752"/>
                  <a:gd name="connsiteY41" fmla="*/ 286321 h 1099375"/>
                  <a:gd name="connsiteX42" fmla="*/ 479870 w 688752"/>
                  <a:gd name="connsiteY42" fmla="*/ 288512 h 1099375"/>
                  <a:gd name="connsiteX43" fmla="*/ 481394 w 688752"/>
                  <a:gd name="connsiteY43" fmla="*/ 283559 h 1099375"/>
                  <a:gd name="connsiteX44" fmla="*/ 490252 w 688752"/>
                  <a:gd name="connsiteY44" fmla="*/ 285274 h 1099375"/>
                  <a:gd name="connsiteX45" fmla="*/ 491490 w 688752"/>
                  <a:gd name="connsiteY45" fmla="*/ 289750 h 1099375"/>
                  <a:gd name="connsiteX46" fmla="*/ 485585 w 688752"/>
                  <a:gd name="connsiteY46" fmla="*/ 290322 h 1099375"/>
                  <a:gd name="connsiteX47" fmla="*/ 491490 w 688752"/>
                  <a:gd name="connsiteY47" fmla="*/ 304705 h 1099375"/>
                  <a:gd name="connsiteX48" fmla="*/ 501205 w 688752"/>
                  <a:gd name="connsiteY48" fmla="*/ 300418 h 1099375"/>
                  <a:gd name="connsiteX49" fmla="*/ 500253 w 688752"/>
                  <a:gd name="connsiteY49" fmla="*/ 307181 h 1099375"/>
                  <a:gd name="connsiteX50" fmla="*/ 506349 w 688752"/>
                  <a:gd name="connsiteY50" fmla="*/ 305562 h 1099375"/>
                  <a:gd name="connsiteX51" fmla="*/ 506063 w 688752"/>
                  <a:gd name="connsiteY51" fmla="*/ 313849 h 1099375"/>
                  <a:gd name="connsiteX52" fmla="*/ 513017 w 688752"/>
                  <a:gd name="connsiteY52" fmla="*/ 317468 h 1099375"/>
                  <a:gd name="connsiteX53" fmla="*/ 513683 w 688752"/>
                  <a:gd name="connsiteY53" fmla="*/ 312706 h 1099375"/>
                  <a:gd name="connsiteX54" fmla="*/ 521589 w 688752"/>
                  <a:gd name="connsiteY54" fmla="*/ 316801 h 1099375"/>
                  <a:gd name="connsiteX55" fmla="*/ 527304 w 688752"/>
                  <a:gd name="connsiteY55" fmla="*/ 313277 h 1099375"/>
                  <a:gd name="connsiteX56" fmla="*/ 525113 w 688752"/>
                  <a:gd name="connsiteY56" fmla="*/ 323374 h 1099375"/>
                  <a:gd name="connsiteX57" fmla="*/ 531971 w 688752"/>
                  <a:gd name="connsiteY57" fmla="*/ 318802 h 1099375"/>
                  <a:gd name="connsiteX58" fmla="*/ 536162 w 688752"/>
                  <a:gd name="connsiteY58" fmla="*/ 320897 h 1099375"/>
                  <a:gd name="connsiteX59" fmla="*/ 535972 w 688752"/>
                  <a:gd name="connsiteY59" fmla="*/ 316325 h 1099375"/>
                  <a:gd name="connsiteX60" fmla="*/ 548164 w 688752"/>
                  <a:gd name="connsiteY60" fmla="*/ 315754 h 1099375"/>
                  <a:gd name="connsiteX61" fmla="*/ 545592 w 688752"/>
                  <a:gd name="connsiteY61" fmla="*/ 324136 h 1099375"/>
                  <a:gd name="connsiteX62" fmla="*/ 551498 w 688752"/>
                  <a:gd name="connsiteY62" fmla="*/ 328422 h 1099375"/>
                  <a:gd name="connsiteX63" fmla="*/ 561499 w 688752"/>
                  <a:gd name="connsiteY63" fmla="*/ 315182 h 1099375"/>
                  <a:gd name="connsiteX64" fmla="*/ 568643 w 688752"/>
                  <a:gd name="connsiteY64" fmla="*/ 314992 h 1099375"/>
                  <a:gd name="connsiteX65" fmla="*/ 567023 w 688752"/>
                  <a:gd name="connsiteY65" fmla="*/ 309658 h 1099375"/>
                  <a:gd name="connsiteX66" fmla="*/ 576263 w 688752"/>
                  <a:gd name="connsiteY66" fmla="*/ 307562 h 1099375"/>
                  <a:gd name="connsiteX67" fmla="*/ 576453 w 688752"/>
                  <a:gd name="connsiteY67" fmla="*/ 302990 h 1099375"/>
                  <a:gd name="connsiteX68" fmla="*/ 582644 w 688752"/>
                  <a:gd name="connsiteY68" fmla="*/ 304419 h 1099375"/>
                  <a:gd name="connsiteX69" fmla="*/ 584645 w 688752"/>
                  <a:gd name="connsiteY69" fmla="*/ 298704 h 1099375"/>
                  <a:gd name="connsiteX70" fmla="*/ 589312 w 688752"/>
                  <a:gd name="connsiteY70" fmla="*/ 301562 h 1099375"/>
                  <a:gd name="connsiteX71" fmla="*/ 589884 w 688752"/>
                  <a:gd name="connsiteY71" fmla="*/ 296418 h 1099375"/>
                  <a:gd name="connsiteX72" fmla="*/ 597218 w 688752"/>
                  <a:gd name="connsiteY72" fmla="*/ 297847 h 1099375"/>
                  <a:gd name="connsiteX73" fmla="*/ 596837 w 688752"/>
                  <a:gd name="connsiteY73" fmla="*/ 302419 h 1099375"/>
                  <a:gd name="connsiteX74" fmla="*/ 605123 w 688752"/>
                  <a:gd name="connsiteY74" fmla="*/ 302038 h 1099375"/>
                  <a:gd name="connsiteX75" fmla="*/ 612172 w 688752"/>
                  <a:gd name="connsiteY75" fmla="*/ 310039 h 1099375"/>
                  <a:gd name="connsiteX76" fmla="*/ 619792 w 688752"/>
                  <a:gd name="connsiteY76" fmla="*/ 305467 h 1099375"/>
                  <a:gd name="connsiteX77" fmla="*/ 621602 w 688752"/>
                  <a:gd name="connsiteY77" fmla="*/ 309086 h 1099375"/>
                  <a:gd name="connsiteX78" fmla="*/ 613124 w 688752"/>
                  <a:gd name="connsiteY78" fmla="*/ 314611 h 1099375"/>
                  <a:gd name="connsiteX79" fmla="*/ 624364 w 688752"/>
                  <a:gd name="connsiteY79" fmla="*/ 322707 h 1099375"/>
                  <a:gd name="connsiteX80" fmla="*/ 634270 w 688752"/>
                  <a:gd name="connsiteY80" fmla="*/ 317373 h 1099375"/>
                  <a:gd name="connsiteX81" fmla="*/ 640937 w 688752"/>
                  <a:gd name="connsiteY81" fmla="*/ 322421 h 1099375"/>
                  <a:gd name="connsiteX82" fmla="*/ 645128 w 688752"/>
                  <a:gd name="connsiteY82" fmla="*/ 305181 h 1099375"/>
                  <a:gd name="connsiteX83" fmla="*/ 654558 w 688752"/>
                  <a:gd name="connsiteY83" fmla="*/ 304800 h 1099375"/>
                  <a:gd name="connsiteX84" fmla="*/ 648843 w 688752"/>
                  <a:gd name="connsiteY84" fmla="*/ 302133 h 1099375"/>
                  <a:gd name="connsiteX85" fmla="*/ 652272 w 688752"/>
                  <a:gd name="connsiteY85" fmla="*/ 298323 h 1099375"/>
                  <a:gd name="connsiteX86" fmla="*/ 659892 w 688752"/>
                  <a:gd name="connsiteY86" fmla="*/ 304514 h 1099375"/>
                  <a:gd name="connsiteX87" fmla="*/ 661511 w 688752"/>
                  <a:gd name="connsiteY87" fmla="*/ 300323 h 1099375"/>
                  <a:gd name="connsiteX88" fmla="*/ 667988 w 688752"/>
                  <a:gd name="connsiteY88" fmla="*/ 303371 h 1099375"/>
                  <a:gd name="connsiteX89" fmla="*/ 666655 w 688752"/>
                  <a:gd name="connsiteY89" fmla="*/ 311848 h 1099375"/>
                  <a:gd name="connsiteX90" fmla="*/ 675894 w 688752"/>
                  <a:gd name="connsiteY90" fmla="*/ 315944 h 1099375"/>
                  <a:gd name="connsiteX91" fmla="*/ 676847 w 688752"/>
                  <a:gd name="connsiteY91" fmla="*/ 320992 h 1099375"/>
                  <a:gd name="connsiteX92" fmla="*/ 681038 w 688752"/>
                  <a:gd name="connsiteY92" fmla="*/ 317659 h 1099375"/>
                  <a:gd name="connsiteX93" fmla="*/ 683800 w 688752"/>
                  <a:gd name="connsiteY93" fmla="*/ 323374 h 1099375"/>
                  <a:gd name="connsiteX94" fmla="*/ 687800 w 688752"/>
                  <a:gd name="connsiteY94" fmla="*/ 319183 h 1099375"/>
                  <a:gd name="connsiteX95" fmla="*/ 684276 w 688752"/>
                  <a:gd name="connsiteY95" fmla="*/ 328803 h 1099375"/>
                  <a:gd name="connsiteX96" fmla="*/ 688753 w 688752"/>
                  <a:gd name="connsiteY96" fmla="*/ 333946 h 1099375"/>
                  <a:gd name="connsiteX97" fmla="*/ 673608 w 688752"/>
                  <a:gd name="connsiteY97" fmla="*/ 331565 h 1099375"/>
                  <a:gd name="connsiteX98" fmla="*/ 666655 w 688752"/>
                  <a:gd name="connsiteY98" fmla="*/ 341471 h 1099375"/>
                  <a:gd name="connsiteX99" fmla="*/ 661607 w 688752"/>
                  <a:gd name="connsiteY99" fmla="*/ 340423 h 1099375"/>
                  <a:gd name="connsiteX100" fmla="*/ 659987 w 688752"/>
                  <a:gd name="connsiteY100" fmla="*/ 356902 h 1099375"/>
                  <a:gd name="connsiteX101" fmla="*/ 648462 w 688752"/>
                  <a:gd name="connsiteY101" fmla="*/ 352996 h 1099375"/>
                  <a:gd name="connsiteX102" fmla="*/ 652177 w 688752"/>
                  <a:gd name="connsiteY102" fmla="*/ 358045 h 1099375"/>
                  <a:gd name="connsiteX103" fmla="*/ 644462 w 688752"/>
                  <a:gd name="connsiteY103" fmla="*/ 370046 h 1099375"/>
                  <a:gd name="connsiteX104" fmla="*/ 645795 w 688752"/>
                  <a:gd name="connsiteY104" fmla="*/ 381095 h 1099375"/>
                  <a:gd name="connsiteX105" fmla="*/ 640366 w 688752"/>
                  <a:gd name="connsiteY105" fmla="*/ 384905 h 1099375"/>
                  <a:gd name="connsiteX106" fmla="*/ 645224 w 688752"/>
                  <a:gd name="connsiteY106" fmla="*/ 390049 h 1099375"/>
                  <a:gd name="connsiteX107" fmla="*/ 634365 w 688752"/>
                  <a:gd name="connsiteY107" fmla="*/ 393097 h 1099375"/>
                  <a:gd name="connsiteX108" fmla="*/ 634079 w 688752"/>
                  <a:gd name="connsiteY108" fmla="*/ 402526 h 1099375"/>
                  <a:gd name="connsiteX109" fmla="*/ 640461 w 688752"/>
                  <a:gd name="connsiteY109" fmla="*/ 406146 h 1099375"/>
                  <a:gd name="connsiteX110" fmla="*/ 635318 w 688752"/>
                  <a:gd name="connsiteY110" fmla="*/ 415385 h 1099375"/>
                  <a:gd name="connsiteX111" fmla="*/ 640461 w 688752"/>
                  <a:gd name="connsiteY111" fmla="*/ 421576 h 1099375"/>
                  <a:gd name="connsiteX112" fmla="*/ 635222 w 688752"/>
                  <a:gd name="connsiteY112" fmla="*/ 426720 h 1099375"/>
                  <a:gd name="connsiteX113" fmla="*/ 640175 w 688752"/>
                  <a:gd name="connsiteY113" fmla="*/ 433388 h 1099375"/>
                  <a:gd name="connsiteX114" fmla="*/ 637413 w 688752"/>
                  <a:gd name="connsiteY114" fmla="*/ 441388 h 1099375"/>
                  <a:gd name="connsiteX115" fmla="*/ 643033 w 688752"/>
                  <a:gd name="connsiteY115" fmla="*/ 445865 h 1099375"/>
                  <a:gd name="connsiteX116" fmla="*/ 639318 w 688752"/>
                  <a:gd name="connsiteY116" fmla="*/ 457295 h 1099375"/>
                  <a:gd name="connsiteX117" fmla="*/ 639318 w 688752"/>
                  <a:gd name="connsiteY117" fmla="*/ 457295 h 1099375"/>
                  <a:gd name="connsiteX118" fmla="*/ 646938 w 688752"/>
                  <a:gd name="connsiteY118" fmla="*/ 454723 h 1099375"/>
                  <a:gd name="connsiteX119" fmla="*/ 646557 w 688752"/>
                  <a:gd name="connsiteY119" fmla="*/ 461296 h 1099375"/>
                  <a:gd name="connsiteX120" fmla="*/ 646557 w 688752"/>
                  <a:gd name="connsiteY120" fmla="*/ 461296 h 1099375"/>
                  <a:gd name="connsiteX121" fmla="*/ 642176 w 688752"/>
                  <a:gd name="connsiteY121" fmla="*/ 460820 h 1099375"/>
                  <a:gd name="connsiteX122" fmla="*/ 640366 w 688752"/>
                  <a:gd name="connsiteY122" fmla="*/ 471868 h 1099375"/>
                  <a:gd name="connsiteX123" fmla="*/ 648938 w 688752"/>
                  <a:gd name="connsiteY123" fmla="*/ 469011 h 1099375"/>
                  <a:gd name="connsiteX124" fmla="*/ 636746 w 688752"/>
                  <a:gd name="connsiteY124" fmla="*/ 483680 h 1099375"/>
                  <a:gd name="connsiteX125" fmla="*/ 636746 w 688752"/>
                  <a:gd name="connsiteY125" fmla="*/ 483680 h 1099375"/>
                  <a:gd name="connsiteX126" fmla="*/ 643509 w 688752"/>
                  <a:gd name="connsiteY126" fmla="*/ 487013 h 1099375"/>
                  <a:gd name="connsiteX127" fmla="*/ 643509 w 688752"/>
                  <a:gd name="connsiteY127" fmla="*/ 487013 h 1099375"/>
                  <a:gd name="connsiteX128" fmla="*/ 652748 w 688752"/>
                  <a:gd name="connsiteY128" fmla="*/ 496824 h 1099375"/>
                  <a:gd name="connsiteX129" fmla="*/ 646557 w 688752"/>
                  <a:gd name="connsiteY129" fmla="*/ 506825 h 1099375"/>
                  <a:gd name="connsiteX130" fmla="*/ 635889 w 688752"/>
                  <a:gd name="connsiteY130" fmla="*/ 506825 h 1099375"/>
                  <a:gd name="connsiteX131" fmla="*/ 628364 w 688752"/>
                  <a:gd name="connsiteY131" fmla="*/ 524732 h 1099375"/>
                  <a:gd name="connsiteX132" fmla="*/ 639223 w 688752"/>
                  <a:gd name="connsiteY132" fmla="*/ 530828 h 1099375"/>
                  <a:gd name="connsiteX133" fmla="*/ 635222 w 688752"/>
                  <a:gd name="connsiteY133" fmla="*/ 535305 h 1099375"/>
                  <a:gd name="connsiteX134" fmla="*/ 641985 w 688752"/>
                  <a:gd name="connsiteY134" fmla="*/ 540830 h 1099375"/>
                  <a:gd name="connsiteX135" fmla="*/ 635318 w 688752"/>
                  <a:gd name="connsiteY135" fmla="*/ 541591 h 1099375"/>
                  <a:gd name="connsiteX136" fmla="*/ 641033 w 688752"/>
                  <a:gd name="connsiteY136" fmla="*/ 545497 h 1099375"/>
                  <a:gd name="connsiteX137" fmla="*/ 633127 w 688752"/>
                  <a:gd name="connsiteY137" fmla="*/ 554546 h 1099375"/>
                  <a:gd name="connsiteX138" fmla="*/ 640175 w 688752"/>
                  <a:gd name="connsiteY138" fmla="*/ 564928 h 1099375"/>
                  <a:gd name="connsiteX139" fmla="*/ 638747 w 688752"/>
                  <a:gd name="connsiteY139" fmla="*/ 573500 h 1099375"/>
                  <a:gd name="connsiteX140" fmla="*/ 633984 w 688752"/>
                  <a:gd name="connsiteY140" fmla="*/ 579977 h 1099375"/>
                  <a:gd name="connsiteX141" fmla="*/ 623888 w 688752"/>
                  <a:gd name="connsiteY141" fmla="*/ 579691 h 1099375"/>
                  <a:gd name="connsiteX142" fmla="*/ 621602 w 688752"/>
                  <a:gd name="connsiteY142" fmla="*/ 591788 h 1099375"/>
                  <a:gd name="connsiteX143" fmla="*/ 625602 w 688752"/>
                  <a:gd name="connsiteY143" fmla="*/ 594170 h 1099375"/>
                  <a:gd name="connsiteX144" fmla="*/ 615792 w 688752"/>
                  <a:gd name="connsiteY144" fmla="*/ 596265 h 1099375"/>
                  <a:gd name="connsiteX145" fmla="*/ 617315 w 688752"/>
                  <a:gd name="connsiteY145" fmla="*/ 602171 h 1099375"/>
                  <a:gd name="connsiteX146" fmla="*/ 609029 w 688752"/>
                  <a:gd name="connsiteY146" fmla="*/ 608552 h 1099375"/>
                  <a:gd name="connsiteX147" fmla="*/ 612267 w 688752"/>
                  <a:gd name="connsiteY147" fmla="*/ 611696 h 1099375"/>
                  <a:gd name="connsiteX148" fmla="*/ 603885 w 688752"/>
                  <a:gd name="connsiteY148" fmla="*/ 617601 h 1099375"/>
                  <a:gd name="connsiteX149" fmla="*/ 603885 w 688752"/>
                  <a:gd name="connsiteY149" fmla="*/ 617601 h 1099375"/>
                  <a:gd name="connsiteX150" fmla="*/ 600932 w 688752"/>
                  <a:gd name="connsiteY150" fmla="*/ 620173 h 1099375"/>
                  <a:gd name="connsiteX151" fmla="*/ 600932 w 688752"/>
                  <a:gd name="connsiteY151" fmla="*/ 620173 h 1099375"/>
                  <a:gd name="connsiteX152" fmla="*/ 591026 w 688752"/>
                  <a:gd name="connsiteY152" fmla="*/ 632270 h 1099375"/>
                  <a:gd name="connsiteX153" fmla="*/ 584645 w 688752"/>
                  <a:gd name="connsiteY153" fmla="*/ 633222 h 1099375"/>
                  <a:gd name="connsiteX154" fmla="*/ 587978 w 688752"/>
                  <a:gd name="connsiteY154" fmla="*/ 638365 h 1099375"/>
                  <a:gd name="connsiteX155" fmla="*/ 576739 w 688752"/>
                  <a:gd name="connsiteY155" fmla="*/ 637413 h 1099375"/>
                  <a:gd name="connsiteX156" fmla="*/ 566357 w 688752"/>
                  <a:gd name="connsiteY156" fmla="*/ 649510 h 1099375"/>
                  <a:gd name="connsiteX157" fmla="*/ 566357 w 688752"/>
                  <a:gd name="connsiteY157" fmla="*/ 649510 h 1099375"/>
                  <a:gd name="connsiteX158" fmla="*/ 564547 w 688752"/>
                  <a:gd name="connsiteY158" fmla="*/ 649319 h 1099375"/>
                  <a:gd name="connsiteX159" fmla="*/ 564547 w 688752"/>
                  <a:gd name="connsiteY159" fmla="*/ 649319 h 1099375"/>
                  <a:gd name="connsiteX160" fmla="*/ 563023 w 688752"/>
                  <a:gd name="connsiteY160" fmla="*/ 653415 h 1099375"/>
                  <a:gd name="connsiteX161" fmla="*/ 554355 w 688752"/>
                  <a:gd name="connsiteY161" fmla="*/ 650557 h 1099375"/>
                  <a:gd name="connsiteX162" fmla="*/ 550926 w 688752"/>
                  <a:gd name="connsiteY162" fmla="*/ 653701 h 1099375"/>
                  <a:gd name="connsiteX163" fmla="*/ 553117 w 688752"/>
                  <a:gd name="connsiteY163" fmla="*/ 668655 h 1099375"/>
                  <a:gd name="connsiteX164" fmla="*/ 546354 w 688752"/>
                  <a:gd name="connsiteY164" fmla="*/ 669703 h 1099375"/>
                  <a:gd name="connsiteX165" fmla="*/ 536162 w 688752"/>
                  <a:gd name="connsiteY165" fmla="*/ 679990 h 1099375"/>
                  <a:gd name="connsiteX166" fmla="*/ 541401 w 688752"/>
                  <a:gd name="connsiteY166" fmla="*/ 700278 h 1099375"/>
                  <a:gd name="connsiteX167" fmla="*/ 531019 w 688752"/>
                  <a:gd name="connsiteY167" fmla="*/ 732568 h 1099375"/>
                  <a:gd name="connsiteX168" fmla="*/ 531876 w 688752"/>
                  <a:gd name="connsiteY168" fmla="*/ 743426 h 1099375"/>
                  <a:gd name="connsiteX169" fmla="*/ 514445 w 688752"/>
                  <a:gd name="connsiteY169" fmla="*/ 759619 h 1099375"/>
                  <a:gd name="connsiteX170" fmla="*/ 517303 w 688752"/>
                  <a:gd name="connsiteY170" fmla="*/ 779145 h 1099375"/>
                  <a:gd name="connsiteX171" fmla="*/ 501682 w 688752"/>
                  <a:gd name="connsiteY171" fmla="*/ 794861 h 1099375"/>
                  <a:gd name="connsiteX172" fmla="*/ 499872 w 688752"/>
                  <a:gd name="connsiteY172" fmla="*/ 806387 h 1099375"/>
                  <a:gd name="connsiteX173" fmla="*/ 506921 w 688752"/>
                  <a:gd name="connsiteY173" fmla="*/ 814006 h 1099375"/>
                  <a:gd name="connsiteX174" fmla="*/ 508063 w 688752"/>
                  <a:gd name="connsiteY174" fmla="*/ 825722 h 1099375"/>
                  <a:gd name="connsiteX175" fmla="*/ 501777 w 688752"/>
                  <a:gd name="connsiteY175" fmla="*/ 830961 h 1099375"/>
                  <a:gd name="connsiteX176" fmla="*/ 505111 w 688752"/>
                  <a:gd name="connsiteY176" fmla="*/ 847534 h 1099375"/>
                  <a:gd name="connsiteX177" fmla="*/ 505111 w 688752"/>
                  <a:gd name="connsiteY177" fmla="*/ 847534 h 1099375"/>
                  <a:gd name="connsiteX178" fmla="*/ 502444 w 688752"/>
                  <a:gd name="connsiteY178" fmla="*/ 853154 h 1099375"/>
                  <a:gd name="connsiteX179" fmla="*/ 502444 w 688752"/>
                  <a:gd name="connsiteY179" fmla="*/ 853154 h 1099375"/>
                  <a:gd name="connsiteX180" fmla="*/ 515969 w 688752"/>
                  <a:gd name="connsiteY180" fmla="*/ 868299 h 1099375"/>
                  <a:gd name="connsiteX181" fmla="*/ 515398 w 688752"/>
                  <a:gd name="connsiteY181" fmla="*/ 877538 h 1099375"/>
                  <a:gd name="connsiteX182" fmla="*/ 523589 w 688752"/>
                  <a:gd name="connsiteY182" fmla="*/ 895064 h 1099375"/>
                  <a:gd name="connsiteX183" fmla="*/ 516541 w 688752"/>
                  <a:gd name="connsiteY183" fmla="*/ 916210 h 1099375"/>
                  <a:gd name="connsiteX184" fmla="*/ 506825 w 688752"/>
                  <a:gd name="connsiteY184" fmla="*/ 921544 h 1099375"/>
                  <a:gd name="connsiteX185" fmla="*/ 513969 w 688752"/>
                  <a:gd name="connsiteY185" fmla="*/ 929926 h 1099375"/>
                  <a:gd name="connsiteX186" fmla="*/ 507206 w 688752"/>
                  <a:gd name="connsiteY186" fmla="*/ 936879 h 1099375"/>
                  <a:gd name="connsiteX187" fmla="*/ 510826 w 688752"/>
                  <a:gd name="connsiteY187" fmla="*/ 970312 h 1099375"/>
                  <a:gd name="connsiteX188" fmla="*/ 510826 w 688752"/>
                  <a:gd name="connsiteY188" fmla="*/ 970312 h 1099375"/>
                  <a:gd name="connsiteX189" fmla="*/ 505873 w 688752"/>
                  <a:gd name="connsiteY189" fmla="*/ 972788 h 1099375"/>
                  <a:gd name="connsiteX190" fmla="*/ 473297 w 688752"/>
                  <a:gd name="connsiteY190" fmla="*/ 965454 h 1099375"/>
                  <a:gd name="connsiteX191" fmla="*/ 463868 w 688752"/>
                  <a:gd name="connsiteY191" fmla="*/ 978980 h 1099375"/>
                  <a:gd name="connsiteX192" fmla="*/ 456057 w 688752"/>
                  <a:gd name="connsiteY192" fmla="*/ 970883 h 1099375"/>
                  <a:gd name="connsiteX193" fmla="*/ 448056 w 688752"/>
                  <a:gd name="connsiteY193" fmla="*/ 975074 h 1099375"/>
                  <a:gd name="connsiteX194" fmla="*/ 449104 w 688752"/>
                  <a:gd name="connsiteY194" fmla="*/ 983456 h 1099375"/>
                  <a:gd name="connsiteX195" fmla="*/ 444722 w 688752"/>
                  <a:gd name="connsiteY195" fmla="*/ 986980 h 1099375"/>
                  <a:gd name="connsiteX196" fmla="*/ 418433 w 688752"/>
                  <a:gd name="connsiteY196" fmla="*/ 990695 h 1099375"/>
                  <a:gd name="connsiteX197" fmla="*/ 413099 w 688752"/>
                  <a:gd name="connsiteY197" fmla="*/ 997648 h 1099375"/>
                  <a:gd name="connsiteX198" fmla="*/ 402336 w 688752"/>
                  <a:gd name="connsiteY198" fmla="*/ 998030 h 1099375"/>
                  <a:gd name="connsiteX199" fmla="*/ 401384 w 688752"/>
                  <a:gd name="connsiteY199" fmla="*/ 1005745 h 1099375"/>
                  <a:gd name="connsiteX200" fmla="*/ 385572 w 688752"/>
                  <a:gd name="connsiteY200" fmla="*/ 1021366 h 1099375"/>
                  <a:gd name="connsiteX201" fmla="*/ 380143 w 688752"/>
                  <a:gd name="connsiteY201" fmla="*/ 1033653 h 1099375"/>
                  <a:gd name="connsiteX202" fmla="*/ 372618 w 688752"/>
                  <a:gd name="connsiteY202" fmla="*/ 1033272 h 1099375"/>
                  <a:gd name="connsiteX203" fmla="*/ 363379 w 688752"/>
                  <a:gd name="connsiteY203" fmla="*/ 1044797 h 1099375"/>
                  <a:gd name="connsiteX204" fmla="*/ 335566 w 688752"/>
                  <a:gd name="connsiteY204" fmla="*/ 1048893 h 1099375"/>
                  <a:gd name="connsiteX205" fmla="*/ 327184 w 688752"/>
                  <a:gd name="connsiteY205" fmla="*/ 1056227 h 1099375"/>
                  <a:gd name="connsiteX206" fmla="*/ 326708 w 688752"/>
                  <a:gd name="connsiteY206" fmla="*/ 1063371 h 1099375"/>
                  <a:gd name="connsiteX207" fmla="*/ 319659 w 688752"/>
                  <a:gd name="connsiteY207" fmla="*/ 1069372 h 1099375"/>
                  <a:gd name="connsiteX208" fmla="*/ 319659 w 688752"/>
                  <a:gd name="connsiteY208" fmla="*/ 1069372 h 1099375"/>
                  <a:gd name="connsiteX209" fmla="*/ 299942 w 688752"/>
                  <a:gd name="connsiteY209" fmla="*/ 1077658 h 1099375"/>
                  <a:gd name="connsiteX210" fmla="*/ 284988 w 688752"/>
                  <a:gd name="connsiteY210" fmla="*/ 1071658 h 1099375"/>
                  <a:gd name="connsiteX211" fmla="*/ 281273 w 688752"/>
                  <a:gd name="connsiteY211" fmla="*/ 1086803 h 1099375"/>
                  <a:gd name="connsiteX212" fmla="*/ 281273 w 688752"/>
                  <a:gd name="connsiteY212" fmla="*/ 1086803 h 1099375"/>
                  <a:gd name="connsiteX213" fmla="*/ 267843 w 688752"/>
                  <a:gd name="connsiteY213" fmla="*/ 1081468 h 1099375"/>
                  <a:gd name="connsiteX214" fmla="*/ 267843 w 688752"/>
                  <a:gd name="connsiteY214" fmla="*/ 1081468 h 1099375"/>
                  <a:gd name="connsiteX215" fmla="*/ 256413 w 688752"/>
                  <a:gd name="connsiteY215" fmla="*/ 1074896 h 1099375"/>
                  <a:gd name="connsiteX216" fmla="*/ 255270 w 688752"/>
                  <a:gd name="connsiteY216" fmla="*/ 1081659 h 1099375"/>
                  <a:gd name="connsiteX217" fmla="*/ 244126 w 688752"/>
                  <a:gd name="connsiteY217" fmla="*/ 1072324 h 1099375"/>
                  <a:gd name="connsiteX218" fmla="*/ 236315 w 688752"/>
                  <a:gd name="connsiteY218" fmla="*/ 1080611 h 1099375"/>
                  <a:gd name="connsiteX219" fmla="*/ 231458 w 688752"/>
                  <a:gd name="connsiteY219" fmla="*/ 1072134 h 1099375"/>
                  <a:gd name="connsiteX220" fmla="*/ 225647 w 688752"/>
                  <a:gd name="connsiteY220" fmla="*/ 1082992 h 1099375"/>
                  <a:gd name="connsiteX221" fmla="*/ 221552 w 688752"/>
                  <a:gd name="connsiteY221" fmla="*/ 1078897 h 1099375"/>
                  <a:gd name="connsiteX222" fmla="*/ 215455 w 688752"/>
                  <a:gd name="connsiteY222" fmla="*/ 1091279 h 1099375"/>
                  <a:gd name="connsiteX223" fmla="*/ 215455 w 688752"/>
                  <a:gd name="connsiteY223" fmla="*/ 1091279 h 1099375"/>
                  <a:gd name="connsiteX224" fmla="*/ 205645 w 688752"/>
                  <a:gd name="connsiteY224" fmla="*/ 1094137 h 1099375"/>
                  <a:gd name="connsiteX225" fmla="*/ 205645 w 688752"/>
                  <a:gd name="connsiteY225" fmla="*/ 1094137 h 1099375"/>
                  <a:gd name="connsiteX226" fmla="*/ 194786 w 688752"/>
                  <a:gd name="connsiteY226" fmla="*/ 1092517 h 1099375"/>
                  <a:gd name="connsiteX227" fmla="*/ 169164 w 688752"/>
                  <a:gd name="connsiteY227" fmla="*/ 1099375 h 1099375"/>
                  <a:gd name="connsiteX228" fmla="*/ 162687 w 688752"/>
                  <a:gd name="connsiteY228" fmla="*/ 1087374 h 1099375"/>
                  <a:gd name="connsiteX229" fmla="*/ 144113 w 688752"/>
                  <a:gd name="connsiteY229" fmla="*/ 1076706 h 1099375"/>
                  <a:gd name="connsiteX230" fmla="*/ 129635 w 688752"/>
                  <a:gd name="connsiteY230" fmla="*/ 1087469 h 1099375"/>
                  <a:gd name="connsiteX231" fmla="*/ 112871 w 688752"/>
                  <a:gd name="connsiteY231" fmla="*/ 1072896 h 1099375"/>
                  <a:gd name="connsiteX232" fmla="*/ 75724 w 688752"/>
                  <a:gd name="connsiteY232" fmla="*/ 1096804 h 1099375"/>
                  <a:gd name="connsiteX233" fmla="*/ 57912 w 688752"/>
                  <a:gd name="connsiteY233" fmla="*/ 1091565 h 1099375"/>
                  <a:gd name="connsiteX234" fmla="*/ 45053 w 688752"/>
                  <a:gd name="connsiteY234" fmla="*/ 1098709 h 1099375"/>
                  <a:gd name="connsiteX235" fmla="*/ 32957 w 688752"/>
                  <a:gd name="connsiteY235" fmla="*/ 1092613 h 1099375"/>
                  <a:gd name="connsiteX236" fmla="*/ 27051 w 688752"/>
                  <a:gd name="connsiteY236" fmla="*/ 1099185 h 1099375"/>
                  <a:gd name="connsiteX237" fmla="*/ 15621 w 688752"/>
                  <a:gd name="connsiteY237" fmla="*/ 1096137 h 1099375"/>
                  <a:gd name="connsiteX238" fmla="*/ 12954 w 688752"/>
                  <a:gd name="connsiteY238" fmla="*/ 1091089 h 1099375"/>
                  <a:gd name="connsiteX239" fmla="*/ 3048 w 688752"/>
                  <a:gd name="connsiteY239" fmla="*/ 1091089 h 1099375"/>
                  <a:gd name="connsiteX240" fmla="*/ 0 w 688752"/>
                  <a:gd name="connsiteY240" fmla="*/ 1085279 h 1099375"/>
                  <a:gd name="connsiteX241" fmla="*/ 0 w 688752"/>
                  <a:gd name="connsiteY241" fmla="*/ 1085279 h 1099375"/>
                  <a:gd name="connsiteX242" fmla="*/ 4286 w 688752"/>
                  <a:gd name="connsiteY242" fmla="*/ 1078039 h 1099375"/>
                  <a:gd name="connsiteX243" fmla="*/ 4286 w 688752"/>
                  <a:gd name="connsiteY243" fmla="*/ 1078039 h 1099375"/>
                  <a:gd name="connsiteX244" fmla="*/ 10954 w 688752"/>
                  <a:gd name="connsiteY244" fmla="*/ 1063276 h 1099375"/>
                  <a:gd name="connsiteX245" fmla="*/ 10954 w 688752"/>
                  <a:gd name="connsiteY245" fmla="*/ 1063276 h 1099375"/>
                  <a:gd name="connsiteX246" fmla="*/ 13526 w 688752"/>
                  <a:gd name="connsiteY246" fmla="*/ 1058132 h 1099375"/>
                  <a:gd name="connsiteX247" fmla="*/ 23336 w 688752"/>
                  <a:gd name="connsiteY247" fmla="*/ 1059466 h 1099375"/>
                  <a:gd name="connsiteX248" fmla="*/ 28385 w 688752"/>
                  <a:gd name="connsiteY248" fmla="*/ 1053941 h 1099375"/>
                  <a:gd name="connsiteX249" fmla="*/ 42958 w 688752"/>
                  <a:gd name="connsiteY249" fmla="*/ 1062228 h 1099375"/>
                  <a:gd name="connsiteX250" fmla="*/ 51435 w 688752"/>
                  <a:gd name="connsiteY250" fmla="*/ 1053370 h 1099375"/>
                  <a:gd name="connsiteX251" fmla="*/ 68961 w 688752"/>
                  <a:gd name="connsiteY251" fmla="*/ 1052513 h 1099375"/>
                  <a:gd name="connsiteX252" fmla="*/ 75438 w 688752"/>
                  <a:gd name="connsiteY252" fmla="*/ 1042797 h 1099375"/>
                  <a:gd name="connsiteX253" fmla="*/ 92583 w 688752"/>
                  <a:gd name="connsiteY253" fmla="*/ 1037368 h 1099375"/>
                  <a:gd name="connsiteX254" fmla="*/ 122968 w 688752"/>
                  <a:gd name="connsiteY254" fmla="*/ 1011364 h 1099375"/>
                  <a:gd name="connsiteX255" fmla="*/ 163640 w 688752"/>
                  <a:gd name="connsiteY255" fmla="*/ 989076 h 1099375"/>
                  <a:gd name="connsiteX256" fmla="*/ 133921 w 688752"/>
                  <a:gd name="connsiteY256" fmla="*/ 970979 h 1099375"/>
                  <a:gd name="connsiteX257" fmla="*/ 109728 w 688752"/>
                  <a:gd name="connsiteY257" fmla="*/ 973074 h 1099375"/>
                  <a:gd name="connsiteX258" fmla="*/ 99632 w 688752"/>
                  <a:gd name="connsiteY258" fmla="*/ 964787 h 1099375"/>
                  <a:gd name="connsiteX259" fmla="*/ 96774 w 688752"/>
                  <a:gd name="connsiteY259" fmla="*/ 949833 h 1099375"/>
                  <a:gd name="connsiteX260" fmla="*/ 87725 w 688752"/>
                  <a:gd name="connsiteY260" fmla="*/ 946975 h 1099375"/>
                  <a:gd name="connsiteX261" fmla="*/ 83915 w 688752"/>
                  <a:gd name="connsiteY261" fmla="*/ 938213 h 1099375"/>
                  <a:gd name="connsiteX262" fmla="*/ 88202 w 688752"/>
                  <a:gd name="connsiteY262" fmla="*/ 904304 h 1099375"/>
                  <a:gd name="connsiteX263" fmla="*/ 96774 w 688752"/>
                  <a:gd name="connsiteY263" fmla="*/ 892588 h 1099375"/>
                  <a:gd name="connsiteX264" fmla="*/ 107252 w 688752"/>
                  <a:gd name="connsiteY264" fmla="*/ 891159 h 1099375"/>
                  <a:gd name="connsiteX265" fmla="*/ 114014 w 688752"/>
                  <a:gd name="connsiteY265" fmla="*/ 860203 h 1099375"/>
                  <a:gd name="connsiteX266" fmla="*/ 40481 w 688752"/>
                  <a:gd name="connsiteY266" fmla="*/ 852678 h 1099375"/>
                  <a:gd name="connsiteX267" fmla="*/ 32099 w 688752"/>
                  <a:gd name="connsiteY267" fmla="*/ 847630 h 1099375"/>
                  <a:gd name="connsiteX268" fmla="*/ 39053 w 688752"/>
                  <a:gd name="connsiteY268" fmla="*/ 832390 h 1099375"/>
                  <a:gd name="connsiteX269" fmla="*/ 40862 w 688752"/>
                  <a:gd name="connsiteY269" fmla="*/ 813245 h 1099375"/>
                  <a:gd name="connsiteX270" fmla="*/ 24765 w 688752"/>
                  <a:gd name="connsiteY270" fmla="*/ 779145 h 1099375"/>
                  <a:gd name="connsiteX271" fmla="*/ 28575 w 688752"/>
                  <a:gd name="connsiteY271" fmla="*/ 757047 h 1099375"/>
                  <a:gd name="connsiteX272" fmla="*/ 17431 w 688752"/>
                  <a:gd name="connsiteY272" fmla="*/ 719804 h 1099375"/>
                  <a:gd name="connsiteX273" fmla="*/ 22384 w 688752"/>
                  <a:gd name="connsiteY273" fmla="*/ 708755 h 1099375"/>
                  <a:gd name="connsiteX274" fmla="*/ 36957 w 688752"/>
                  <a:gd name="connsiteY274" fmla="*/ 701897 h 1099375"/>
                  <a:gd name="connsiteX275" fmla="*/ 31147 w 688752"/>
                  <a:gd name="connsiteY275" fmla="*/ 700183 h 1099375"/>
                  <a:gd name="connsiteX276" fmla="*/ 24289 w 688752"/>
                  <a:gd name="connsiteY276" fmla="*/ 683419 h 1099375"/>
                  <a:gd name="connsiteX277" fmla="*/ 8001 w 688752"/>
                  <a:gd name="connsiteY277" fmla="*/ 671608 h 1099375"/>
                  <a:gd name="connsiteX278" fmla="*/ 5429 w 688752"/>
                  <a:gd name="connsiteY278" fmla="*/ 658654 h 1099375"/>
                  <a:gd name="connsiteX279" fmla="*/ 10478 w 688752"/>
                  <a:gd name="connsiteY279" fmla="*/ 644080 h 1099375"/>
                  <a:gd name="connsiteX280" fmla="*/ 18002 w 688752"/>
                  <a:gd name="connsiteY280" fmla="*/ 635413 h 1099375"/>
                  <a:gd name="connsiteX281" fmla="*/ 28480 w 688752"/>
                  <a:gd name="connsiteY281" fmla="*/ 649319 h 1099375"/>
                  <a:gd name="connsiteX282" fmla="*/ 44101 w 688752"/>
                  <a:gd name="connsiteY282" fmla="*/ 656939 h 1099375"/>
                  <a:gd name="connsiteX283" fmla="*/ 64484 w 688752"/>
                  <a:gd name="connsiteY283" fmla="*/ 649796 h 1099375"/>
                  <a:gd name="connsiteX284" fmla="*/ 77343 w 688752"/>
                  <a:gd name="connsiteY284" fmla="*/ 618268 h 1099375"/>
                  <a:gd name="connsiteX285" fmla="*/ 70295 w 688752"/>
                  <a:gd name="connsiteY285" fmla="*/ 592741 h 1099375"/>
                  <a:gd name="connsiteX286" fmla="*/ 87154 w 688752"/>
                  <a:gd name="connsiteY286" fmla="*/ 574357 h 1099375"/>
                  <a:gd name="connsiteX287" fmla="*/ 74962 w 688752"/>
                  <a:gd name="connsiteY287" fmla="*/ 560546 h 1099375"/>
                  <a:gd name="connsiteX288" fmla="*/ 89726 w 688752"/>
                  <a:gd name="connsiteY288" fmla="*/ 554260 h 1099375"/>
                  <a:gd name="connsiteX289" fmla="*/ 108585 w 688752"/>
                  <a:gd name="connsiteY289" fmla="*/ 568547 h 1099375"/>
                  <a:gd name="connsiteX290" fmla="*/ 170212 w 688752"/>
                  <a:gd name="connsiteY290" fmla="*/ 569976 h 1099375"/>
                  <a:gd name="connsiteX291" fmla="*/ 178499 w 688752"/>
                  <a:gd name="connsiteY291" fmla="*/ 555784 h 1099375"/>
                  <a:gd name="connsiteX292" fmla="*/ 176784 w 688752"/>
                  <a:gd name="connsiteY292" fmla="*/ 546449 h 1099375"/>
                  <a:gd name="connsiteX293" fmla="*/ 181356 w 688752"/>
                  <a:gd name="connsiteY293" fmla="*/ 536924 h 1099375"/>
                  <a:gd name="connsiteX294" fmla="*/ 193262 w 688752"/>
                  <a:gd name="connsiteY294" fmla="*/ 529590 h 1099375"/>
                  <a:gd name="connsiteX295" fmla="*/ 204502 w 688752"/>
                  <a:gd name="connsiteY295" fmla="*/ 531209 h 1099375"/>
                  <a:gd name="connsiteX296" fmla="*/ 208693 w 688752"/>
                  <a:gd name="connsiteY296" fmla="*/ 520160 h 1099375"/>
                  <a:gd name="connsiteX297" fmla="*/ 206788 w 688752"/>
                  <a:gd name="connsiteY297" fmla="*/ 507397 h 1099375"/>
                  <a:gd name="connsiteX298" fmla="*/ 224980 w 688752"/>
                  <a:gd name="connsiteY298" fmla="*/ 499777 h 1099375"/>
                  <a:gd name="connsiteX299" fmla="*/ 219361 w 688752"/>
                  <a:gd name="connsiteY299" fmla="*/ 488347 h 1099375"/>
                  <a:gd name="connsiteX300" fmla="*/ 220409 w 688752"/>
                  <a:gd name="connsiteY300" fmla="*/ 479774 h 1099375"/>
                  <a:gd name="connsiteX301" fmla="*/ 212217 w 688752"/>
                  <a:gd name="connsiteY301" fmla="*/ 474726 h 1099375"/>
                  <a:gd name="connsiteX302" fmla="*/ 223361 w 688752"/>
                  <a:gd name="connsiteY302" fmla="*/ 467582 h 1099375"/>
                  <a:gd name="connsiteX303" fmla="*/ 247460 w 688752"/>
                  <a:gd name="connsiteY303" fmla="*/ 432435 h 1099375"/>
                  <a:gd name="connsiteX304" fmla="*/ 256413 w 688752"/>
                  <a:gd name="connsiteY304" fmla="*/ 429387 h 1099375"/>
                  <a:gd name="connsiteX305" fmla="*/ 267938 w 688752"/>
                  <a:gd name="connsiteY305" fmla="*/ 414147 h 1099375"/>
                  <a:gd name="connsiteX306" fmla="*/ 284798 w 688752"/>
                  <a:gd name="connsiteY306" fmla="*/ 411956 h 1099375"/>
                  <a:gd name="connsiteX307" fmla="*/ 297656 w 688752"/>
                  <a:gd name="connsiteY307" fmla="*/ 401764 h 1099375"/>
                  <a:gd name="connsiteX308" fmla="*/ 322707 w 688752"/>
                  <a:gd name="connsiteY308" fmla="*/ 405860 h 1099375"/>
                  <a:gd name="connsiteX309" fmla="*/ 343567 w 688752"/>
                  <a:gd name="connsiteY309" fmla="*/ 399383 h 1099375"/>
                  <a:gd name="connsiteX310" fmla="*/ 348710 w 688752"/>
                  <a:gd name="connsiteY310" fmla="*/ 389858 h 1099375"/>
                  <a:gd name="connsiteX311" fmla="*/ 339280 w 688752"/>
                  <a:gd name="connsiteY311" fmla="*/ 380143 h 1099375"/>
                  <a:gd name="connsiteX312" fmla="*/ 340424 w 688752"/>
                  <a:gd name="connsiteY312" fmla="*/ 367665 h 1099375"/>
                  <a:gd name="connsiteX313" fmla="*/ 336328 w 688752"/>
                  <a:gd name="connsiteY313" fmla="*/ 360426 h 1099375"/>
                  <a:gd name="connsiteX314" fmla="*/ 340043 w 688752"/>
                  <a:gd name="connsiteY314" fmla="*/ 353473 h 1099375"/>
                  <a:gd name="connsiteX315" fmla="*/ 335852 w 688752"/>
                  <a:gd name="connsiteY315" fmla="*/ 346996 h 1099375"/>
                  <a:gd name="connsiteX316" fmla="*/ 344329 w 688752"/>
                  <a:gd name="connsiteY316" fmla="*/ 332994 h 1099375"/>
                  <a:gd name="connsiteX317" fmla="*/ 334423 w 688752"/>
                  <a:gd name="connsiteY317" fmla="*/ 318325 h 1099375"/>
                  <a:gd name="connsiteX318" fmla="*/ 344234 w 688752"/>
                  <a:gd name="connsiteY318" fmla="*/ 306419 h 1099375"/>
                  <a:gd name="connsiteX319" fmla="*/ 358712 w 688752"/>
                  <a:gd name="connsiteY319" fmla="*/ 304800 h 1099375"/>
                  <a:gd name="connsiteX320" fmla="*/ 359855 w 688752"/>
                  <a:gd name="connsiteY320" fmla="*/ 296228 h 1099375"/>
                  <a:gd name="connsiteX321" fmla="*/ 355568 w 688752"/>
                  <a:gd name="connsiteY321" fmla="*/ 291941 h 1099375"/>
                  <a:gd name="connsiteX322" fmla="*/ 356807 w 688752"/>
                  <a:gd name="connsiteY322" fmla="*/ 281464 h 1099375"/>
                  <a:gd name="connsiteX323" fmla="*/ 336899 w 688752"/>
                  <a:gd name="connsiteY323" fmla="*/ 274606 h 1099375"/>
                  <a:gd name="connsiteX324" fmla="*/ 333946 w 688752"/>
                  <a:gd name="connsiteY324" fmla="*/ 260413 h 1099375"/>
                  <a:gd name="connsiteX325" fmla="*/ 336899 w 688752"/>
                  <a:gd name="connsiteY325" fmla="*/ 258604 h 1099375"/>
                  <a:gd name="connsiteX326" fmla="*/ 336899 w 688752"/>
                  <a:gd name="connsiteY326" fmla="*/ 258604 h 1099375"/>
                  <a:gd name="connsiteX327" fmla="*/ 337757 w 688752"/>
                  <a:gd name="connsiteY327" fmla="*/ 255270 h 1099375"/>
                  <a:gd name="connsiteX328" fmla="*/ 340043 w 688752"/>
                  <a:gd name="connsiteY328" fmla="*/ 258318 h 1099375"/>
                  <a:gd name="connsiteX329" fmla="*/ 340043 w 688752"/>
                  <a:gd name="connsiteY329" fmla="*/ 258318 h 1099375"/>
                  <a:gd name="connsiteX330" fmla="*/ 345948 w 688752"/>
                  <a:gd name="connsiteY330" fmla="*/ 244888 h 1099375"/>
                  <a:gd name="connsiteX331" fmla="*/ 351663 w 688752"/>
                  <a:gd name="connsiteY331" fmla="*/ 243935 h 1099375"/>
                  <a:gd name="connsiteX332" fmla="*/ 351092 w 688752"/>
                  <a:gd name="connsiteY332" fmla="*/ 251079 h 1099375"/>
                  <a:gd name="connsiteX333" fmla="*/ 353949 w 688752"/>
                  <a:gd name="connsiteY333" fmla="*/ 244316 h 1099375"/>
                  <a:gd name="connsiteX334" fmla="*/ 359378 w 688752"/>
                  <a:gd name="connsiteY334" fmla="*/ 252508 h 1099375"/>
                  <a:gd name="connsiteX335" fmla="*/ 365188 w 688752"/>
                  <a:gd name="connsiteY335" fmla="*/ 244221 h 1099375"/>
                  <a:gd name="connsiteX336" fmla="*/ 372618 w 688752"/>
                  <a:gd name="connsiteY336" fmla="*/ 243364 h 1099375"/>
                  <a:gd name="connsiteX337" fmla="*/ 371189 w 688752"/>
                  <a:gd name="connsiteY337" fmla="*/ 237649 h 1099375"/>
                  <a:gd name="connsiteX338" fmla="*/ 350806 w 688752"/>
                  <a:gd name="connsiteY338" fmla="*/ 207740 h 1099375"/>
                  <a:gd name="connsiteX339" fmla="*/ 344424 w 688752"/>
                  <a:gd name="connsiteY339" fmla="*/ 210503 h 1099375"/>
                  <a:gd name="connsiteX340" fmla="*/ 342614 w 688752"/>
                  <a:gd name="connsiteY340" fmla="*/ 205454 h 1099375"/>
                  <a:gd name="connsiteX341" fmla="*/ 332994 w 688752"/>
                  <a:gd name="connsiteY341" fmla="*/ 211169 h 1099375"/>
                  <a:gd name="connsiteX342" fmla="*/ 330232 w 688752"/>
                  <a:gd name="connsiteY342" fmla="*/ 207454 h 1099375"/>
                  <a:gd name="connsiteX343" fmla="*/ 326612 w 688752"/>
                  <a:gd name="connsiteY343" fmla="*/ 212788 h 1099375"/>
                  <a:gd name="connsiteX344" fmla="*/ 323945 w 688752"/>
                  <a:gd name="connsiteY344" fmla="*/ 210503 h 1099375"/>
                  <a:gd name="connsiteX345" fmla="*/ 329470 w 688752"/>
                  <a:gd name="connsiteY345" fmla="*/ 202787 h 1099375"/>
                  <a:gd name="connsiteX346" fmla="*/ 326041 w 688752"/>
                  <a:gd name="connsiteY346" fmla="*/ 198120 h 1099375"/>
                  <a:gd name="connsiteX347" fmla="*/ 322421 w 688752"/>
                  <a:gd name="connsiteY347" fmla="*/ 203740 h 1099375"/>
                  <a:gd name="connsiteX348" fmla="*/ 318897 w 688752"/>
                  <a:gd name="connsiteY348" fmla="*/ 199549 h 1099375"/>
                  <a:gd name="connsiteX349" fmla="*/ 318897 w 688752"/>
                  <a:gd name="connsiteY349" fmla="*/ 199549 h 1099375"/>
                  <a:gd name="connsiteX350" fmla="*/ 315563 w 688752"/>
                  <a:gd name="connsiteY350" fmla="*/ 194596 h 1099375"/>
                  <a:gd name="connsiteX351" fmla="*/ 315563 w 688752"/>
                  <a:gd name="connsiteY351" fmla="*/ 194596 h 1099375"/>
                  <a:gd name="connsiteX352" fmla="*/ 320612 w 688752"/>
                  <a:gd name="connsiteY352" fmla="*/ 191071 h 1099375"/>
                  <a:gd name="connsiteX353" fmla="*/ 308991 w 688752"/>
                  <a:gd name="connsiteY353" fmla="*/ 190595 h 1099375"/>
                  <a:gd name="connsiteX354" fmla="*/ 298609 w 688752"/>
                  <a:gd name="connsiteY354" fmla="*/ 182023 h 1099375"/>
                  <a:gd name="connsiteX355" fmla="*/ 293561 w 688752"/>
                  <a:gd name="connsiteY355" fmla="*/ 186880 h 1099375"/>
                  <a:gd name="connsiteX356" fmla="*/ 290417 w 688752"/>
                  <a:gd name="connsiteY356" fmla="*/ 180404 h 1099375"/>
                  <a:gd name="connsiteX357" fmla="*/ 277749 w 688752"/>
                  <a:gd name="connsiteY357" fmla="*/ 190595 h 1099375"/>
                  <a:gd name="connsiteX358" fmla="*/ 256889 w 688752"/>
                  <a:gd name="connsiteY358" fmla="*/ 185547 h 1099375"/>
                  <a:gd name="connsiteX359" fmla="*/ 255746 w 688752"/>
                  <a:gd name="connsiteY359" fmla="*/ 192310 h 1099375"/>
                  <a:gd name="connsiteX360" fmla="*/ 235553 w 688752"/>
                  <a:gd name="connsiteY360" fmla="*/ 176308 h 1099375"/>
                  <a:gd name="connsiteX361" fmla="*/ 236220 w 688752"/>
                  <a:gd name="connsiteY361" fmla="*/ 169354 h 1099375"/>
                  <a:gd name="connsiteX362" fmla="*/ 229838 w 688752"/>
                  <a:gd name="connsiteY362" fmla="*/ 164592 h 1099375"/>
                  <a:gd name="connsiteX363" fmla="*/ 232029 w 688752"/>
                  <a:gd name="connsiteY363" fmla="*/ 159163 h 1099375"/>
                  <a:gd name="connsiteX364" fmla="*/ 224504 w 688752"/>
                  <a:gd name="connsiteY364" fmla="*/ 153924 h 1099375"/>
                  <a:gd name="connsiteX365" fmla="*/ 226790 w 688752"/>
                  <a:gd name="connsiteY365" fmla="*/ 139827 h 1099375"/>
                  <a:gd name="connsiteX366" fmla="*/ 222028 w 688752"/>
                  <a:gd name="connsiteY366" fmla="*/ 133921 h 1099375"/>
                  <a:gd name="connsiteX367" fmla="*/ 224980 w 688752"/>
                  <a:gd name="connsiteY367" fmla="*/ 128968 h 1099375"/>
                  <a:gd name="connsiteX368" fmla="*/ 217932 w 688752"/>
                  <a:gd name="connsiteY368" fmla="*/ 114681 h 1099375"/>
                  <a:gd name="connsiteX369" fmla="*/ 223361 w 688752"/>
                  <a:gd name="connsiteY369" fmla="*/ 110490 h 1099375"/>
                  <a:gd name="connsiteX370" fmla="*/ 223457 w 688752"/>
                  <a:gd name="connsiteY370" fmla="*/ 99441 h 1099375"/>
                  <a:gd name="connsiteX371" fmla="*/ 223457 w 688752"/>
                  <a:gd name="connsiteY371" fmla="*/ 99441 h 1099375"/>
                  <a:gd name="connsiteX372" fmla="*/ 246602 w 688752"/>
                  <a:gd name="connsiteY372" fmla="*/ 108204 h 1099375"/>
                  <a:gd name="connsiteX373" fmla="*/ 279368 w 688752"/>
                  <a:gd name="connsiteY373" fmla="*/ 96393 h 1099375"/>
                  <a:gd name="connsiteX374" fmla="*/ 287941 w 688752"/>
                  <a:gd name="connsiteY374" fmla="*/ 68008 h 1099375"/>
                  <a:gd name="connsiteX375" fmla="*/ 286607 w 688752"/>
                  <a:gd name="connsiteY375" fmla="*/ 17907 h 1099375"/>
                  <a:gd name="connsiteX376" fmla="*/ 298418 w 688752"/>
                  <a:gd name="connsiteY376" fmla="*/ 5334 h 1099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</a:cxnLst>
                <a:rect l="l" t="t" r="r" b="b"/>
                <a:pathLst>
                  <a:path w="688752" h="1099375">
                    <a:moveTo>
                      <a:pt x="320612" y="0"/>
                    </a:moveTo>
                    <a:lnTo>
                      <a:pt x="327374" y="19145"/>
                    </a:lnTo>
                    <a:lnTo>
                      <a:pt x="346710" y="25432"/>
                    </a:lnTo>
                    <a:lnTo>
                      <a:pt x="356997" y="41434"/>
                    </a:lnTo>
                    <a:lnTo>
                      <a:pt x="363569" y="37147"/>
                    </a:lnTo>
                    <a:lnTo>
                      <a:pt x="368237" y="44291"/>
                    </a:lnTo>
                    <a:lnTo>
                      <a:pt x="366903" y="52102"/>
                    </a:lnTo>
                    <a:lnTo>
                      <a:pt x="371856" y="60865"/>
                    </a:lnTo>
                    <a:lnTo>
                      <a:pt x="368427" y="73342"/>
                    </a:lnTo>
                    <a:lnTo>
                      <a:pt x="349187" y="82963"/>
                    </a:lnTo>
                    <a:lnTo>
                      <a:pt x="348329" y="89535"/>
                    </a:lnTo>
                    <a:lnTo>
                      <a:pt x="372809" y="111442"/>
                    </a:lnTo>
                    <a:lnTo>
                      <a:pt x="373380" y="119824"/>
                    </a:lnTo>
                    <a:lnTo>
                      <a:pt x="382238" y="129635"/>
                    </a:lnTo>
                    <a:lnTo>
                      <a:pt x="398907" y="134779"/>
                    </a:lnTo>
                    <a:lnTo>
                      <a:pt x="394811" y="153638"/>
                    </a:lnTo>
                    <a:lnTo>
                      <a:pt x="407956" y="160306"/>
                    </a:lnTo>
                    <a:lnTo>
                      <a:pt x="407956" y="160306"/>
                    </a:lnTo>
                    <a:lnTo>
                      <a:pt x="416719" y="165068"/>
                    </a:lnTo>
                    <a:lnTo>
                      <a:pt x="416719" y="165068"/>
                    </a:lnTo>
                    <a:lnTo>
                      <a:pt x="423482" y="175355"/>
                    </a:lnTo>
                    <a:lnTo>
                      <a:pt x="413099" y="187642"/>
                    </a:lnTo>
                    <a:lnTo>
                      <a:pt x="411671" y="197453"/>
                    </a:lnTo>
                    <a:lnTo>
                      <a:pt x="437293" y="208502"/>
                    </a:lnTo>
                    <a:lnTo>
                      <a:pt x="437293" y="208502"/>
                    </a:lnTo>
                    <a:lnTo>
                      <a:pt x="439198" y="217456"/>
                    </a:lnTo>
                    <a:lnTo>
                      <a:pt x="433197" y="224123"/>
                    </a:lnTo>
                    <a:lnTo>
                      <a:pt x="436055" y="228695"/>
                    </a:lnTo>
                    <a:lnTo>
                      <a:pt x="423386" y="250222"/>
                    </a:lnTo>
                    <a:lnTo>
                      <a:pt x="434245" y="252603"/>
                    </a:lnTo>
                    <a:lnTo>
                      <a:pt x="440722" y="261366"/>
                    </a:lnTo>
                    <a:lnTo>
                      <a:pt x="451485" y="261842"/>
                    </a:lnTo>
                    <a:lnTo>
                      <a:pt x="453676" y="254317"/>
                    </a:lnTo>
                    <a:lnTo>
                      <a:pt x="458248" y="260795"/>
                    </a:lnTo>
                    <a:lnTo>
                      <a:pt x="455486" y="269557"/>
                    </a:lnTo>
                    <a:lnTo>
                      <a:pt x="460248" y="274606"/>
                    </a:lnTo>
                    <a:lnTo>
                      <a:pt x="463391" y="272415"/>
                    </a:lnTo>
                    <a:lnTo>
                      <a:pt x="464725" y="276511"/>
                    </a:lnTo>
                    <a:lnTo>
                      <a:pt x="460534" y="278606"/>
                    </a:lnTo>
                    <a:lnTo>
                      <a:pt x="469963" y="286321"/>
                    </a:lnTo>
                    <a:lnTo>
                      <a:pt x="465868" y="293084"/>
                    </a:lnTo>
                    <a:lnTo>
                      <a:pt x="475298" y="286321"/>
                    </a:lnTo>
                    <a:lnTo>
                      <a:pt x="479870" y="288512"/>
                    </a:lnTo>
                    <a:lnTo>
                      <a:pt x="481394" y="283559"/>
                    </a:lnTo>
                    <a:lnTo>
                      <a:pt x="490252" y="285274"/>
                    </a:lnTo>
                    <a:lnTo>
                      <a:pt x="491490" y="289750"/>
                    </a:lnTo>
                    <a:lnTo>
                      <a:pt x="485585" y="290322"/>
                    </a:lnTo>
                    <a:lnTo>
                      <a:pt x="491490" y="304705"/>
                    </a:lnTo>
                    <a:lnTo>
                      <a:pt x="501205" y="300418"/>
                    </a:lnTo>
                    <a:lnTo>
                      <a:pt x="500253" y="307181"/>
                    </a:lnTo>
                    <a:lnTo>
                      <a:pt x="506349" y="305562"/>
                    </a:lnTo>
                    <a:lnTo>
                      <a:pt x="506063" y="313849"/>
                    </a:lnTo>
                    <a:lnTo>
                      <a:pt x="513017" y="317468"/>
                    </a:lnTo>
                    <a:lnTo>
                      <a:pt x="513683" y="312706"/>
                    </a:lnTo>
                    <a:lnTo>
                      <a:pt x="521589" y="316801"/>
                    </a:lnTo>
                    <a:lnTo>
                      <a:pt x="527304" y="313277"/>
                    </a:lnTo>
                    <a:lnTo>
                      <a:pt x="525113" y="323374"/>
                    </a:lnTo>
                    <a:lnTo>
                      <a:pt x="531971" y="318802"/>
                    </a:lnTo>
                    <a:lnTo>
                      <a:pt x="536162" y="320897"/>
                    </a:lnTo>
                    <a:lnTo>
                      <a:pt x="535972" y="316325"/>
                    </a:lnTo>
                    <a:lnTo>
                      <a:pt x="548164" y="315754"/>
                    </a:lnTo>
                    <a:lnTo>
                      <a:pt x="545592" y="324136"/>
                    </a:lnTo>
                    <a:lnTo>
                      <a:pt x="551498" y="328422"/>
                    </a:lnTo>
                    <a:lnTo>
                      <a:pt x="561499" y="315182"/>
                    </a:lnTo>
                    <a:lnTo>
                      <a:pt x="568643" y="314992"/>
                    </a:lnTo>
                    <a:lnTo>
                      <a:pt x="567023" y="309658"/>
                    </a:lnTo>
                    <a:lnTo>
                      <a:pt x="576263" y="307562"/>
                    </a:lnTo>
                    <a:lnTo>
                      <a:pt x="576453" y="302990"/>
                    </a:lnTo>
                    <a:lnTo>
                      <a:pt x="582644" y="304419"/>
                    </a:lnTo>
                    <a:lnTo>
                      <a:pt x="584645" y="298704"/>
                    </a:lnTo>
                    <a:lnTo>
                      <a:pt x="589312" y="301562"/>
                    </a:lnTo>
                    <a:lnTo>
                      <a:pt x="589884" y="296418"/>
                    </a:lnTo>
                    <a:lnTo>
                      <a:pt x="597218" y="297847"/>
                    </a:lnTo>
                    <a:lnTo>
                      <a:pt x="596837" y="302419"/>
                    </a:lnTo>
                    <a:lnTo>
                      <a:pt x="605123" y="302038"/>
                    </a:lnTo>
                    <a:lnTo>
                      <a:pt x="612172" y="310039"/>
                    </a:lnTo>
                    <a:lnTo>
                      <a:pt x="619792" y="305467"/>
                    </a:lnTo>
                    <a:lnTo>
                      <a:pt x="621602" y="309086"/>
                    </a:lnTo>
                    <a:lnTo>
                      <a:pt x="613124" y="314611"/>
                    </a:lnTo>
                    <a:lnTo>
                      <a:pt x="624364" y="322707"/>
                    </a:lnTo>
                    <a:lnTo>
                      <a:pt x="634270" y="317373"/>
                    </a:lnTo>
                    <a:lnTo>
                      <a:pt x="640937" y="322421"/>
                    </a:lnTo>
                    <a:lnTo>
                      <a:pt x="645128" y="305181"/>
                    </a:lnTo>
                    <a:lnTo>
                      <a:pt x="654558" y="304800"/>
                    </a:lnTo>
                    <a:lnTo>
                      <a:pt x="648843" y="302133"/>
                    </a:lnTo>
                    <a:lnTo>
                      <a:pt x="652272" y="298323"/>
                    </a:lnTo>
                    <a:lnTo>
                      <a:pt x="659892" y="304514"/>
                    </a:lnTo>
                    <a:lnTo>
                      <a:pt x="661511" y="300323"/>
                    </a:lnTo>
                    <a:lnTo>
                      <a:pt x="667988" y="303371"/>
                    </a:lnTo>
                    <a:lnTo>
                      <a:pt x="666655" y="311848"/>
                    </a:lnTo>
                    <a:lnTo>
                      <a:pt x="675894" y="315944"/>
                    </a:lnTo>
                    <a:lnTo>
                      <a:pt x="676847" y="320992"/>
                    </a:lnTo>
                    <a:lnTo>
                      <a:pt x="681038" y="317659"/>
                    </a:lnTo>
                    <a:lnTo>
                      <a:pt x="683800" y="323374"/>
                    </a:lnTo>
                    <a:lnTo>
                      <a:pt x="687800" y="319183"/>
                    </a:lnTo>
                    <a:lnTo>
                      <a:pt x="684276" y="328803"/>
                    </a:lnTo>
                    <a:lnTo>
                      <a:pt x="688753" y="333946"/>
                    </a:lnTo>
                    <a:lnTo>
                      <a:pt x="673608" y="331565"/>
                    </a:lnTo>
                    <a:lnTo>
                      <a:pt x="666655" y="341471"/>
                    </a:lnTo>
                    <a:lnTo>
                      <a:pt x="661607" y="340423"/>
                    </a:lnTo>
                    <a:lnTo>
                      <a:pt x="659987" y="356902"/>
                    </a:lnTo>
                    <a:lnTo>
                      <a:pt x="648462" y="352996"/>
                    </a:lnTo>
                    <a:lnTo>
                      <a:pt x="652177" y="358045"/>
                    </a:lnTo>
                    <a:lnTo>
                      <a:pt x="644462" y="370046"/>
                    </a:lnTo>
                    <a:lnTo>
                      <a:pt x="645795" y="381095"/>
                    </a:lnTo>
                    <a:lnTo>
                      <a:pt x="640366" y="384905"/>
                    </a:lnTo>
                    <a:lnTo>
                      <a:pt x="645224" y="390049"/>
                    </a:lnTo>
                    <a:lnTo>
                      <a:pt x="634365" y="393097"/>
                    </a:lnTo>
                    <a:lnTo>
                      <a:pt x="634079" y="402526"/>
                    </a:lnTo>
                    <a:lnTo>
                      <a:pt x="640461" y="406146"/>
                    </a:lnTo>
                    <a:lnTo>
                      <a:pt x="635318" y="415385"/>
                    </a:lnTo>
                    <a:lnTo>
                      <a:pt x="640461" y="421576"/>
                    </a:lnTo>
                    <a:lnTo>
                      <a:pt x="635222" y="426720"/>
                    </a:lnTo>
                    <a:lnTo>
                      <a:pt x="640175" y="433388"/>
                    </a:lnTo>
                    <a:lnTo>
                      <a:pt x="637413" y="441388"/>
                    </a:lnTo>
                    <a:lnTo>
                      <a:pt x="643033" y="445865"/>
                    </a:lnTo>
                    <a:lnTo>
                      <a:pt x="639318" y="457295"/>
                    </a:lnTo>
                    <a:lnTo>
                      <a:pt x="639318" y="457295"/>
                    </a:lnTo>
                    <a:lnTo>
                      <a:pt x="646938" y="454723"/>
                    </a:lnTo>
                    <a:lnTo>
                      <a:pt x="646557" y="461296"/>
                    </a:lnTo>
                    <a:lnTo>
                      <a:pt x="646557" y="461296"/>
                    </a:lnTo>
                    <a:lnTo>
                      <a:pt x="642176" y="460820"/>
                    </a:lnTo>
                    <a:lnTo>
                      <a:pt x="640366" y="471868"/>
                    </a:lnTo>
                    <a:lnTo>
                      <a:pt x="648938" y="469011"/>
                    </a:lnTo>
                    <a:lnTo>
                      <a:pt x="636746" y="483680"/>
                    </a:lnTo>
                    <a:lnTo>
                      <a:pt x="636746" y="483680"/>
                    </a:lnTo>
                    <a:lnTo>
                      <a:pt x="643509" y="487013"/>
                    </a:lnTo>
                    <a:lnTo>
                      <a:pt x="643509" y="487013"/>
                    </a:lnTo>
                    <a:lnTo>
                      <a:pt x="652748" y="496824"/>
                    </a:lnTo>
                    <a:lnTo>
                      <a:pt x="646557" y="506825"/>
                    </a:lnTo>
                    <a:lnTo>
                      <a:pt x="635889" y="506825"/>
                    </a:lnTo>
                    <a:lnTo>
                      <a:pt x="628364" y="524732"/>
                    </a:lnTo>
                    <a:lnTo>
                      <a:pt x="639223" y="530828"/>
                    </a:lnTo>
                    <a:lnTo>
                      <a:pt x="635222" y="535305"/>
                    </a:lnTo>
                    <a:lnTo>
                      <a:pt x="641985" y="540830"/>
                    </a:lnTo>
                    <a:lnTo>
                      <a:pt x="635318" y="541591"/>
                    </a:lnTo>
                    <a:lnTo>
                      <a:pt x="641033" y="545497"/>
                    </a:lnTo>
                    <a:lnTo>
                      <a:pt x="633127" y="554546"/>
                    </a:lnTo>
                    <a:lnTo>
                      <a:pt x="640175" y="564928"/>
                    </a:lnTo>
                    <a:lnTo>
                      <a:pt x="638747" y="573500"/>
                    </a:lnTo>
                    <a:lnTo>
                      <a:pt x="633984" y="579977"/>
                    </a:lnTo>
                    <a:lnTo>
                      <a:pt x="623888" y="579691"/>
                    </a:lnTo>
                    <a:lnTo>
                      <a:pt x="621602" y="591788"/>
                    </a:lnTo>
                    <a:lnTo>
                      <a:pt x="625602" y="594170"/>
                    </a:lnTo>
                    <a:lnTo>
                      <a:pt x="615792" y="596265"/>
                    </a:lnTo>
                    <a:lnTo>
                      <a:pt x="617315" y="602171"/>
                    </a:lnTo>
                    <a:lnTo>
                      <a:pt x="609029" y="608552"/>
                    </a:lnTo>
                    <a:lnTo>
                      <a:pt x="612267" y="611696"/>
                    </a:lnTo>
                    <a:lnTo>
                      <a:pt x="603885" y="617601"/>
                    </a:lnTo>
                    <a:lnTo>
                      <a:pt x="603885" y="617601"/>
                    </a:lnTo>
                    <a:lnTo>
                      <a:pt x="600932" y="620173"/>
                    </a:lnTo>
                    <a:lnTo>
                      <a:pt x="600932" y="620173"/>
                    </a:lnTo>
                    <a:lnTo>
                      <a:pt x="591026" y="632270"/>
                    </a:lnTo>
                    <a:lnTo>
                      <a:pt x="584645" y="633222"/>
                    </a:lnTo>
                    <a:lnTo>
                      <a:pt x="587978" y="638365"/>
                    </a:lnTo>
                    <a:lnTo>
                      <a:pt x="576739" y="637413"/>
                    </a:lnTo>
                    <a:lnTo>
                      <a:pt x="566357" y="649510"/>
                    </a:lnTo>
                    <a:lnTo>
                      <a:pt x="566357" y="649510"/>
                    </a:lnTo>
                    <a:lnTo>
                      <a:pt x="564547" y="649319"/>
                    </a:lnTo>
                    <a:lnTo>
                      <a:pt x="564547" y="649319"/>
                    </a:lnTo>
                    <a:lnTo>
                      <a:pt x="563023" y="653415"/>
                    </a:lnTo>
                    <a:lnTo>
                      <a:pt x="554355" y="650557"/>
                    </a:lnTo>
                    <a:lnTo>
                      <a:pt x="550926" y="653701"/>
                    </a:lnTo>
                    <a:lnTo>
                      <a:pt x="553117" y="668655"/>
                    </a:lnTo>
                    <a:lnTo>
                      <a:pt x="546354" y="669703"/>
                    </a:lnTo>
                    <a:lnTo>
                      <a:pt x="536162" y="679990"/>
                    </a:lnTo>
                    <a:lnTo>
                      <a:pt x="541401" y="700278"/>
                    </a:lnTo>
                    <a:lnTo>
                      <a:pt x="531019" y="732568"/>
                    </a:lnTo>
                    <a:lnTo>
                      <a:pt x="531876" y="743426"/>
                    </a:lnTo>
                    <a:lnTo>
                      <a:pt x="514445" y="759619"/>
                    </a:lnTo>
                    <a:lnTo>
                      <a:pt x="517303" y="779145"/>
                    </a:lnTo>
                    <a:lnTo>
                      <a:pt x="501682" y="794861"/>
                    </a:lnTo>
                    <a:lnTo>
                      <a:pt x="499872" y="806387"/>
                    </a:lnTo>
                    <a:lnTo>
                      <a:pt x="506921" y="814006"/>
                    </a:lnTo>
                    <a:lnTo>
                      <a:pt x="508063" y="825722"/>
                    </a:lnTo>
                    <a:lnTo>
                      <a:pt x="501777" y="830961"/>
                    </a:lnTo>
                    <a:lnTo>
                      <a:pt x="505111" y="847534"/>
                    </a:lnTo>
                    <a:lnTo>
                      <a:pt x="505111" y="847534"/>
                    </a:lnTo>
                    <a:lnTo>
                      <a:pt x="502444" y="853154"/>
                    </a:lnTo>
                    <a:lnTo>
                      <a:pt x="502444" y="853154"/>
                    </a:lnTo>
                    <a:lnTo>
                      <a:pt x="515969" y="868299"/>
                    </a:lnTo>
                    <a:lnTo>
                      <a:pt x="515398" y="877538"/>
                    </a:lnTo>
                    <a:lnTo>
                      <a:pt x="523589" y="895064"/>
                    </a:lnTo>
                    <a:lnTo>
                      <a:pt x="516541" y="916210"/>
                    </a:lnTo>
                    <a:lnTo>
                      <a:pt x="506825" y="921544"/>
                    </a:lnTo>
                    <a:lnTo>
                      <a:pt x="513969" y="929926"/>
                    </a:lnTo>
                    <a:lnTo>
                      <a:pt x="507206" y="936879"/>
                    </a:lnTo>
                    <a:lnTo>
                      <a:pt x="510826" y="970312"/>
                    </a:lnTo>
                    <a:lnTo>
                      <a:pt x="510826" y="970312"/>
                    </a:lnTo>
                    <a:lnTo>
                      <a:pt x="505873" y="972788"/>
                    </a:lnTo>
                    <a:lnTo>
                      <a:pt x="473297" y="965454"/>
                    </a:lnTo>
                    <a:lnTo>
                      <a:pt x="463868" y="978980"/>
                    </a:lnTo>
                    <a:lnTo>
                      <a:pt x="456057" y="970883"/>
                    </a:lnTo>
                    <a:lnTo>
                      <a:pt x="448056" y="975074"/>
                    </a:lnTo>
                    <a:lnTo>
                      <a:pt x="449104" y="983456"/>
                    </a:lnTo>
                    <a:lnTo>
                      <a:pt x="444722" y="986980"/>
                    </a:lnTo>
                    <a:lnTo>
                      <a:pt x="418433" y="990695"/>
                    </a:lnTo>
                    <a:lnTo>
                      <a:pt x="413099" y="997648"/>
                    </a:lnTo>
                    <a:lnTo>
                      <a:pt x="402336" y="998030"/>
                    </a:lnTo>
                    <a:lnTo>
                      <a:pt x="401384" y="1005745"/>
                    </a:lnTo>
                    <a:lnTo>
                      <a:pt x="385572" y="1021366"/>
                    </a:lnTo>
                    <a:lnTo>
                      <a:pt x="380143" y="1033653"/>
                    </a:lnTo>
                    <a:lnTo>
                      <a:pt x="372618" y="1033272"/>
                    </a:lnTo>
                    <a:lnTo>
                      <a:pt x="363379" y="1044797"/>
                    </a:lnTo>
                    <a:lnTo>
                      <a:pt x="335566" y="1048893"/>
                    </a:lnTo>
                    <a:lnTo>
                      <a:pt x="327184" y="1056227"/>
                    </a:lnTo>
                    <a:lnTo>
                      <a:pt x="326708" y="1063371"/>
                    </a:lnTo>
                    <a:lnTo>
                      <a:pt x="319659" y="1069372"/>
                    </a:lnTo>
                    <a:lnTo>
                      <a:pt x="319659" y="1069372"/>
                    </a:lnTo>
                    <a:lnTo>
                      <a:pt x="299942" y="1077658"/>
                    </a:lnTo>
                    <a:lnTo>
                      <a:pt x="284988" y="1071658"/>
                    </a:lnTo>
                    <a:lnTo>
                      <a:pt x="281273" y="1086803"/>
                    </a:lnTo>
                    <a:lnTo>
                      <a:pt x="281273" y="1086803"/>
                    </a:lnTo>
                    <a:lnTo>
                      <a:pt x="267843" y="1081468"/>
                    </a:lnTo>
                    <a:lnTo>
                      <a:pt x="267843" y="1081468"/>
                    </a:lnTo>
                    <a:lnTo>
                      <a:pt x="256413" y="1074896"/>
                    </a:lnTo>
                    <a:lnTo>
                      <a:pt x="255270" y="1081659"/>
                    </a:lnTo>
                    <a:lnTo>
                      <a:pt x="244126" y="1072324"/>
                    </a:lnTo>
                    <a:lnTo>
                      <a:pt x="236315" y="1080611"/>
                    </a:lnTo>
                    <a:lnTo>
                      <a:pt x="231458" y="1072134"/>
                    </a:lnTo>
                    <a:lnTo>
                      <a:pt x="225647" y="1082992"/>
                    </a:lnTo>
                    <a:lnTo>
                      <a:pt x="221552" y="1078897"/>
                    </a:lnTo>
                    <a:lnTo>
                      <a:pt x="215455" y="1091279"/>
                    </a:lnTo>
                    <a:lnTo>
                      <a:pt x="215455" y="1091279"/>
                    </a:lnTo>
                    <a:lnTo>
                      <a:pt x="205645" y="1094137"/>
                    </a:lnTo>
                    <a:lnTo>
                      <a:pt x="205645" y="1094137"/>
                    </a:lnTo>
                    <a:lnTo>
                      <a:pt x="194786" y="1092517"/>
                    </a:lnTo>
                    <a:lnTo>
                      <a:pt x="169164" y="1099375"/>
                    </a:lnTo>
                    <a:lnTo>
                      <a:pt x="162687" y="1087374"/>
                    </a:lnTo>
                    <a:lnTo>
                      <a:pt x="144113" y="1076706"/>
                    </a:lnTo>
                    <a:lnTo>
                      <a:pt x="129635" y="1087469"/>
                    </a:lnTo>
                    <a:lnTo>
                      <a:pt x="112871" y="1072896"/>
                    </a:lnTo>
                    <a:lnTo>
                      <a:pt x="75724" y="1096804"/>
                    </a:lnTo>
                    <a:lnTo>
                      <a:pt x="57912" y="1091565"/>
                    </a:lnTo>
                    <a:lnTo>
                      <a:pt x="45053" y="1098709"/>
                    </a:lnTo>
                    <a:lnTo>
                      <a:pt x="32957" y="1092613"/>
                    </a:lnTo>
                    <a:lnTo>
                      <a:pt x="27051" y="1099185"/>
                    </a:lnTo>
                    <a:lnTo>
                      <a:pt x="15621" y="1096137"/>
                    </a:lnTo>
                    <a:lnTo>
                      <a:pt x="12954" y="1091089"/>
                    </a:lnTo>
                    <a:lnTo>
                      <a:pt x="3048" y="1091089"/>
                    </a:lnTo>
                    <a:lnTo>
                      <a:pt x="0" y="1085279"/>
                    </a:lnTo>
                    <a:lnTo>
                      <a:pt x="0" y="1085279"/>
                    </a:lnTo>
                    <a:lnTo>
                      <a:pt x="4286" y="1078039"/>
                    </a:lnTo>
                    <a:lnTo>
                      <a:pt x="4286" y="1078039"/>
                    </a:lnTo>
                    <a:lnTo>
                      <a:pt x="10954" y="1063276"/>
                    </a:lnTo>
                    <a:lnTo>
                      <a:pt x="10954" y="1063276"/>
                    </a:lnTo>
                    <a:lnTo>
                      <a:pt x="13526" y="1058132"/>
                    </a:lnTo>
                    <a:lnTo>
                      <a:pt x="23336" y="1059466"/>
                    </a:lnTo>
                    <a:lnTo>
                      <a:pt x="28385" y="1053941"/>
                    </a:lnTo>
                    <a:lnTo>
                      <a:pt x="42958" y="1062228"/>
                    </a:lnTo>
                    <a:lnTo>
                      <a:pt x="51435" y="1053370"/>
                    </a:lnTo>
                    <a:lnTo>
                      <a:pt x="68961" y="1052513"/>
                    </a:lnTo>
                    <a:lnTo>
                      <a:pt x="75438" y="1042797"/>
                    </a:lnTo>
                    <a:lnTo>
                      <a:pt x="92583" y="1037368"/>
                    </a:lnTo>
                    <a:lnTo>
                      <a:pt x="122968" y="1011364"/>
                    </a:lnTo>
                    <a:lnTo>
                      <a:pt x="163640" y="989076"/>
                    </a:lnTo>
                    <a:lnTo>
                      <a:pt x="133921" y="970979"/>
                    </a:lnTo>
                    <a:lnTo>
                      <a:pt x="109728" y="973074"/>
                    </a:lnTo>
                    <a:lnTo>
                      <a:pt x="99632" y="964787"/>
                    </a:lnTo>
                    <a:lnTo>
                      <a:pt x="96774" y="949833"/>
                    </a:lnTo>
                    <a:lnTo>
                      <a:pt x="87725" y="946975"/>
                    </a:lnTo>
                    <a:lnTo>
                      <a:pt x="83915" y="938213"/>
                    </a:lnTo>
                    <a:lnTo>
                      <a:pt x="88202" y="904304"/>
                    </a:lnTo>
                    <a:lnTo>
                      <a:pt x="96774" y="892588"/>
                    </a:lnTo>
                    <a:lnTo>
                      <a:pt x="107252" y="891159"/>
                    </a:lnTo>
                    <a:lnTo>
                      <a:pt x="114014" y="860203"/>
                    </a:lnTo>
                    <a:lnTo>
                      <a:pt x="40481" y="852678"/>
                    </a:lnTo>
                    <a:lnTo>
                      <a:pt x="32099" y="847630"/>
                    </a:lnTo>
                    <a:lnTo>
                      <a:pt x="39053" y="832390"/>
                    </a:lnTo>
                    <a:lnTo>
                      <a:pt x="40862" y="813245"/>
                    </a:lnTo>
                    <a:lnTo>
                      <a:pt x="24765" y="779145"/>
                    </a:lnTo>
                    <a:lnTo>
                      <a:pt x="28575" y="757047"/>
                    </a:lnTo>
                    <a:lnTo>
                      <a:pt x="17431" y="719804"/>
                    </a:lnTo>
                    <a:lnTo>
                      <a:pt x="22384" y="708755"/>
                    </a:lnTo>
                    <a:lnTo>
                      <a:pt x="36957" y="701897"/>
                    </a:lnTo>
                    <a:lnTo>
                      <a:pt x="31147" y="700183"/>
                    </a:lnTo>
                    <a:lnTo>
                      <a:pt x="24289" y="683419"/>
                    </a:lnTo>
                    <a:lnTo>
                      <a:pt x="8001" y="671608"/>
                    </a:lnTo>
                    <a:lnTo>
                      <a:pt x="5429" y="658654"/>
                    </a:lnTo>
                    <a:lnTo>
                      <a:pt x="10478" y="644080"/>
                    </a:lnTo>
                    <a:lnTo>
                      <a:pt x="18002" y="635413"/>
                    </a:lnTo>
                    <a:lnTo>
                      <a:pt x="28480" y="649319"/>
                    </a:lnTo>
                    <a:lnTo>
                      <a:pt x="44101" y="656939"/>
                    </a:lnTo>
                    <a:lnTo>
                      <a:pt x="64484" y="649796"/>
                    </a:lnTo>
                    <a:lnTo>
                      <a:pt x="77343" y="618268"/>
                    </a:lnTo>
                    <a:lnTo>
                      <a:pt x="70295" y="592741"/>
                    </a:lnTo>
                    <a:lnTo>
                      <a:pt x="87154" y="574357"/>
                    </a:lnTo>
                    <a:lnTo>
                      <a:pt x="74962" y="560546"/>
                    </a:lnTo>
                    <a:lnTo>
                      <a:pt x="89726" y="554260"/>
                    </a:lnTo>
                    <a:lnTo>
                      <a:pt x="108585" y="568547"/>
                    </a:lnTo>
                    <a:lnTo>
                      <a:pt x="170212" y="569976"/>
                    </a:lnTo>
                    <a:lnTo>
                      <a:pt x="178499" y="555784"/>
                    </a:lnTo>
                    <a:lnTo>
                      <a:pt x="176784" y="546449"/>
                    </a:lnTo>
                    <a:lnTo>
                      <a:pt x="181356" y="536924"/>
                    </a:lnTo>
                    <a:lnTo>
                      <a:pt x="193262" y="529590"/>
                    </a:lnTo>
                    <a:lnTo>
                      <a:pt x="204502" y="531209"/>
                    </a:lnTo>
                    <a:lnTo>
                      <a:pt x="208693" y="520160"/>
                    </a:lnTo>
                    <a:lnTo>
                      <a:pt x="206788" y="507397"/>
                    </a:lnTo>
                    <a:lnTo>
                      <a:pt x="224980" y="499777"/>
                    </a:lnTo>
                    <a:lnTo>
                      <a:pt x="219361" y="488347"/>
                    </a:lnTo>
                    <a:lnTo>
                      <a:pt x="220409" y="479774"/>
                    </a:lnTo>
                    <a:lnTo>
                      <a:pt x="212217" y="474726"/>
                    </a:lnTo>
                    <a:lnTo>
                      <a:pt x="223361" y="467582"/>
                    </a:lnTo>
                    <a:lnTo>
                      <a:pt x="247460" y="432435"/>
                    </a:lnTo>
                    <a:lnTo>
                      <a:pt x="256413" y="429387"/>
                    </a:lnTo>
                    <a:lnTo>
                      <a:pt x="267938" y="414147"/>
                    </a:lnTo>
                    <a:lnTo>
                      <a:pt x="284798" y="411956"/>
                    </a:lnTo>
                    <a:lnTo>
                      <a:pt x="297656" y="401764"/>
                    </a:lnTo>
                    <a:lnTo>
                      <a:pt x="322707" y="405860"/>
                    </a:lnTo>
                    <a:lnTo>
                      <a:pt x="343567" y="399383"/>
                    </a:lnTo>
                    <a:lnTo>
                      <a:pt x="348710" y="389858"/>
                    </a:lnTo>
                    <a:lnTo>
                      <a:pt x="339280" y="380143"/>
                    </a:lnTo>
                    <a:lnTo>
                      <a:pt x="340424" y="367665"/>
                    </a:lnTo>
                    <a:lnTo>
                      <a:pt x="336328" y="360426"/>
                    </a:lnTo>
                    <a:lnTo>
                      <a:pt x="340043" y="353473"/>
                    </a:lnTo>
                    <a:lnTo>
                      <a:pt x="335852" y="346996"/>
                    </a:lnTo>
                    <a:lnTo>
                      <a:pt x="344329" y="332994"/>
                    </a:lnTo>
                    <a:lnTo>
                      <a:pt x="334423" y="318325"/>
                    </a:lnTo>
                    <a:lnTo>
                      <a:pt x="344234" y="306419"/>
                    </a:lnTo>
                    <a:lnTo>
                      <a:pt x="358712" y="304800"/>
                    </a:lnTo>
                    <a:lnTo>
                      <a:pt x="359855" y="296228"/>
                    </a:lnTo>
                    <a:lnTo>
                      <a:pt x="355568" y="291941"/>
                    </a:lnTo>
                    <a:lnTo>
                      <a:pt x="356807" y="281464"/>
                    </a:lnTo>
                    <a:lnTo>
                      <a:pt x="336899" y="274606"/>
                    </a:lnTo>
                    <a:lnTo>
                      <a:pt x="333946" y="260413"/>
                    </a:lnTo>
                    <a:lnTo>
                      <a:pt x="336899" y="258604"/>
                    </a:lnTo>
                    <a:lnTo>
                      <a:pt x="336899" y="258604"/>
                    </a:lnTo>
                    <a:lnTo>
                      <a:pt x="337757" y="255270"/>
                    </a:lnTo>
                    <a:lnTo>
                      <a:pt x="340043" y="258318"/>
                    </a:lnTo>
                    <a:lnTo>
                      <a:pt x="340043" y="258318"/>
                    </a:lnTo>
                    <a:lnTo>
                      <a:pt x="345948" y="244888"/>
                    </a:lnTo>
                    <a:lnTo>
                      <a:pt x="351663" y="243935"/>
                    </a:lnTo>
                    <a:lnTo>
                      <a:pt x="351092" y="251079"/>
                    </a:lnTo>
                    <a:lnTo>
                      <a:pt x="353949" y="244316"/>
                    </a:lnTo>
                    <a:lnTo>
                      <a:pt x="359378" y="252508"/>
                    </a:lnTo>
                    <a:lnTo>
                      <a:pt x="365188" y="244221"/>
                    </a:lnTo>
                    <a:lnTo>
                      <a:pt x="372618" y="243364"/>
                    </a:lnTo>
                    <a:lnTo>
                      <a:pt x="371189" y="237649"/>
                    </a:lnTo>
                    <a:lnTo>
                      <a:pt x="350806" y="207740"/>
                    </a:lnTo>
                    <a:lnTo>
                      <a:pt x="344424" y="210503"/>
                    </a:lnTo>
                    <a:lnTo>
                      <a:pt x="342614" y="205454"/>
                    </a:lnTo>
                    <a:lnTo>
                      <a:pt x="332994" y="211169"/>
                    </a:lnTo>
                    <a:lnTo>
                      <a:pt x="330232" y="207454"/>
                    </a:lnTo>
                    <a:lnTo>
                      <a:pt x="326612" y="212788"/>
                    </a:lnTo>
                    <a:lnTo>
                      <a:pt x="323945" y="210503"/>
                    </a:lnTo>
                    <a:lnTo>
                      <a:pt x="329470" y="202787"/>
                    </a:lnTo>
                    <a:lnTo>
                      <a:pt x="326041" y="198120"/>
                    </a:lnTo>
                    <a:lnTo>
                      <a:pt x="322421" y="203740"/>
                    </a:lnTo>
                    <a:lnTo>
                      <a:pt x="318897" y="199549"/>
                    </a:lnTo>
                    <a:lnTo>
                      <a:pt x="318897" y="199549"/>
                    </a:lnTo>
                    <a:lnTo>
                      <a:pt x="315563" y="194596"/>
                    </a:lnTo>
                    <a:lnTo>
                      <a:pt x="315563" y="194596"/>
                    </a:lnTo>
                    <a:lnTo>
                      <a:pt x="320612" y="191071"/>
                    </a:lnTo>
                    <a:lnTo>
                      <a:pt x="308991" y="190595"/>
                    </a:lnTo>
                    <a:lnTo>
                      <a:pt x="298609" y="182023"/>
                    </a:lnTo>
                    <a:lnTo>
                      <a:pt x="293561" y="186880"/>
                    </a:lnTo>
                    <a:lnTo>
                      <a:pt x="290417" y="180404"/>
                    </a:lnTo>
                    <a:lnTo>
                      <a:pt x="277749" y="190595"/>
                    </a:lnTo>
                    <a:lnTo>
                      <a:pt x="256889" y="185547"/>
                    </a:lnTo>
                    <a:lnTo>
                      <a:pt x="255746" y="192310"/>
                    </a:lnTo>
                    <a:lnTo>
                      <a:pt x="235553" y="176308"/>
                    </a:lnTo>
                    <a:lnTo>
                      <a:pt x="236220" y="169354"/>
                    </a:lnTo>
                    <a:lnTo>
                      <a:pt x="229838" y="164592"/>
                    </a:lnTo>
                    <a:lnTo>
                      <a:pt x="232029" y="159163"/>
                    </a:lnTo>
                    <a:lnTo>
                      <a:pt x="224504" y="153924"/>
                    </a:lnTo>
                    <a:lnTo>
                      <a:pt x="226790" y="139827"/>
                    </a:lnTo>
                    <a:lnTo>
                      <a:pt x="222028" y="133921"/>
                    </a:lnTo>
                    <a:lnTo>
                      <a:pt x="224980" y="128968"/>
                    </a:lnTo>
                    <a:lnTo>
                      <a:pt x="217932" y="114681"/>
                    </a:lnTo>
                    <a:lnTo>
                      <a:pt x="223361" y="110490"/>
                    </a:lnTo>
                    <a:lnTo>
                      <a:pt x="223457" y="99441"/>
                    </a:lnTo>
                    <a:lnTo>
                      <a:pt x="223457" y="99441"/>
                    </a:lnTo>
                    <a:lnTo>
                      <a:pt x="246602" y="108204"/>
                    </a:lnTo>
                    <a:lnTo>
                      <a:pt x="279368" y="96393"/>
                    </a:lnTo>
                    <a:lnTo>
                      <a:pt x="287941" y="68008"/>
                    </a:lnTo>
                    <a:lnTo>
                      <a:pt x="286607" y="17907"/>
                    </a:lnTo>
                    <a:lnTo>
                      <a:pt x="298418" y="5334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任意多边形: 形状 24"/>
              <p:cNvSpPr/>
              <p:nvPr>
                <p:custDataLst>
                  <p:tags r:id="rId77"/>
                </p:custDataLst>
              </p:nvPr>
            </p:nvSpPr>
            <p:spPr>
              <a:xfrm>
                <a:off x="6164" y="6283"/>
                <a:ext cx="73" cy="105"/>
              </a:xfrm>
              <a:custGeom>
                <a:avLst/>
                <a:gdLst>
                  <a:gd name="connsiteX0" fmla="*/ 13906 w 642747"/>
                  <a:gd name="connsiteY0" fmla="*/ 0 h 761809"/>
                  <a:gd name="connsiteX1" fmla="*/ 79915 w 642747"/>
                  <a:gd name="connsiteY1" fmla="*/ 12668 h 761809"/>
                  <a:gd name="connsiteX2" fmla="*/ 86392 w 642747"/>
                  <a:gd name="connsiteY2" fmla="*/ 21431 h 761809"/>
                  <a:gd name="connsiteX3" fmla="*/ 102775 w 642747"/>
                  <a:gd name="connsiteY3" fmla="*/ 21717 h 761809"/>
                  <a:gd name="connsiteX4" fmla="*/ 115157 w 642747"/>
                  <a:gd name="connsiteY4" fmla="*/ 38100 h 761809"/>
                  <a:gd name="connsiteX5" fmla="*/ 154019 w 642747"/>
                  <a:gd name="connsiteY5" fmla="*/ 44482 h 761809"/>
                  <a:gd name="connsiteX6" fmla="*/ 161068 w 642747"/>
                  <a:gd name="connsiteY6" fmla="*/ 49435 h 761809"/>
                  <a:gd name="connsiteX7" fmla="*/ 197644 w 642747"/>
                  <a:gd name="connsiteY7" fmla="*/ 30575 h 761809"/>
                  <a:gd name="connsiteX8" fmla="*/ 197644 w 642747"/>
                  <a:gd name="connsiteY8" fmla="*/ 30575 h 761809"/>
                  <a:gd name="connsiteX9" fmla="*/ 220218 w 642747"/>
                  <a:gd name="connsiteY9" fmla="*/ 17240 h 761809"/>
                  <a:gd name="connsiteX10" fmla="*/ 232029 w 642747"/>
                  <a:gd name="connsiteY10" fmla="*/ 16478 h 761809"/>
                  <a:gd name="connsiteX11" fmla="*/ 250317 w 642747"/>
                  <a:gd name="connsiteY11" fmla="*/ 18955 h 761809"/>
                  <a:gd name="connsiteX12" fmla="*/ 257746 w 642747"/>
                  <a:gd name="connsiteY12" fmla="*/ 28004 h 761809"/>
                  <a:gd name="connsiteX13" fmla="*/ 283464 w 642747"/>
                  <a:gd name="connsiteY13" fmla="*/ 35814 h 761809"/>
                  <a:gd name="connsiteX14" fmla="*/ 290894 w 642747"/>
                  <a:gd name="connsiteY14" fmla="*/ 27146 h 761809"/>
                  <a:gd name="connsiteX15" fmla="*/ 295180 w 642747"/>
                  <a:gd name="connsiteY15" fmla="*/ 27908 h 761809"/>
                  <a:gd name="connsiteX16" fmla="*/ 304895 w 642747"/>
                  <a:gd name="connsiteY16" fmla="*/ 12192 h 761809"/>
                  <a:gd name="connsiteX17" fmla="*/ 334708 w 642747"/>
                  <a:gd name="connsiteY17" fmla="*/ 8096 h 761809"/>
                  <a:gd name="connsiteX18" fmla="*/ 370618 w 642747"/>
                  <a:gd name="connsiteY18" fmla="*/ 22574 h 761809"/>
                  <a:gd name="connsiteX19" fmla="*/ 383762 w 642747"/>
                  <a:gd name="connsiteY19" fmla="*/ 20764 h 761809"/>
                  <a:gd name="connsiteX20" fmla="*/ 394145 w 642747"/>
                  <a:gd name="connsiteY20" fmla="*/ 25527 h 761809"/>
                  <a:gd name="connsiteX21" fmla="*/ 401193 w 642747"/>
                  <a:gd name="connsiteY21" fmla="*/ 21908 h 761809"/>
                  <a:gd name="connsiteX22" fmla="*/ 406527 w 642747"/>
                  <a:gd name="connsiteY22" fmla="*/ 27908 h 761809"/>
                  <a:gd name="connsiteX23" fmla="*/ 419386 w 642747"/>
                  <a:gd name="connsiteY23" fmla="*/ 21622 h 761809"/>
                  <a:gd name="connsiteX24" fmla="*/ 425196 w 642747"/>
                  <a:gd name="connsiteY24" fmla="*/ 28004 h 761809"/>
                  <a:gd name="connsiteX25" fmla="*/ 440912 w 642747"/>
                  <a:gd name="connsiteY25" fmla="*/ 30194 h 761809"/>
                  <a:gd name="connsiteX26" fmla="*/ 442627 w 642747"/>
                  <a:gd name="connsiteY26" fmla="*/ 25622 h 761809"/>
                  <a:gd name="connsiteX27" fmla="*/ 473202 w 642747"/>
                  <a:gd name="connsiteY27" fmla="*/ 19336 h 761809"/>
                  <a:gd name="connsiteX28" fmla="*/ 475679 w 642747"/>
                  <a:gd name="connsiteY28" fmla="*/ 13240 h 761809"/>
                  <a:gd name="connsiteX29" fmla="*/ 485013 w 642747"/>
                  <a:gd name="connsiteY29" fmla="*/ 16288 h 761809"/>
                  <a:gd name="connsiteX30" fmla="*/ 488823 w 642747"/>
                  <a:gd name="connsiteY30" fmla="*/ 9525 h 761809"/>
                  <a:gd name="connsiteX31" fmla="*/ 493300 w 642747"/>
                  <a:gd name="connsiteY31" fmla="*/ 21241 h 761809"/>
                  <a:gd name="connsiteX32" fmla="*/ 504825 w 642747"/>
                  <a:gd name="connsiteY32" fmla="*/ 8192 h 761809"/>
                  <a:gd name="connsiteX33" fmla="*/ 510349 w 642747"/>
                  <a:gd name="connsiteY33" fmla="*/ 17717 h 761809"/>
                  <a:gd name="connsiteX34" fmla="*/ 513207 w 642747"/>
                  <a:gd name="connsiteY34" fmla="*/ 7429 h 761809"/>
                  <a:gd name="connsiteX35" fmla="*/ 518541 w 642747"/>
                  <a:gd name="connsiteY35" fmla="*/ 25527 h 761809"/>
                  <a:gd name="connsiteX36" fmla="*/ 525399 w 642747"/>
                  <a:gd name="connsiteY36" fmla="*/ 29528 h 761809"/>
                  <a:gd name="connsiteX37" fmla="*/ 533590 w 642747"/>
                  <a:gd name="connsiteY37" fmla="*/ 27051 h 761809"/>
                  <a:gd name="connsiteX38" fmla="*/ 538734 w 642747"/>
                  <a:gd name="connsiteY38" fmla="*/ 31909 h 761809"/>
                  <a:gd name="connsiteX39" fmla="*/ 547973 w 642747"/>
                  <a:gd name="connsiteY39" fmla="*/ 27718 h 761809"/>
                  <a:gd name="connsiteX40" fmla="*/ 550164 w 642747"/>
                  <a:gd name="connsiteY40" fmla="*/ 31052 h 761809"/>
                  <a:gd name="connsiteX41" fmla="*/ 546259 w 642747"/>
                  <a:gd name="connsiteY41" fmla="*/ 35243 h 761809"/>
                  <a:gd name="connsiteX42" fmla="*/ 550926 w 642747"/>
                  <a:gd name="connsiteY42" fmla="*/ 44291 h 761809"/>
                  <a:gd name="connsiteX43" fmla="*/ 559403 w 642747"/>
                  <a:gd name="connsiteY43" fmla="*/ 43625 h 761809"/>
                  <a:gd name="connsiteX44" fmla="*/ 558832 w 642747"/>
                  <a:gd name="connsiteY44" fmla="*/ 38576 h 761809"/>
                  <a:gd name="connsiteX45" fmla="*/ 566642 w 642747"/>
                  <a:gd name="connsiteY45" fmla="*/ 36100 h 761809"/>
                  <a:gd name="connsiteX46" fmla="*/ 565404 w 642747"/>
                  <a:gd name="connsiteY46" fmla="*/ 48768 h 761809"/>
                  <a:gd name="connsiteX47" fmla="*/ 575881 w 642747"/>
                  <a:gd name="connsiteY47" fmla="*/ 48863 h 761809"/>
                  <a:gd name="connsiteX48" fmla="*/ 575881 w 642747"/>
                  <a:gd name="connsiteY48" fmla="*/ 48863 h 761809"/>
                  <a:gd name="connsiteX49" fmla="*/ 579977 w 642747"/>
                  <a:gd name="connsiteY49" fmla="*/ 57817 h 761809"/>
                  <a:gd name="connsiteX50" fmla="*/ 586930 w 642747"/>
                  <a:gd name="connsiteY50" fmla="*/ 47435 h 761809"/>
                  <a:gd name="connsiteX51" fmla="*/ 591788 w 642747"/>
                  <a:gd name="connsiteY51" fmla="*/ 51054 h 761809"/>
                  <a:gd name="connsiteX52" fmla="*/ 595408 w 642747"/>
                  <a:gd name="connsiteY52" fmla="*/ 46387 h 761809"/>
                  <a:gd name="connsiteX53" fmla="*/ 600551 w 642747"/>
                  <a:gd name="connsiteY53" fmla="*/ 50863 h 761809"/>
                  <a:gd name="connsiteX54" fmla="*/ 605695 w 642747"/>
                  <a:gd name="connsiteY54" fmla="*/ 48863 h 761809"/>
                  <a:gd name="connsiteX55" fmla="*/ 615124 w 642747"/>
                  <a:gd name="connsiteY55" fmla="*/ 52007 h 761809"/>
                  <a:gd name="connsiteX56" fmla="*/ 615315 w 642747"/>
                  <a:gd name="connsiteY56" fmla="*/ 56388 h 761809"/>
                  <a:gd name="connsiteX57" fmla="*/ 621982 w 642747"/>
                  <a:gd name="connsiteY57" fmla="*/ 49625 h 761809"/>
                  <a:gd name="connsiteX58" fmla="*/ 631698 w 642747"/>
                  <a:gd name="connsiteY58" fmla="*/ 59150 h 761809"/>
                  <a:gd name="connsiteX59" fmla="*/ 629888 w 642747"/>
                  <a:gd name="connsiteY59" fmla="*/ 66008 h 761809"/>
                  <a:gd name="connsiteX60" fmla="*/ 637794 w 642747"/>
                  <a:gd name="connsiteY60" fmla="*/ 64008 h 761809"/>
                  <a:gd name="connsiteX61" fmla="*/ 634555 w 642747"/>
                  <a:gd name="connsiteY61" fmla="*/ 69913 h 761809"/>
                  <a:gd name="connsiteX62" fmla="*/ 641699 w 642747"/>
                  <a:gd name="connsiteY62" fmla="*/ 77248 h 761809"/>
                  <a:gd name="connsiteX63" fmla="*/ 637794 w 642747"/>
                  <a:gd name="connsiteY63" fmla="*/ 81915 h 761809"/>
                  <a:gd name="connsiteX64" fmla="*/ 642747 w 642747"/>
                  <a:gd name="connsiteY64" fmla="*/ 81629 h 761809"/>
                  <a:gd name="connsiteX65" fmla="*/ 641604 w 642747"/>
                  <a:gd name="connsiteY65" fmla="*/ 87344 h 761809"/>
                  <a:gd name="connsiteX66" fmla="*/ 632174 w 642747"/>
                  <a:gd name="connsiteY66" fmla="*/ 84106 h 761809"/>
                  <a:gd name="connsiteX67" fmla="*/ 623030 w 642747"/>
                  <a:gd name="connsiteY67" fmla="*/ 91154 h 761809"/>
                  <a:gd name="connsiteX68" fmla="*/ 611981 w 642747"/>
                  <a:gd name="connsiteY68" fmla="*/ 92202 h 761809"/>
                  <a:gd name="connsiteX69" fmla="*/ 606933 w 642747"/>
                  <a:gd name="connsiteY69" fmla="*/ 101632 h 761809"/>
                  <a:gd name="connsiteX70" fmla="*/ 598361 w 642747"/>
                  <a:gd name="connsiteY70" fmla="*/ 99155 h 761809"/>
                  <a:gd name="connsiteX71" fmla="*/ 602361 w 642747"/>
                  <a:gd name="connsiteY71" fmla="*/ 107918 h 761809"/>
                  <a:gd name="connsiteX72" fmla="*/ 590931 w 642747"/>
                  <a:gd name="connsiteY72" fmla="*/ 109061 h 761809"/>
                  <a:gd name="connsiteX73" fmla="*/ 593407 w 642747"/>
                  <a:gd name="connsiteY73" fmla="*/ 126683 h 761809"/>
                  <a:gd name="connsiteX74" fmla="*/ 582549 w 642747"/>
                  <a:gd name="connsiteY74" fmla="*/ 121729 h 761809"/>
                  <a:gd name="connsiteX75" fmla="*/ 583787 w 642747"/>
                  <a:gd name="connsiteY75" fmla="*/ 136303 h 761809"/>
                  <a:gd name="connsiteX76" fmla="*/ 580454 w 642747"/>
                  <a:gd name="connsiteY76" fmla="*/ 139922 h 761809"/>
                  <a:gd name="connsiteX77" fmla="*/ 567690 w 642747"/>
                  <a:gd name="connsiteY77" fmla="*/ 132017 h 761809"/>
                  <a:gd name="connsiteX78" fmla="*/ 571024 w 642747"/>
                  <a:gd name="connsiteY78" fmla="*/ 143446 h 761809"/>
                  <a:gd name="connsiteX79" fmla="*/ 582358 w 642747"/>
                  <a:gd name="connsiteY79" fmla="*/ 151067 h 761809"/>
                  <a:gd name="connsiteX80" fmla="*/ 575405 w 642747"/>
                  <a:gd name="connsiteY80" fmla="*/ 153924 h 761809"/>
                  <a:gd name="connsiteX81" fmla="*/ 579406 w 642747"/>
                  <a:gd name="connsiteY81" fmla="*/ 160782 h 761809"/>
                  <a:gd name="connsiteX82" fmla="*/ 574643 w 642747"/>
                  <a:gd name="connsiteY82" fmla="*/ 163735 h 761809"/>
                  <a:gd name="connsiteX83" fmla="*/ 577215 w 642747"/>
                  <a:gd name="connsiteY83" fmla="*/ 168307 h 761809"/>
                  <a:gd name="connsiteX84" fmla="*/ 565595 w 642747"/>
                  <a:gd name="connsiteY84" fmla="*/ 171831 h 761809"/>
                  <a:gd name="connsiteX85" fmla="*/ 574167 w 642747"/>
                  <a:gd name="connsiteY85" fmla="*/ 184595 h 761809"/>
                  <a:gd name="connsiteX86" fmla="*/ 562642 w 642747"/>
                  <a:gd name="connsiteY86" fmla="*/ 195167 h 761809"/>
                  <a:gd name="connsiteX87" fmla="*/ 565975 w 642747"/>
                  <a:gd name="connsiteY87" fmla="*/ 199168 h 761809"/>
                  <a:gd name="connsiteX88" fmla="*/ 563118 w 642747"/>
                  <a:gd name="connsiteY88" fmla="*/ 209074 h 761809"/>
                  <a:gd name="connsiteX89" fmla="*/ 569976 w 642747"/>
                  <a:gd name="connsiteY89" fmla="*/ 212979 h 761809"/>
                  <a:gd name="connsiteX90" fmla="*/ 573405 w 642747"/>
                  <a:gd name="connsiteY90" fmla="*/ 210503 h 761809"/>
                  <a:gd name="connsiteX91" fmla="*/ 574643 w 642747"/>
                  <a:gd name="connsiteY91" fmla="*/ 215646 h 761809"/>
                  <a:gd name="connsiteX92" fmla="*/ 583787 w 642747"/>
                  <a:gd name="connsiteY92" fmla="*/ 219551 h 761809"/>
                  <a:gd name="connsiteX93" fmla="*/ 583882 w 642747"/>
                  <a:gd name="connsiteY93" fmla="*/ 226790 h 761809"/>
                  <a:gd name="connsiteX94" fmla="*/ 575691 w 642747"/>
                  <a:gd name="connsiteY94" fmla="*/ 231934 h 761809"/>
                  <a:gd name="connsiteX95" fmla="*/ 584263 w 642747"/>
                  <a:gd name="connsiteY95" fmla="*/ 238220 h 761809"/>
                  <a:gd name="connsiteX96" fmla="*/ 578548 w 642747"/>
                  <a:gd name="connsiteY96" fmla="*/ 242792 h 761809"/>
                  <a:gd name="connsiteX97" fmla="*/ 582358 w 642747"/>
                  <a:gd name="connsiteY97" fmla="*/ 244697 h 761809"/>
                  <a:gd name="connsiteX98" fmla="*/ 582739 w 642747"/>
                  <a:gd name="connsiteY98" fmla="*/ 255937 h 761809"/>
                  <a:gd name="connsiteX99" fmla="*/ 578644 w 642747"/>
                  <a:gd name="connsiteY99" fmla="*/ 257842 h 761809"/>
                  <a:gd name="connsiteX100" fmla="*/ 580168 w 642747"/>
                  <a:gd name="connsiteY100" fmla="*/ 262128 h 761809"/>
                  <a:gd name="connsiteX101" fmla="*/ 584740 w 642747"/>
                  <a:gd name="connsiteY101" fmla="*/ 260318 h 761809"/>
                  <a:gd name="connsiteX102" fmla="*/ 584835 w 642747"/>
                  <a:gd name="connsiteY102" fmla="*/ 265652 h 761809"/>
                  <a:gd name="connsiteX103" fmla="*/ 596741 w 642747"/>
                  <a:gd name="connsiteY103" fmla="*/ 265843 h 761809"/>
                  <a:gd name="connsiteX104" fmla="*/ 595503 w 642747"/>
                  <a:gd name="connsiteY104" fmla="*/ 270891 h 761809"/>
                  <a:gd name="connsiteX105" fmla="*/ 590360 w 642747"/>
                  <a:gd name="connsiteY105" fmla="*/ 269081 h 761809"/>
                  <a:gd name="connsiteX106" fmla="*/ 592074 w 642747"/>
                  <a:gd name="connsiteY106" fmla="*/ 274415 h 761809"/>
                  <a:gd name="connsiteX107" fmla="*/ 587216 w 642747"/>
                  <a:gd name="connsiteY107" fmla="*/ 278702 h 761809"/>
                  <a:gd name="connsiteX108" fmla="*/ 597313 w 642747"/>
                  <a:gd name="connsiteY108" fmla="*/ 286988 h 761809"/>
                  <a:gd name="connsiteX109" fmla="*/ 592074 w 642747"/>
                  <a:gd name="connsiteY109" fmla="*/ 290227 h 761809"/>
                  <a:gd name="connsiteX110" fmla="*/ 590550 w 642747"/>
                  <a:gd name="connsiteY110" fmla="*/ 304991 h 761809"/>
                  <a:gd name="connsiteX111" fmla="*/ 580263 w 642747"/>
                  <a:gd name="connsiteY111" fmla="*/ 307086 h 761809"/>
                  <a:gd name="connsiteX112" fmla="*/ 582930 w 642747"/>
                  <a:gd name="connsiteY112" fmla="*/ 323279 h 761809"/>
                  <a:gd name="connsiteX113" fmla="*/ 571786 w 642747"/>
                  <a:gd name="connsiteY113" fmla="*/ 334899 h 761809"/>
                  <a:gd name="connsiteX114" fmla="*/ 567880 w 642747"/>
                  <a:gd name="connsiteY114" fmla="*/ 331946 h 761809"/>
                  <a:gd name="connsiteX115" fmla="*/ 562832 w 642747"/>
                  <a:gd name="connsiteY115" fmla="*/ 334899 h 761809"/>
                  <a:gd name="connsiteX116" fmla="*/ 563404 w 642747"/>
                  <a:gd name="connsiteY116" fmla="*/ 351568 h 761809"/>
                  <a:gd name="connsiteX117" fmla="*/ 537115 w 642747"/>
                  <a:gd name="connsiteY117" fmla="*/ 381286 h 761809"/>
                  <a:gd name="connsiteX118" fmla="*/ 530352 w 642747"/>
                  <a:gd name="connsiteY118" fmla="*/ 395192 h 761809"/>
                  <a:gd name="connsiteX119" fmla="*/ 532447 w 642747"/>
                  <a:gd name="connsiteY119" fmla="*/ 402431 h 761809"/>
                  <a:gd name="connsiteX120" fmla="*/ 521113 w 642747"/>
                  <a:gd name="connsiteY120" fmla="*/ 417195 h 761809"/>
                  <a:gd name="connsiteX121" fmla="*/ 531495 w 642747"/>
                  <a:gd name="connsiteY121" fmla="*/ 431483 h 761809"/>
                  <a:gd name="connsiteX122" fmla="*/ 581406 w 642747"/>
                  <a:gd name="connsiteY122" fmla="*/ 450913 h 761809"/>
                  <a:gd name="connsiteX123" fmla="*/ 589121 w 642747"/>
                  <a:gd name="connsiteY123" fmla="*/ 476441 h 761809"/>
                  <a:gd name="connsiteX124" fmla="*/ 584645 w 642747"/>
                  <a:gd name="connsiteY124" fmla="*/ 498158 h 761809"/>
                  <a:gd name="connsiteX125" fmla="*/ 616744 w 642747"/>
                  <a:gd name="connsiteY125" fmla="*/ 536924 h 761809"/>
                  <a:gd name="connsiteX126" fmla="*/ 622173 w 642747"/>
                  <a:gd name="connsiteY126" fmla="*/ 581311 h 761809"/>
                  <a:gd name="connsiteX127" fmla="*/ 614077 w 642747"/>
                  <a:gd name="connsiteY127" fmla="*/ 611410 h 761809"/>
                  <a:gd name="connsiteX128" fmla="*/ 604552 w 642747"/>
                  <a:gd name="connsiteY128" fmla="*/ 618744 h 761809"/>
                  <a:gd name="connsiteX129" fmla="*/ 606266 w 642747"/>
                  <a:gd name="connsiteY129" fmla="*/ 649224 h 761809"/>
                  <a:gd name="connsiteX130" fmla="*/ 618077 w 642747"/>
                  <a:gd name="connsiteY130" fmla="*/ 651129 h 761809"/>
                  <a:gd name="connsiteX131" fmla="*/ 615410 w 642747"/>
                  <a:gd name="connsiteY131" fmla="*/ 661607 h 761809"/>
                  <a:gd name="connsiteX132" fmla="*/ 621411 w 642747"/>
                  <a:gd name="connsiteY132" fmla="*/ 668084 h 761809"/>
                  <a:gd name="connsiteX133" fmla="*/ 618554 w 642747"/>
                  <a:gd name="connsiteY133" fmla="*/ 703136 h 761809"/>
                  <a:gd name="connsiteX134" fmla="*/ 614172 w 642747"/>
                  <a:gd name="connsiteY134" fmla="*/ 708660 h 761809"/>
                  <a:gd name="connsiteX135" fmla="*/ 616363 w 642747"/>
                  <a:gd name="connsiteY135" fmla="*/ 727710 h 761809"/>
                  <a:gd name="connsiteX136" fmla="*/ 612077 w 642747"/>
                  <a:gd name="connsiteY136" fmla="*/ 738092 h 761809"/>
                  <a:gd name="connsiteX137" fmla="*/ 620363 w 642747"/>
                  <a:gd name="connsiteY137" fmla="*/ 749903 h 761809"/>
                  <a:gd name="connsiteX138" fmla="*/ 620363 w 642747"/>
                  <a:gd name="connsiteY138" fmla="*/ 749903 h 761809"/>
                  <a:gd name="connsiteX139" fmla="*/ 602361 w 642747"/>
                  <a:gd name="connsiteY139" fmla="*/ 755142 h 761809"/>
                  <a:gd name="connsiteX140" fmla="*/ 593217 w 642747"/>
                  <a:gd name="connsiteY140" fmla="*/ 751332 h 761809"/>
                  <a:gd name="connsiteX141" fmla="*/ 580930 w 642747"/>
                  <a:gd name="connsiteY141" fmla="*/ 749999 h 761809"/>
                  <a:gd name="connsiteX142" fmla="*/ 571119 w 642747"/>
                  <a:gd name="connsiteY142" fmla="*/ 743617 h 761809"/>
                  <a:gd name="connsiteX143" fmla="*/ 551212 w 642747"/>
                  <a:gd name="connsiteY143" fmla="*/ 746760 h 761809"/>
                  <a:gd name="connsiteX144" fmla="*/ 546830 w 642747"/>
                  <a:gd name="connsiteY144" fmla="*/ 759905 h 761809"/>
                  <a:gd name="connsiteX145" fmla="*/ 520065 w 642747"/>
                  <a:gd name="connsiteY145" fmla="*/ 754952 h 761809"/>
                  <a:gd name="connsiteX146" fmla="*/ 507682 w 642747"/>
                  <a:gd name="connsiteY146" fmla="*/ 754571 h 761809"/>
                  <a:gd name="connsiteX147" fmla="*/ 494157 w 642747"/>
                  <a:gd name="connsiteY147" fmla="*/ 741807 h 761809"/>
                  <a:gd name="connsiteX148" fmla="*/ 494824 w 642747"/>
                  <a:gd name="connsiteY148" fmla="*/ 735806 h 761809"/>
                  <a:gd name="connsiteX149" fmla="*/ 485204 w 642747"/>
                  <a:gd name="connsiteY149" fmla="*/ 732758 h 761809"/>
                  <a:gd name="connsiteX150" fmla="*/ 477869 w 642747"/>
                  <a:gd name="connsiteY150" fmla="*/ 733425 h 761809"/>
                  <a:gd name="connsiteX151" fmla="*/ 471869 w 642747"/>
                  <a:gd name="connsiteY151" fmla="*/ 744760 h 761809"/>
                  <a:gd name="connsiteX152" fmla="*/ 457295 w 642747"/>
                  <a:gd name="connsiteY152" fmla="*/ 742188 h 761809"/>
                  <a:gd name="connsiteX153" fmla="*/ 456914 w 642747"/>
                  <a:gd name="connsiteY153" fmla="*/ 733997 h 761809"/>
                  <a:gd name="connsiteX154" fmla="*/ 439674 w 642747"/>
                  <a:gd name="connsiteY154" fmla="*/ 739616 h 761809"/>
                  <a:gd name="connsiteX155" fmla="*/ 424434 w 642747"/>
                  <a:gd name="connsiteY155" fmla="*/ 732377 h 761809"/>
                  <a:gd name="connsiteX156" fmla="*/ 415195 w 642747"/>
                  <a:gd name="connsiteY156" fmla="*/ 727615 h 761809"/>
                  <a:gd name="connsiteX157" fmla="*/ 397288 w 642747"/>
                  <a:gd name="connsiteY157" fmla="*/ 728853 h 761809"/>
                  <a:gd name="connsiteX158" fmla="*/ 391573 w 642747"/>
                  <a:gd name="connsiteY158" fmla="*/ 719804 h 761809"/>
                  <a:gd name="connsiteX159" fmla="*/ 396812 w 642747"/>
                  <a:gd name="connsiteY159" fmla="*/ 692944 h 761809"/>
                  <a:gd name="connsiteX160" fmla="*/ 382810 w 642747"/>
                  <a:gd name="connsiteY160" fmla="*/ 687705 h 761809"/>
                  <a:gd name="connsiteX161" fmla="*/ 361760 w 642747"/>
                  <a:gd name="connsiteY161" fmla="*/ 689705 h 761809"/>
                  <a:gd name="connsiteX162" fmla="*/ 353758 w 642747"/>
                  <a:gd name="connsiteY162" fmla="*/ 699516 h 761809"/>
                  <a:gd name="connsiteX163" fmla="*/ 363379 w 642747"/>
                  <a:gd name="connsiteY163" fmla="*/ 701802 h 761809"/>
                  <a:gd name="connsiteX164" fmla="*/ 361855 w 642747"/>
                  <a:gd name="connsiteY164" fmla="*/ 707422 h 761809"/>
                  <a:gd name="connsiteX165" fmla="*/ 353568 w 642747"/>
                  <a:gd name="connsiteY165" fmla="*/ 707136 h 761809"/>
                  <a:gd name="connsiteX166" fmla="*/ 342138 w 642747"/>
                  <a:gd name="connsiteY166" fmla="*/ 714947 h 761809"/>
                  <a:gd name="connsiteX167" fmla="*/ 336899 w 642747"/>
                  <a:gd name="connsiteY167" fmla="*/ 712851 h 761809"/>
                  <a:gd name="connsiteX168" fmla="*/ 333661 w 642747"/>
                  <a:gd name="connsiteY168" fmla="*/ 700945 h 761809"/>
                  <a:gd name="connsiteX169" fmla="*/ 325755 w 642747"/>
                  <a:gd name="connsiteY169" fmla="*/ 702755 h 761809"/>
                  <a:gd name="connsiteX170" fmla="*/ 313277 w 642747"/>
                  <a:gd name="connsiteY170" fmla="*/ 696182 h 761809"/>
                  <a:gd name="connsiteX171" fmla="*/ 300228 w 642747"/>
                  <a:gd name="connsiteY171" fmla="*/ 698087 h 761809"/>
                  <a:gd name="connsiteX172" fmla="*/ 281083 w 642747"/>
                  <a:gd name="connsiteY172" fmla="*/ 706755 h 761809"/>
                  <a:gd name="connsiteX173" fmla="*/ 278702 w 642747"/>
                  <a:gd name="connsiteY173" fmla="*/ 712946 h 761809"/>
                  <a:gd name="connsiteX174" fmla="*/ 262985 w 642747"/>
                  <a:gd name="connsiteY174" fmla="*/ 713232 h 761809"/>
                  <a:gd name="connsiteX175" fmla="*/ 258889 w 642747"/>
                  <a:gd name="connsiteY175" fmla="*/ 722662 h 761809"/>
                  <a:gd name="connsiteX176" fmla="*/ 251841 w 642747"/>
                  <a:gd name="connsiteY176" fmla="*/ 722376 h 761809"/>
                  <a:gd name="connsiteX177" fmla="*/ 241935 w 642747"/>
                  <a:gd name="connsiteY177" fmla="*/ 736949 h 761809"/>
                  <a:gd name="connsiteX178" fmla="*/ 230981 w 642747"/>
                  <a:gd name="connsiteY178" fmla="*/ 734568 h 761809"/>
                  <a:gd name="connsiteX179" fmla="*/ 221171 w 642747"/>
                  <a:gd name="connsiteY179" fmla="*/ 719900 h 761809"/>
                  <a:gd name="connsiteX180" fmla="*/ 209074 w 642747"/>
                  <a:gd name="connsiteY180" fmla="*/ 726948 h 761809"/>
                  <a:gd name="connsiteX181" fmla="*/ 203930 w 642747"/>
                  <a:gd name="connsiteY181" fmla="*/ 741807 h 761809"/>
                  <a:gd name="connsiteX182" fmla="*/ 111633 w 642747"/>
                  <a:gd name="connsiteY182" fmla="*/ 746093 h 761809"/>
                  <a:gd name="connsiteX183" fmla="*/ 87439 w 642747"/>
                  <a:gd name="connsiteY183" fmla="*/ 761810 h 761809"/>
                  <a:gd name="connsiteX184" fmla="*/ 87439 w 642747"/>
                  <a:gd name="connsiteY184" fmla="*/ 761810 h 761809"/>
                  <a:gd name="connsiteX185" fmla="*/ 83820 w 642747"/>
                  <a:gd name="connsiteY185" fmla="*/ 728377 h 761809"/>
                  <a:gd name="connsiteX186" fmla="*/ 90583 w 642747"/>
                  <a:gd name="connsiteY186" fmla="*/ 721424 h 761809"/>
                  <a:gd name="connsiteX187" fmla="*/ 83439 w 642747"/>
                  <a:gd name="connsiteY187" fmla="*/ 713042 h 761809"/>
                  <a:gd name="connsiteX188" fmla="*/ 93154 w 642747"/>
                  <a:gd name="connsiteY188" fmla="*/ 707708 h 761809"/>
                  <a:gd name="connsiteX189" fmla="*/ 100203 w 642747"/>
                  <a:gd name="connsiteY189" fmla="*/ 686562 h 761809"/>
                  <a:gd name="connsiteX190" fmla="*/ 92012 w 642747"/>
                  <a:gd name="connsiteY190" fmla="*/ 669036 h 761809"/>
                  <a:gd name="connsiteX191" fmla="*/ 92583 w 642747"/>
                  <a:gd name="connsiteY191" fmla="*/ 659797 h 761809"/>
                  <a:gd name="connsiteX192" fmla="*/ 79057 w 642747"/>
                  <a:gd name="connsiteY192" fmla="*/ 644652 h 761809"/>
                  <a:gd name="connsiteX193" fmla="*/ 79057 w 642747"/>
                  <a:gd name="connsiteY193" fmla="*/ 644652 h 761809"/>
                  <a:gd name="connsiteX194" fmla="*/ 81724 w 642747"/>
                  <a:gd name="connsiteY194" fmla="*/ 639032 h 761809"/>
                  <a:gd name="connsiteX195" fmla="*/ 81724 w 642747"/>
                  <a:gd name="connsiteY195" fmla="*/ 639032 h 761809"/>
                  <a:gd name="connsiteX196" fmla="*/ 78391 w 642747"/>
                  <a:gd name="connsiteY196" fmla="*/ 622459 h 761809"/>
                  <a:gd name="connsiteX197" fmla="*/ 84677 w 642747"/>
                  <a:gd name="connsiteY197" fmla="*/ 617220 h 761809"/>
                  <a:gd name="connsiteX198" fmla="*/ 83534 w 642747"/>
                  <a:gd name="connsiteY198" fmla="*/ 605504 h 761809"/>
                  <a:gd name="connsiteX199" fmla="*/ 76486 w 642747"/>
                  <a:gd name="connsiteY199" fmla="*/ 597884 h 761809"/>
                  <a:gd name="connsiteX200" fmla="*/ 78296 w 642747"/>
                  <a:gd name="connsiteY200" fmla="*/ 586359 h 761809"/>
                  <a:gd name="connsiteX201" fmla="*/ 93916 w 642747"/>
                  <a:gd name="connsiteY201" fmla="*/ 570643 h 761809"/>
                  <a:gd name="connsiteX202" fmla="*/ 91059 w 642747"/>
                  <a:gd name="connsiteY202" fmla="*/ 551117 h 761809"/>
                  <a:gd name="connsiteX203" fmla="*/ 108490 w 642747"/>
                  <a:gd name="connsiteY203" fmla="*/ 534924 h 761809"/>
                  <a:gd name="connsiteX204" fmla="*/ 107632 w 642747"/>
                  <a:gd name="connsiteY204" fmla="*/ 524066 h 761809"/>
                  <a:gd name="connsiteX205" fmla="*/ 118015 w 642747"/>
                  <a:gd name="connsiteY205" fmla="*/ 491776 h 761809"/>
                  <a:gd name="connsiteX206" fmla="*/ 112776 w 642747"/>
                  <a:gd name="connsiteY206" fmla="*/ 471488 h 761809"/>
                  <a:gd name="connsiteX207" fmla="*/ 122968 w 642747"/>
                  <a:gd name="connsiteY207" fmla="*/ 461201 h 761809"/>
                  <a:gd name="connsiteX208" fmla="*/ 129730 w 642747"/>
                  <a:gd name="connsiteY208" fmla="*/ 460153 h 761809"/>
                  <a:gd name="connsiteX209" fmla="*/ 127540 w 642747"/>
                  <a:gd name="connsiteY209" fmla="*/ 445199 h 761809"/>
                  <a:gd name="connsiteX210" fmla="*/ 130969 w 642747"/>
                  <a:gd name="connsiteY210" fmla="*/ 442055 h 761809"/>
                  <a:gd name="connsiteX211" fmla="*/ 139637 w 642747"/>
                  <a:gd name="connsiteY211" fmla="*/ 444913 h 761809"/>
                  <a:gd name="connsiteX212" fmla="*/ 141161 w 642747"/>
                  <a:gd name="connsiteY212" fmla="*/ 440817 h 761809"/>
                  <a:gd name="connsiteX213" fmla="*/ 141161 w 642747"/>
                  <a:gd name="connsiteY213" fmla="*/ 440817 h 761809"/>
                  <a:gd name="connsiteX214" fmla="*/ 142970 w 642747"/>
                  <a:gd name="connsiteY214" fmla="*/ 441008 h 761809"/>
                  <a:gd name="connsiteX215" fmla="*/ 142970 w 642747"/>
                  <a:gd name="connsiteY215" fmla="*/ 441008 h 761809"/>
                  <a:gd name="connsiteX216" fmla="*/ 153353 w 642747"/>
                  <a:gd name="connsiteY216" fmla="*/ 428911 h 761809"/>
                  <a:gd name="connsiteX217" fmla="*/ 164592 w 642747"/>
                  <a:gd name="connsiteY217" fmla="*/ 429863 h 761809"/>
                  <a:gd name="connsiteX218" fmla="*/ 161258 w 642747"/>
                  <a:gd name="connsiteY218" fmla="*/ 424720 h 761809"/>
                  <a:gd name="connsiteX219" fmla="*/ 167640 w 642747"/>
                  <a:gd name="connsiteY219" fmla="*/ 423767 h 761809"/>
                  <a:gd name="connsiteX220" fmla="*/ 177546 w 642747"/>
                  <a:gd name="connsiteY220" fmla="*/ 411671 h 761809"/>
                  <a:gd name="connsiteX221" fmla="*/ 177546 w 642747"/>
                  <a:gd name="connsiteY221" fmla="*/ 411671 h 761809"/>
                  <a:gd name="connsiteX222" fmla="*/ 180499 w 642747"/>
                  <a:gd name="connsiteY222" fmla="*/ 409099 h 761809"/>
                  <a:gd name="connsiteX223" fmla="*/ 180499 w 642747"/>
                  <a:gd name="connsiteY223" fmla="*/ 409099 h 761809"/>
                  <a:gd name="connsiteX224" fmla="*/ 188881 w 642747"/>
                  <a:gd name="connsiteY224" fmla="*/ 403193 h 761809"/>
                  <a:gd name="connsiteX225" fmla="*/ 185642 w 642747"/>
                  <a:gd name="connsiteY225" fmla="*/ 400050 h 761809"/>
                  <a:gd name="connsiteX226" fmla="*/ 193929 w 642747"/>
                  <a:gd name="connsiteY226" fmla="*/ 393668 h 761809"/>
                  <a:gd name="connsiteX227" fmla="*/ 192405 w 642747"/>
                  <a:gd name="connsiteY227" fmla="*/ 387763 h 761809"/>
                  <a:gd name="connsiteX228" fmla="*/ 202216 w 642747"/>
                  <a:gd name="connsiteY228" fmla="*/ 385667 h 761809"/>
                  <a:gd name="connsiteX229" fmla="*/ 198215 w 642747"/>
                  <a:gd name="connsiteY229" fmla="*/ 383286 h 761809"/>
                  <a:gd name="connsiteX230" fmla="*/ 200501 w 642747"/>
                  <a:gd name="connsiteY230" fmla="*/ 371189 h 761809"/>
                  <a:gd name="connsiteX231" fmla="*/ 210598 w 642747"/>
                  <a:gd name="connsiteY231" fmla="*/ 371475 h 761809"/>
                  <a:gd name="connsiteX232" fmla="*/ 215360 w 642747"/>
                  <a:gd name="connsiteY232" fmla="*/ 364998 h 761809"/>
                  <a:gd name="connsiteX233" fmla="*/ 216789 w 642747"/>
                  <a:gd name="connsiteY233" fmla="*/ 356426 h 761809"/>
                  <a:gd name="connsiteX234" fmla="*/ 209740 w 642747"/>
                  <a:gd name="connsiteY234" fmla="*/ 346043 h 761809"/>
                  <a:gd name="connsiteX235" fmla="*/ 217646 w 642747"/>
                  <a:gd name="connsiteY235" fmla="*/ 336995 h 761809"/>
                  <a:gd name="connsiteX236" fmla="*/ 211931 w 642747"/>
                  <a:gd name="connsiteY236" fmla="*/ 333089 h 761809"/>
                  <a:gd name="connsiteX237" fmla="*/ 218599 w 642747"/>
                  <a:gd name="connsiteY237" fmla="*/ 332327 h 761809"/>
                  <a:gd name="connsiteX238" fmla="*/ 211836 w 642747"/>
                  <a:gd name="connsiteY238" fmla="*/ 326803 h 761809"/>
                  <a:gd name="connsiteX239" fmla="*/ 215837 w 642747"/>
                  <a:gd name="connsiteY239" fmla="*/ 322326 h 761809"/>
                  <a:gd name="connsiteX240" fmla="*/ 204978 w 642747"/>
                  <a:gd name="connsiteY240" fmla="*/ 316230 h 761809"/>
                  <a:gd name="connsiteX241" fmla="*/ 212503 w 642747"/>
                  <a:gd name="connsiteY241" fmla="*/ 298323 h 761809"/>
                  <a:gd name="connsiteX242" fmla="*/ 223171 w 642747"/>
                  <a:gd name="connsiteY242" fmla="*/ 298323 h 761809"/>
                  <a:gd name="connsiteX243" fmla="*/ 229362 w 642747"/>
                  <a:gd name="connsiteY243" fmla="*/ 288322 h 761809"/>
                  <a:gd name="connsiteX244" fmla="*/ 220123 w 642747"/>
                  <a:gd name="connsiteY244" fmla="*/ 278511 h 761809"/>
                  <a:gd name="connsiteX245" fmla="*/ 220123 w 642747"/>
                  <a:gd name="connsiteY245" fmla="*/ 278511 h 761809"/>
                  <a:gd name="connsiteX246" fmla="*/ 213360 w 642747"/>
                  <a:gd name="connsiteY246" fmla="*/ 275177 h 761809"/>
                  <a:gd name="connsiteX247" fmla="*/ 213360 w 642747"/>
                  <a:gd name="connsiteY247" fmla="*/ 275177 h 761809"/>
                  <a:gd name="connsiteX248" fmla="*/ 225552 w 642747"/>
                  <a:gd name="connsiteY248" fmla="*/ 260509 h 761809"/>
                  <a:gd name="connsiteX249" fmla="*/ 216979 w 642747"/>
                  <a:gd name="connsiteY249" fmla="*/ 263366 h 761809"/>
                  <a:gd name="connsiteX250" fmla="*/ 218789 w 642747"/>
                  <a:gd name="connsiteY250" fmla="*/ 252317 h 761809"/>
                  <a:gd name="connsiteX251" fmla="*/ 223171 w 642747"/>
                  <a:gd name="connsiteY251" fmla="*/ 252794 h 761809"/>
                  <a:gd name="connsiteX252" fmla="*/ 223171 w 642747"/>
                  <a:gd name="connsiteY252" fmla="*/ 252794 h 761809"/>
                  <a:gd name="connsiteX253" fmla="*/ 222123 w 642747"/>
                  <a:gd name="connsiteY253" fmla="*/ 246031 h 761809"/>
                  <a:gd name="connsiteX254" fmla="*/ 215932 w 642747"/>
                  <a:gd name="connsiteY254" fmla="*/ 248793 h 761809"/>
                  <a:gd name="connsiteX255" fmla="*/ 215932 w 642747"/>
                  <a:gd name="connsiteY255" fmla="*/ 248793 h 761809"/>
                  <a:gd name="connsiteX256" fmla="*/ 219646 w 642747"/>
                  <a:gd name="connsiteY256" fmla="*/ 237363 h 761809"/>
                  <a:gd name="connsiteX257" fmla="*/ 214027 w 642747"/>
                  <a:gd name="connsiteY257" fmla="*/ 232886 h 761809"/>
                  <a:gd name="connsiteX258" fmla="*/ 216789 w 642747"/>
                  <a:gd name="connsiteY258" fmla="*/ 224885 h 761809"/>
                  <a:gd name="connsiteX259" fmla="*/ 211836 w 642747"/>
                  <a:gd name="connsiteY259" fmla="*/ 218218 h 761809"/>
                  <a:gd name="connsiteX260" fmla="*/ 217075 w 642747"/>
                  <a:gd name="connsiteY260" fmla="*/ 213074 h 761809"/>
                  <a:gd name="connsiteX261" fmla="*/ 211931 w 642747"/>
                  <a:gd name="connsiteY261" fmla="*/ 206883 h 761809"/>
                  <a:gd name="connsiteX262" fmla="*/ 217075 w 642747"/>
                  <a:gd name="connsiteY262" fmla="*/ 197644 h 761809"/>
                  <a:gd name="connsiteX263" fmla="*/ 210693 w 642747"/>
                  <a:gd name="connsiteY263" fmla="*/ 194024 h 761809"/>
                  <a:gd name="connsiteX264" fmla="*/ 210979 w 642747"/>
                  <a:gd name="connsiteY264" fmla="*/ 184595 h 761809"/>
                  <a:gd name="connsiteX265" fmla="*/ 221837 w 642747"/>
                  <a:gd name="connsiteY265" fmla="*/ 181546 h 761809"/>
                  <a:gd name="connsiteX266" fmla="*/ 216979 w 642747"/>
                  <a:gd name="connsiteY266" fmla="*/ 176403 h 761809"/>
                  <a:gd name="connsiteX267" fmla="*/ 222409 w 642747"/>
                  <a:gd name="connsiteY267" fmla="*/ 172593 h 761809"/>
                  <a:gd name="connsiteX268" fmla="*/ 221075 w 642747"/>
                  <a:gd name="connsiteY268" fmla="*/ 161544 h 761809"/>
                  <a:gd name="connsiteX269" fmla="*/ 228790 w 642747"/>
                  <a:gd name="connsiteY269" fmla="*/ 149543 h 761809"/>
                  <a:gd name="connsiteX270" fmla="*/ 225076 w 642747"/>
                  <a:gd name="connsiteY270" fmla="*/ 144494 h 761809"/>
                  <a:gd name="connsiteX271" fmla="*/ 236601 w 642747"/>
                  <a:gd name="connsiteY271" fmla="*/ 148400 h 761809"/>
                  <a:gd name="connsiteX272" fmla="*/ 238220 w 642747"/>
                  <a:gd name="connsiteY272" fmla="*/ 131921 h 761809"/>
                  <a:gd name="connsiteX273" fmla="*/ 243269 w 642747"/>
                  <a:gd name="connsiteY273" fmla="*/ 132969 h 761809"/>
                  <a:gd name="connsiteX274" fmla="*/ 250222 w 642747"/>
                  <a:gd name="connsiteY274" fmla="*/ 123063 h 761809"/>
                  <a:gd name="connsiteX275" fmla="*/ 265366 w 642747"/>
                  <a:gd name="connsiteY275" fmla="*/ 125444 h 761809"/>
                  <a:gd name="connsiteX276" fmla="*/ 260890 w 642747"/>
                  <a:gd name="connsiteY276" fmla="*/ 120301 h 761809"/>
                  <a:gd name="connsiteX277" fmla="*/ 264414 w 642747"/>
                  <a:gd name="connsiteY277" fmla="*/ 110680 h 761809"/>
                  <a:gd name="connsiteX278" fmla="*/ 260413 w 642747"/>
                  <a:gd name="connsiteY278" fmla="*/ 114871 h 761809"/>
                  <a:gd name="connsiteX279" fmla="*/ 257651 w 642747"/>
                  <a:gd name="connsiteY279" fmla="*/ 109157 h 761809"/>
                  <a:gd name="connsiteX280" fmla="*/ 253460 w 642747"/>
                  <a:gd name="connsiteY280" fmla="*/ 112490 h 761809"/>
                  <a:gd name="connsiteX281" fmla="*/ 252508 w 642747"/>
                  <a:gd name="connsiteY281" fmla="*/ 107442 h 761809"/>
                  <a:gd name="connsiteX282" fmla="*/ 243269 w 642747"/>
                  <a:gd name="connsiteY282" fmla="*/ 103346 h 761809"/>
                  <a:gd name="connsiteX283" fmla="*/ 244602 w 642747"/>
                  <a:gd name="connsiteY283" fmla="*/ 94869 h 761809"/>
                  <a:gd name="connsiteX284" fmla="*/ 238125 w 642747"/>
                  <a:gd name="connsiteY284" fmla="*/ 91821 h 761809"/>
                  <a:gd name="connsiteX285" fmla="*/ 236506 w 642747"/>
                  <a:gd name="connsiteY285" fmla="*/ 96012 h 761809"/>
                  <a:gd name="connsiteX286" fmla="*/ 228886 w 642747"/>
                  <a:gd name="connsiteY286" fmla="*/ 89821 h 761809"/>
                  <a:gd name="connsiteX287" fmla="*/ 225457 w 642747"/>
                  <a:gd name="connsiteY287" fmla="*/ 93631 h 761809"/>
                  <a:gd name="connsiteX288" fmla="*/ 231172 w 642747"/>
                  <a:gd name="connsiteY288" fmla="*/ 96298 h 761809"/>
                  <a:gd name="connsiteX289" fmla="*/ 221742 w 642747"/>
                  <a:gd name="connsiteY289" fmla="*/ 96679 h 761809"/>
                  <a:gd name="connsiteX290" fmla="*/ 217551 w 642747"/>
                  <a:gd name="connsiteY290" fmla="*/ 113919 h 761809"/>
                  <a:gd name="connsiteX291" fmla="*/ 210883 w 642747"/>
                  <a:gd name="connsiteY291" fmla="*/ 108871 h 761809"/>
                  <a:gd name="connsiteX292" fmla="*/ 200978 w 642747"/>
                  <a:gd name="connsiteY292" fmla="*/ 114205 h 761809"/>
                  <a:gd name="connsiteX293" fmla="*/ 189738 w 642747"/>
                  <a:gd name="connsiteY293" fmla="*/ 106109 h 761809"/>
                  <a:gd name="connsiteX294" fmla="*/ 198215 w 642747"/>
                  <a:gd name="connsiteY294" fmla="*/ 100584 h 761809"/>
                  <a:gd name="connsiteX295" fmla="*/ 196405 w 642747"/>
                  <a:gd name="connsiteY295" fmla="*/ 96964 h 761809"/>
                  <a:gd name="connsiteX296" fmla="*/ 188786 w 642747"/>
                  <a:gd name="connsiteY296" fmla="*/ 101537 h 761809"/>
                  <a:gd name="connsiteX297" fmla="*/ 181737 w 642747"/>
                  <a:gd name="connsiteY297" fmla="*/ 93536 h 761809"/>
                  <a:gd name="connsiteX298" fmla="*/ 173450 w 642747"/>
                  <a:gd name="connsiteY298" fmla="*/ 93917 h 761809"/>
                  <a:gd name="connsiteX299" fmla="*/ 173831 w 642747"/>
                  <a:gd name="connsiteY299" fmla="*/ 89345 h 761809"/>
                  <a:gd name="connsiteX300" fmla="*/ 166497 w 642747"/>
                  <a:gd name="connsiteY300" fmla="*/ 87916 h 761809"/>
                  <a:gd name="connsiteX301" fmla="*/ 165925 w 642747"/>
                  <a:gd name="connsiteY301" fmla="*/ 93059 h 761809"/>
                  <a:gd name="connsiteX302" fmla="*/ 161258 w 642747"/>
                  <a:gd name="connsiteY302" fmla="*/ 90202 h 761809"/>
                  <a:gd name="connsiteX303" fmla="*/ 159258 w 642747"/>
                  <a:gd name="connsiteY303" fmla="*/ 95917 h 761809"/>
                  <a:gd name="connsiteX304" fmla="*/ 153067 w 642747"/>
                  <a:gd name="connsiteY304" fmla="*/ 94488 h 761809"/>
                  <a:gd name="connsiteX305" fmla="*/ 152876 w 642747"/>
                  <a:gd name="connsiteY305" fmla="*/ 99060 h 761809"/>
                  <a:gd name="connsiteX306" fmla="*/ 143637 w 642747"/>
                  <a:gd name="connsiteY306" fmla="*/ 101155 h 761809"/>
                  <a:gd name="connsiteX307" fmla="*/ 145256 w 642747"/>
                  <a:gd name="connsiteY307" fmla="*/ 106489 h 761809"/>
                  <a:gd name="connsiteX308" fmla="*/ 138113 w 642747"/>
                  <a:gd name="connsiteY308" fmla="*/ 106680 h 761809"/>
                  <a:gd name="connsiteX309" fmla="*/ 128111 w 642747"/>
                  <a:gd name="connsiteY309" fmla="*/ 119920 h 761809"/>
                  <a:gd name="connsiteX310" fmla="*/ 122206 w 642747"/>
                  <a:gd name="connsiteY310" fmla="*/ 115634 h 761809"/>
                  <a:gd name="connsiteX311" fmla="*/ 124778 w 642747"/>
                  <a:gd name="connsiteY311" fmla="*/ 107252 h 761809"/>
                  <a:gd name="connsiteX312" fmla="*/ 112586 w 642747"/>
                  <a:gd name="connsiteY312" fmla="*/ 107823 h 761809"/>
                  <a:gd name="connsiteX313" fmla="*/ 112776 w 642747"/>
                  <a:gd name="connsiteY313" fmla="*/ 112395 h 761809"/>
                  <a:gd name="connsiteX314" fmla="*/ 108585 w 642747"/>
                  <a:gd name="connsiteY314" fmla="*/ 110300 h 761809"/>
                  <a:gd name="connsiteX315" fmla="*/ 101727 w 642747"/>
                  <a:gd name="connsiteY315" fmla="*/ 114871 h 761809"/>
                  <a:gd name="connsiteX316" fmla="*/ 103918 w 642747"/>
                  <a:gd name="connsiteY316" fmla="*/ 104775 h 761809"/>
                  <a:gd name="connsiteX317" fmla="*/ 98203 w 642747"/>
                  <a:gd name="connsiteY317" fmla="*/ 108299 h 761809"/>
                  <a:gd name="connsiteX318" fmla="*/ 90297 w 642747"/>
                  <a:gd name="connsiteY318" fmla="*/ 104204 h 761809"/>
                  <a:gd name="connsiteX319" fmla="*/ 89630 w 642747"/>
                  <a:gd name="connsiteY319" fmla="*/ 108966 h 761809"/>
                  <a:gd name="connsiteX320" fmla="*/ 82677 w 642747"/>
                  <a:gd name="connsiteY320" fmla="*/ 105346 h 761809"/>
                  <a:gd name="connsiteX321" fmla="*/ 82963 w 642747"/>
                  <a:gd name="connsiteY321" fmla="*/ 97060 h 761809"/>
                  <a:gd name="connsiteX322" fmla="*/ 76867 w 642747"/>
                  <a:gd name="connsiteY322" fmla="*/ 98679 h 761809"/>
                  <a:gd name="connsiteX323" fmla="*/ 77819 w 642747"/>
                  <a:gd name="connsiteY323" fmla="*/ 91916 h 761809"/>
                  <a:gd name="connsiteX324" fmla="*/ 68104 w 642747"/>
                  <a:gd name="connsiteY324" fmla="*/ 96203 h 761809"/>
                  <a:gd name="connsiteX325" fmla="*/ 62198 w 642747"/>
                  <a:gd name="connsiteY325" fmla="*/ 81820 h 761809"/>
                  <a:gd name="connsiteX326" fmla="*/ 68104 w 642747"/>
                  <a:gd name="connsiteY326" fmla="*/ 81248 h 761809"/>
                  <a:gd name="connsiteX327" fmla="*/ 66865 w 642747"/>
                  <a:gd name="connsiteY327" fmla="*/ 76771 h 761809"/>
                  <a:gd name="connsiteX328" fmla="*/ 58007 w 642747"/>
                  <a:gd name="connsiteY328" fmla="*/ 75057 h 761809"/>
                  <a:gd name="connsiteX329" fmla="*/ 56483 w 642747"/>
                  <a:gd name="connsiteY329" fmla="*/ 80010 h 761809"/>
                  <a:gd name="connsiteX330" fmla="*/ 51911 w 642747"/>
                  <a:gd name="connsiteY330" fmla="*/ 77819 h 761809"/>
                  <a:gd name="connsiteX331" fmla="*/ 42481 w 642747"/>
                  <a:gd name="connsiteY331" fmla="*/ 84582 h 761809"/>
                  <a:gd name="connsiteX332" fmla="*/ 46577 w 642747"/>
                  <a:gd name="connsiteY332" fmla="*/ 77819 h 761809"/>
                  <a:gd name="connsiteX333" fmla="*/ 37147 w 642747"/>
                  <a:gd name="connsiteY333" fmla="*/ 70104 h 761809"/>
                  <a:gd name="connsiteX334" fmla="*/ 41338 w 642747"/>
                  <a:gd name="connsiteY334" fmla="*/ 68009 h 761809"/>
                  <a:gd name="connsiteX335" fmla="*/ 40005 w 642747"/>
                  <a:gd name="connsiteY335" fmla="*/ 63913 h 761809"/>
                  <a:gd name="connsiteX336" fmla="*/ 36862 w 642747"/>
                  <a:gd name="connsiteY336" fmla="*/ 66104 h 761809"/>
                  <a:gd name="connsiteX337" fmla="*/ 32099 w 642747"/>
                  <a:gd name="connsiteY337" fmla="*/ 61055 h 761809"/>
                  <a:gd name="connsiteX338" fmla="*/ 34862 w 642747"/>
                  <a:gd name="connsiteY338" fmla="*/ 52292 h 761809"/>
                  <a:gd name="connsiteX339" fmla="*/ 30289 w 642747"/>
                  <a:gd name="connsiteY339" fmla="*/ 45815 h 761809"/>
                  <a:gd name="connsiteX340" fmla="*/ 28099 w 642747"/>
                  <a:gd name="connsiteY340" fmla="*/ 53340 h 761809"/>
                  <a:gd name="connsiteX341" fmla="*/ 17336 w 642747"/>
                  <a:gd name="connsiteY341" fmla="*/ 52864 h 761809"/>
                  <a:gd name="connsiteX342" fmla="*/ 10858 w 642747"/>
                  <a:gd name="connsiteY342" fmla="*/ 44101 h 761809"/>
                  <a:gd name="connsiteX343" fmla="*/ 0 w 642747"/>
                  <a:gd name="connsiteY343" fmla="*/ 41720 h 761809"/>
                  <a:gd name="connsiteX344" fmla="*/ 12668 w 642747"/>
                  <a:gd name="connsiteY344" fmla="*/ 20193 h 761809"/>
                  <a:gd name="connsiteX345" fmla="*/ 9811 w 642747"/>
                  <a:gd name="connsiteY345" fmla="*/ 15621 h 761809"/>
                  <a:gd name="connsiteX346" fmla="*/ 15812 w 642747"/>
                  <a:gd name="connsiteY346" fmla="*/ 8954 h 761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</a:cxnLst>
                <a:rect l="l" t="t" r="r" b="b"/>
                <a:pathLst>
                  <a:path w="642747" h="761809">
                    <a:moveTo>
                      <a:pt x="13906" y="0"/>
                    </a:moveTo>
                    <a:lnTo>
                      <a:pt x="79915" y="12668"/>
                    </a:lnTo>
                    <a:lnTo>
                      <a:pt x="86392" y="21431"/>
                    </a:lnTo>
                    <a:lnTo>
                      <a:pt x="102775" y="21717"/>
                    </a:lnTo>
                    <a:lnTo>
                      <a:pt x="115157" y="38100"/>
                    </a:lnTo>
                    <a:lnTo>
                      <a:pt x="154019" y="44482"/>
                    </a:lnTo>
                    <a:lnTo>
                      <a:pt x="161068" y="49435"/>
                    </a:lnTo>
                    <a:lnTo>
                      <a:pt x="197644" y="30575"/>
                    </a:lnTo>
                    <a:lnTo>
                      <a:pt x="197644" y="30575"/>
                    </a:lnTo>
                    <a:lnTo>
                      <a:pt x="220218" y="17240"/>
                    </a:lnTo>
                    <a:lnTo>
                      <a:pt x="232029" y="16478"/>
                    </a:lnTo>
                    <a:lnTo>
                      <a:pt x="250317" y="18955"/>
                    </a:lnTo>
                    <a:lnTo>
                      <a:pt x="257746" y="28004"/>
                    </a:lnTo>
                    <a:lnTo>
                      <a:pt x="283464" y="35814"/>
                    </a:lnTo>
                    <a:lnTo>
                      <a:pt x="290894" y="27146"/>
                    </a:lnTo>
                    <a:lnTo>
                      <a:pt x="295180" y="27908"/>
                    </a:lnTo>
                    <a:lnTo>
                      <a:pt x="304895" y="12192"/>
                    </a:lnTo>
                    <a:lnTo>
                      <a:pt x="334708" y="8096"/>
                    </a:lnTo>
                    <a:lnTo>
                      <a:pt x="370618" y="22574"/>
                    </a:lnTo>
                    <a:lnTo>
                      <a:pt x="383762" y="20764"/>
                    </a:lnTo>
                    <a:lnTo>
                      <a:pt x="394145" y="25527"/>
                    </a:lnTo>
                    <a:lnTo>
                      <a:pt x="401193" y="21908"/>
                    </a:lnTo>
                    <a:lnTo>
                      <a:pt x="406527" y="27908"/>
                    </a:lnTo>
                    <a:lnTo>
                      <a:pt x="419386" y="21622"/>
                    </a:lnTo>
                    <a:lnTo>
                      <a:pt x="425196" y="28004"/>
                    </a:lnTo>
                    <a:lnTo>
                      <a:pt x="440912" y="30194"/>
                    </a:lnTo>
                    <a:lnTo>
                      <a:pt x="442627" y="25622"/>
                    </a:lnTo>
                    <a:lnTo>
                      <a:pt x="473202" y="19336"/>
                    </a:lnTo>
                    <a:lnTo>
                      <a:pt x="475679" y="13240"/>
                    </a:lnTo>
                    <a:lnTo>
                      <a:pt x="485013" y="16288"/>
                    </a:lnTo>
                    <a:lnTo>
                      <a:pt x="488823" y="9525"/>
                    </a:lnTo>
                    <a:lnTo>
                      <a:pt x="493300" y="21241"/>
                    </a:lnTo>
                    <a:lnTo>
                      <a:pt x="504825" y="8192"/>
                    </a:lnTo>
                    <a:lnTo>
                      <a:pt x="510349" y="17717"/>
                    </a:lnTo>
                    <a:lnTo>
                      <a:pt x="513207" y="7429"/>
                    </a:lnTo>
                    <a:lnTo>
                      <a:pt x="518541" y="25527"/>
                    </a:lnTo>
                    <a:lnTo>
                      <a:pt x="525399" y="29528"/>
                    </a:lnTo>
                    <a:lnTo>
                      <a:pt x="533590" y="27051"/>
                    </a:lnTo>
                    <a:lnTo>
                      <a:pt x="538734" y="31909"/>
                    </a:lnTo>
                    <a:lnTo>
                      <a:pt x="547973" y="27718"/>
                    </a:lnTo>
                    <a:lnTo>
                      <a:pt x="550164" y="31052"/>
                    </a:lnTo>
                    <a:lnTo>
                      <a:pt x="546259" y="35243"/>
                    </a:lnTo>
                    <a:lnTo>
                      <a:pt x="550926" y="44291"/>
                    </a:lnTo>
                    <a:lnTo>
                      <a:pt x="559403" y="43625"/>
                    </a:lnTo>
                    <a:lnTo>
                      <a:pt x="558832" y="38576"/>
                    </a:lnTo>
                    <a:lnTo>
                      <a:pt x="566642" y="36100"/>
                    </a:lnTo>
                    <a:lnTo>
                      <a:pt x="565404" y="48768"/>
                    </a:lnTo>
                    <a:lnTo>
                      <a:pt x="575881" y="48863"/>
                    </a:lnTo>
                    <a:lnTo>
                      <a:pt x="575881" y="48863"/>
                    </a:lnTo>
                    <a:lnTo>
                      <a:pt x="579977" y="57817"/>
                    </a:lnTo>
                    <a:lnTo>
                      <a:pt x="586930" y="47435"/>
                    </a:lnTo>
                    <a:lnTo>
                      <a:pt x="591788" y="51054"/>
                    </a:lnTo>
                    <a:lnTo>
                      <a:pt x="595408" y="46387"/>
                    </a:lnTo>
                    <a:lnTo>
                      <a:pt x="600551" y="50863"/>
                    </a:lnTo>
                    <a:lnTo>
                      <a:pt x="605695" y="48863"/>
                    </a:lnTo>
                    <a:lnTo>
                      <a:pt x="615124" y="52007"/>
                    </a:lnTo>
                    <a:lnTo>
                      <a:pt x="615315" y="56388"/>
                    </a:lnTo>
                    <a:lnTo>
                      <a:pt x="621982" y="49625"/>
                    </a:lnTo>
                    <a:lnTo>
                      <a:pt x="631698" y="59150"/>
                    </a:lnTo>
                    <a:lnTo>
                      <a:pt x="629888" y="66008"/>
                    </a:lnTo>
                    <a:lnTo>
                      <a:pt x="637794" y="64008"/>
                    </a:lnTo>
                    <a:lnTo>
                      <a:pt x="634555" y="69913"/>
                    </a:lnTo>
                    <a:lnTo>
                      <a:pt x="641699" y="77248"/>
                    </a:lnTo>
                    <a:lnTo>
                      <a:pt x="637794" y="81915"/>
                    </a:lnTo>
                    <a:lnTo>
                      <a:pt x="642747" y="81629"/>
                    </a:lnTo>
                    <a:lnTo>
                      <a:pt x="641604" y="87344"/>
                    </a:lnTo>
                    <a:lnTo>
                      <a:pt x="632174" y="84106"/>
                    </a:lnTo>
                    <a:lnTo>
                      <a:pt x="623030" y="91154"/>
                    </a:lnTo>
                    <a:lnTo>
                      <a:pt x="611981" y="92202"/>
                    </a:lnTo>
                    <a:lnTo>
                      <a:pt x="606933" y="101632"/>
                    </a:lnTo>
                    <a:lnTo>
                      <a:pt x="598361" y="99155"/>
                    </a:lnTo>
                    <a:lnTo>
                      <a:pt x="602361" y="107918"/>
                    </a:lnTo>
                    <a:lnTo>
                      <a:pt x="590931" y="109061"/>
                    </a:lnTo>
                    <a:lnTo>
                      <a:pt x="593407" y="126683"/>
                    </a:lnTo>
                    <a:lnTo>
                      <a:pt x="582549" y="121729"/>
                    </a:lnTo>
                    <a:lnTo>
                      <a:pt x="583787" y="136303"/>
                    </a:lnTo>
                    <a:lnTo>
                      <a:pt x="580454" y="139922"/>
                    </a:lnTo>
                    <a:lnTo>
                      <a:pt x="567690" y="132017"/>
                    </a:lnTo>
                    <a:lnTo>
                      <a:pt x="571024" y="143446"/>
                    </a:lnTo>
                    <a:lnTo>
                      <a:pt x="582358" y="151067"/>
                    </a:lnTo>
                    <a:lnTo>
                      <a:pt x="575405" y="153924"/>
                    </a:lnTo>
                    <a:lnTo>
                      <a:pt x="579406" y="160782"/>
                    </a:lnTo>
                    <a:lnTo>
                      <a:pt x="574643" y="163735"/>
                    </a:lnTo>
                    <a:lnTo>
                      <a:pt x="577215" y="168307"/>
                    </a:lnTo>
                    <a:lnTo>
                      <a:pt x="565595" y="171831"/>
                    </a:lnTo>
                    <a:lnTo>
                      <a:pt x="574167" y="184595"/>
                    </a:lnTo>
                    <a:lnTo>
                      <a:pt x="562642" y="195167"/>
                    </a:lnTo>
                    <a:lnTo>
                      <a:pt x="565975" y="199168"/>
                    </a:lnTo>
                    <a:lnTo>
                      <a:pt x="563118" y="209074"/>
                    </a:lnTo>
                    <a:lnTo>
                      <a:pt x="569976" y="212979"/>
                    </a:lnTo>
                    <a:lnTo>
                      <a:pt x="573405" y="210503"/>
                    </a:lnTo>
                    <a:lnTo>
                      <a:pt x="574643" y="215646"/>
                    </a:lnTo>
                    <a:lnTo>
                      <a:pt x="583787" y="219551"/>
                    </a:lnTo>
                    <a:lnTo>
                      <a:pt x="583882" y="226790"/>
                    </a:lnTo>
                    <a:lnTo>
                      <a:pt x="575691" y="231934"/>
                    </a:lnTo>
                    <a:lnTo>
                      <a:pt x="584263" y="238220"/>
                    </a:lnTo>
                    <a:lnTo>
                      <a:pt x="578548" y="242792"/>
                    </a:lnTo>
                    <a:lnTo>
                      <a:pt x="582358" y="244697"/>
                    </a:lnTo>
                    <a:lnTo>
                      <a:pt x="582739" y="255937"/>
                    </a:lnTo>
                    <a:lnTo>
                      <a:pt x="578644" y="257842"/>
                    </a:lnTo>
                    <a:lnTo>
                      <a:pt x="580168" y="262128"/>
                    </a:lnTo>
                    <a:lnTo>
                      <a:pt x="584740" y="260318"/>
                    </a:lnTo>
                    <a:lnTo>
                      <a:pt x="584835" y="265652"/>
                    </a:lnTo>
                    <a:lnTo>
                      <a:pt x="596741" y="265843"/>
                    </a:lnTo>
                    <a:lnTo>
                      <a:pt x="595503" y="270891"/>
                    </a:lnTo>
                    <a:lnTo>
                      <a:pt x="590360" y="269081"/>
                    </a:lnTo>
                    <a:lnTo>
                      <a:pt x="592074" y="274415"/>
                    </a:lnTo>
                    <a:lnTo>
                      <a:pt x="587216" y="278702"/>
                    </a:lnTo>
                    <a:lnTo>
                      <a:pt x="597313" y="286988"/>
                    </a:lnTo>
                    <a:lnTo>
                      <a:pt x="592074" y="290227"/>
                    </a:lnTo>
                    <a:lnTo>
                      <a:pt x="590550" y="304991"/>
                    </a:lnTo>
                    <a:lnTo>
                      <a:pt x="580263" y="307086"/>
                    </a:lnTo>
                    <a:lnTo>
                      <a:pt x="582930" y="323279"/>
                    </a:lnTo>
                    <a:lnTo>
                      <a:pt x="571786" y="334899"/>
                    </a:lnTo>
                    <a:lnTo>
                      <a:pt x="567880" y="331946"/>
                    </a:lnTo>
                    <a:lnTo>
                      <a:pt x="562832" y="334899"/>
                    </a:lnTo>
                    <a:lnTo>
                      <a:pt x="563404" y="351568"/>
                    </a:lnTo>
                    <a:lnTo>
                      <a:pt x="537115" y="381286"/>
                    </a:lnTo>
                    <a:lnTo>
                      <a:pt x="530352" y="395192"/>
                    </a:lnTo>
                    <a:lnTo>
                      <a:pt x="532447" y="402431"/>
                    </a:lnTo>
                    <a:lnTo>
                      <a:pt x="521113" y="417195"/>
                    </a:lnTo>
                    <a:lnTo>
                      <a:pt x="531495" y="431483"/>
                    </a:lnTo>
                    <a:lnTo>
                      <a:pt x="581406" y="450913"/>
                    </a:lnTo>
                    <a:lnTo>
                      <a:pt x="589121" y="476441"/>
                    </a:lnTo>
                    <a:lnTo>
                      <a:pt x="584645" y="498158"/>
                    </a:lnTo>
                    <a:lnTo>
                      <a:pt x="616744" y="536924"/>
                    </a:lnTo>
                    <a:lnTo>
                      <a:pt x="622173" y="581311"/>
                    </a:lnTo>
                    <a:lnTo>
                      <a:pt x="614077" y="611410"/>
                    </a:lnTo>
                    <a:lnTo>
                      <a:pt x="604552" y="618744"/>
                    </a:lnTo>
                    <a:lnTo>
                      <a:pt x="606266" y="649224"/>
                    </a:lnTo>
                    <a:lnTo>
                      <a:pt x="618077" y="651129"/>
                    </a:lnTo>
                    <a:lnTo>
                      <a:pt x="615410" y="661607"/>
                    </a:lnTo>
                    <a:lnTo>
                      <a:pt x="621411" y="668084"/>
                    </a:lnTo>
                    <a:lnTo>
                      <a:pt x="618554" y="703136"/>
                    </a:lnTo>
                    <a:lnTo>
                      <a:pt x="614172" y="708660"/>
                    </a:lnTo>
                    <a:lnTo>
                      <a:pt x="616363" y="727710"/>
                    </a:lnTo>
                    <a:lnTo>
                      <a:pt x="612077" y="738092"/>
                    </a:lnTo>
                    <a:lnTo>
                      <a:pt x="620363" y="749903"/>
                    </a:lnTo>
                    <a:lnTo>
                      <a:pt x="620363" y="749903"/>
                    </a:lnTo>
                    <a:lnTo>
                      <a:pt x="602361" y="755142"/>
                    </a:lnTo>
                    <a:lnTo>
                      <a:pt x="593217" y="751332"/>
                    </a:lnTo>
                    <a:lnTo>
                      <a:pt x="580930" y="749999"/>
                    </a:lnTo>
                    <a:lnTo>
                      <a:pt x="571119" y="743617"/>
                    </a:lnTo>
                    <a:lnTo>
                      <a:pt x="551212" y="746760"/>
                    </a:lnTo>
                    <a:lnTo>
                      <a:pt x="546830" y="759905"/>
                    </a:lnTo>
                    <a:lnTo>
                      <a:pt x="520065" y="754952"/>
                    </a:lnTo>
                    <a:lnTo>
                      <a:pt x="507682" y="754571"/>
                    </a:lnTo>
                    <a:lnTo>
                      <a:pt x="494157" y="741807"/>
                    </a:lnTo>
                    <a:lnTo>
                      <a:pt x="494824" y="735806"/>
                    </a:lnTo>
                    <a:lnTo>
                      <a:pt x="485204" y="732758"/>
                    </a:lnTo>
                    <a:lnTo>
                      <a:pt x="477869" y="733425"/>
                    </a:lnTo>
                    <a:lnTo>
                      <a:pt x="471869" y="744760"/>
                    </a:lnTo>
                    <a:lnTo>
                      <a:pt x="457295" y="742188"/>
                    </a:lnTo>
                    <a:lnTo>
                      <a:pt x="456914" y="733997"/>
                    </a:lnTo>
                    <a:lnTo>
                      <a:pt x="439674" y="739616"/>
                    </a:lnTo>
                    <a:lnTo>
                      <a:pt x="424434" y="732377"/>
                    </a:lnTo>
                    <a:lnTo>
                      <a:pt x="415195" y="727615"/>
                    </a:lnTo>
                    <a:lnTo>
                      <a:pt x="397288" y="728853"/>
                    </a:lnTo>
                    <a:lnTo>
                      <a:pt x="391573" y="719804"/>
                    </a:lnTo>
                    <a:lnTo>
                      <a:pt x="396812" y="692944"/>
                    </a:lnTo>
                    <a:lnTo>
                      <a:pt x="382810" y="687705"/>
                    </a:lnTo>
                    <a:lnTo>
                      <a:pt x="361760" y="689705"/>
                    </a:lnTo>
                    <a:lnTo>
                      <a:pt x="353758" y="699516"/>
                    </a:lnTo>
                    <a:lnTo>
                      <a:pt x="363379" y="701802"/>
                    </a:lnTo>
                    <a:lnTo>
                      <a:pt x="361855" y="707422"/>
                    </a:lnTo>
                    <a:lnTo>
                      <a:pt x="353568" y="707136"/>
                    </a:lnTo>
                    <a:lnTo>
                      <a:pt x="342138" y="714947"/>
                    </a:lnTo>
                    <a:lnTo>
                      <a:pt x="336899" y="712851"/>
                    </a:lnTo>
                    <a:lnTo>
                      <a:pt x="333661" y="700945"/>
                    </a:lnTo>
                    <a:lnTo>
                      <a:pt x="325755" y="702755"/>
                    </a:lnTo>
                    <a:lnTo>
                      <a:pt x="313277" y="696182"/>
                    </a:lnTo>
                    <a:lnTo>
                      <a:pt x="300228" y="698087"/>
                    </a:lnTo>
                    <a:lnTo>
                      <a:pt x="281083" y="706755"/>
                    </a:lnTo>
                    <a:lnTo>
                      <a:pt x="278702" y="712946"/>
                    </a:lnTo>
                    <a:lnTo>
                      <a:pt x="262985" y="713232"/>
                    </a:lnTo>
                    <a:lnTo>
                      <a:pt x="258889" y="722662"/>
                    </a:lnTo>
                    <a:lnTo>
                      <a:pt x="251841" y="722376"/>
                    </a:lnTo>
                    <a:lnTo>
                      <a:pt x="241935" y="736949"/>
                    </a:lnTo>
                    <a:lnTo>
                      <a:pt x="230981" y="734568"/>
                    </a:lnTo>
                    <a:lnTo>
                      <a:pt x="221171" y="719900"/>
                    </a:lnTo>
                    <a:lnTo>
                      <a:pt x="209074" y="726948"/>
                    </a:lnTo>
                    <a:lnTo>
                      <a:pt x="203930" y="741807"/>
                    </a:lnTo>
                    <a:lnTo>
                      <a:pt x="111633" y="746093"/>
                    </a:lnTo>
                    <a:lnTo>
                      <a:pt x="87439" y="761810"/>
                    </a:lnTo>
                    <a:lnTo>
                      <a:pt x="87439" y="761810"/>
                    </a:lnTo>
                    <a:lnTo>
                      <a:pt x="83820" y="728377"/>
                    </a:lnTo>
                    <a:lnTo>
                      <a:pt x="90583" y="721424"/>
                    </a:lnTo>
                    <a:lnTo>
                      <a:pt x="83439" y="713042"/>
                    </a:lnTo>
                    <a:lnTo>
                      <a:pt x="93154" y="707708"/>
                    </a:lnTo>
                    <a:lnTo>
                      <a:pt x="100203" y="686562"/>
                    </a:lnTo>
                    <a:lnTo>
                      <a:pt x="92012" y="669036"/>
                    </a:lnTo>
                    <a:lnTo>
                      <a:pt x="92583" y="659797"/>
                    </a:lnTo>
                    <a:lnTo>
                      <a:pt x="79057" y="644652"/>
                    </a:lnTo>
                    <a:lnTo>
                      <a:pt x="79057" y="644652"/>
                    </a:lnTo>
                    <a:lnTo>
                      <a:pt x="81724" y="639032"/>
                    </a:lnTo>
                    <a:lnTo>
                      <a:pt x="81724" y="639032"/>
                    </a:lnTo>
                    <a:lnTo>
                      <a:pt x="78391" y="622459"/>
                    </a:lnTo>
                    <a:lnTo>
                      <a:pt x="84677" y="617220"/>
                    </a:lnTo>
                    <a:lnTo>
                      <a:pt x="83534" y="605504"/>
                    </a:lnTo>
                    <a:lnTo>
                      <a:pt x="76486" y="597884"/>
                    </a:lnTo>
                    <a:lnTo>
                      <a:pt x="78296" y="586359"/>
                    </a:lnTo>
                    <a:lnTo>
                      <a:pt x="93916" y="570643"/>
                    </a:lnTo>
                    <a:lnTo>
                      <a:pt x="91059" y="551117"/>
                    </a:lnTo>
                    <a:lnTo>
                      <a:pt x="108490" y="534924"/>
                    </a:lnTo>
                    <a:lnTo>
                      <a:pt x="107632" y="524066"/>
                    </a:lnTo>
                    <a:lnTo>
                      <a:pt x="118015" y="491776"/>
                    </a:lnTo>
                    <a:lnTo>
                      <a:pt x="112776" y="471488"/>
                    </a:lnTo>
                    <a:lnTo>
                      <a:pt x="122968" y="461201"/>
                    </a:lnTo>
                    <a:lnTo>
                      <a:pt x="129730" y="460153"/>
                    </a:lnTo>
                    <a:lnTo>
                      <a:pt x="127540" y="445199"/>
                    </a:lnTo>
                    <a:lnTo>
                      <a:pt x="130969" y="442055"/>
                    </a:lnTo>
                    <a:lnTo>
                      <a:pt x="139637" y="444913"/>
                    </a:lnTo>
                    <a:lnTo>
                      <a:pt x="141161" y="440817"/>
                    </a:lnTo>
                    <a:lnTo>
                      <a:pt x="141161" y="440817"/>
                    </a:lnTo>
                    <a:lnTo>
                      <a:pt x="142970" y="441008"/>
                    </a:lnTo>
                    <a:lnTo>
                      <a:pt x="142970" y="441008"/>
                    </a:lnTo>
                    <a:lnTo>
                      <a:pt x="153353" y="428911"/>
                    </a:lnTo>
                    <a:lnTo>
                      <a:pt x="164592" y="429863"/>
                    </a:lnTo>
                    <a:lnTo>
                      <a:pt x="161258" y="424720"/>
                    </a:lnTo>
                    <a:lnTo>
                      <a:pt x="167640" y="423767"/>
                    </a:lnTo>
                    <a:lnTo>
                      <a:pt x="177546" y="411671"/>
                    </a:lnTo>
                    <a:lnTo>
                      <a:pt x="177546" y="411671"/>
                    </a:lnTo>
                    <a:lnTo>
                      <a:pt x="180499" y="409099"/>
                    </a:lnTo>
                    <a:lnTo>
                      <a:pt x="180499" y="409099"/>
                    </a:lnTo>
                    <a:lnTo>
                      <a:pt x="188881" y="403193"/>
                    </a:lnTo>
                    <a:lnTo>
                      <a:pt x="185642" y="400050"/>
                    </a:lnTo>
                    <a:lnTo>
                      <a:pt x="193929" y="393668"/>
                    </a:lnTo>
                    <a:lnTo>
                      <a:pt x="192405" y="387763"/>
                    </a:lnTo>
                    <a:lnTo>
                      <a:pt x="202216" y="385667"/>
                    </a:lnTo>
                    <a:lnTo>
                      <a:pt x="198215" y="383286"/>
                    </a:lnTo>
                    <a:lnTo>
                      <a:pt x="200501" y="371189"/>
                    </a:lnTo>
                    <a:lnTo>
                      <a:pt x="210598" y="371475"/>
                    </a:lnTo>
                    <a:lnTo>
                      <a:pt x="215360" y="364998"/>
                    </a:lnTo>
                    <a:lnTo>
                      <a:pt x="216789" y="356426"/>
                    </a:lnTo>
                    <a:lnTo>
                      <a:pt x="209740" y="346043"/>
                    </a:lnTo>
                    <a:lnTo>
                      <a:pt x="217646" y="336995"/>
                    </a:lnTo>
                    <a:lnTo>
                      <a:pt x="211931" y="333089"/>
                    </a:lnTo>
                    <a:lnTo>
                      <a:pt x="218599" y="332327"/>
                    </a:lnTo>
                    <a:lnTo>
                      <a:pt x="211836" y="326803"/>
                    </a:lnTo>
                    <a:lnTo>
                      <a:pt x="215837" y="322326"/>
                    </a:lnTo>
                    <a:lnTo>
                      <a:pt x="204978" y="316230"/>
                    </a:lnTo>
                    <a:lnTo>
                      <a:pt x="212503" y="298323"/>
                    </a:lnTo>
                    <a:lnTo>
                      <a:pt x="223171" y="298323"/>
                    </a:lnTo>
                    <a:lnTo>
                      <a:pt x="229362" y="288322"/>
                    </a:lnTo>
                    <a:lnTo>
                      <a:pt x="220123" y="278511"/>
                    </a:lnTo>
                    <a:lnTo>
                      <a:pt x="220123" y="278511"/>
                    </a:lnTo>
                    <a:lnTo>
                      <a:pt x="213360" y="275177"/>
                    </a:lnTo>
                    <a:lnTo>
                      <a:pt x="213360" y="275177"/>
                    </a:lnTo>
                    <a:lnTo>
                      <a:pt x="225552" y="260509"/>
                    </a:lnTo>
                    <a:lnTo>
                      <a:pt x="216979" y="263366"/>
                    </a:lnTo>
                    <a:lnTo>
                      <a:pt x="218789" y="252317"/>
                    </a:lnTo>
                    <a:lnTo>
                      <a:pt x="223171" y="252794"/>
                    </a:lnTo>
                    <a:lnTo>
                      <a:pt x="223171" y="252794"/>
                    </a:lnTo>
                    <a:lnTo>
                      <a:pt x="222123" y="246031"/>
                    </a:lnTo>
                    <a:lnTo>
                      <a:pt x="215932" y="248793"/>
                    </a:lnTo>
                    <a:lnTo>
                      <a:pt x="215932" y="248793"/>
                    </a:lnTo>
                    <a:lnTo>
                      <a:pt x="219646" y="237363"/>
                    </a:lnTo>
                    <a:lnTo>
                      <a:pt x="214027" y="232886"/>
                    </a:lnTo>
                    <a:lnTo>
                      <a:pt x="216789" y="224885"/>
                    </a:lnTo>
                    <a:lnTo>
                      <a:pt x="211836" y="218218"/>
                    </a:lnTo>
                    <a:lnTo>
                      <a:pt x="217075" y="213074"/>
                    </a:lnTo>
                    <a:lnTo>
                      <a:pt x="211931" y="206883"/>
                    </a:lnTo>
                    <a:lnTo>
                      <a:pt x="217075" y="197644"/>
                    </a:lnTo>
                    <a:lnTo>
                      <a:pt x="210693" y="194024"/>
                    </a:lnTo>
                    <a:lnTo>
                      <a:pt x="210979" y="184595"/>
                    </a:lnTo>
                    <a:lnTo>
                      <a:pt x="221837" y="181546"/>
                    </a:lnTo>
                    <a:lnTo>
                      <a:pt x="216979" y="176403"/>
                    </a:lnTo>
                    <a:lnTo>
                      <a:pt x="222409" y="172593"/>
                    </a:lnTo>
                    <a:lnTo>
                      <a:pt x="221075" y="161544"/>
                    </a:lnTo>
                    <a:lnTo>
                      <a:pt x="228790" y="149543"/>
                    </a:lnTo>
                    <a:lnTo>
                      <a:pt x="225076" y="144494"/>
                    </a:lnTo>
                    <a:lnTo>
                      <a:pt x="236601" y="148400"/>
                    </a:lnTo>
                    <a:lnTo>
                      <a:pt x="238220" y="131921"/>
                    </a:lnTo>
                    <a:lnTo>
                      <a:pt x="243269" y="132969"/>
                    </a:lnTo>
                    <a:lnTo>
                      <a:pt x="250222" y="123063"/>
                    </a:lnTo>
                    <a:lnTo>
                      <a:pt x="265366" y="125444"/>
                    </a:lnTo>
                    <a:lnTo>
                      <a:pt x="260890" y="120301"/>
                    </a:lnTo>
                    <a:lnTo>
                      <a:pt x="264414" y="110680"/>
                    </a:lnTo>
                    <a:lnTo>
                      <a:pt x="260413" y="114871"/>
                    </a:lnTo>
                    <a:lnTo>
                      <a:pt x="257651" y="109157"/>
                    </a:lnTo>
                    <a:lnTo>
                      <a:pt x="253460" y="112490"/>
                    </a:lnTo>
                    <a:lnTo>
                      <a:pt x="252508" y="107442"/>
                    </a:lnTo>
                    <a:lnTo>
                      <a:pt x="243269" y="103346"/>
                    </a:lnTo>
                    <a:lnTo>
                      <a:pt x="244602" y="94869"/>
                    </a:lnTo>
                    <a:lnTo>
                      <a:pt x="238125" y="91821"/>
                    </a:lnTo>
                    <a:lnTo>
                      <a:pt x="236506" y="96012"/>
                    </a:lnTo>
                    <a:lnTo>
                      <a:pt x="228886" y="89821"/>
                    </a:lnTo>
                    <a:lnTo>
                      <a:pt x="225457" y="93631"/>
                    </a:lnTo>
                    <a:lnTo>
                      <a:pt x="231172" y="96298"/>
                    </a:lnTo>
                    <a:lnTo>
                      <a:pt x="221742" y="96679"/>
                    </a:lnTo>
                    <a:lnTo>
                      <a:pt x="217551" y="113919"/>
                    </a:lnTo>
                    <a:lnTo>
                      <a:pt x="210883" y="108871"/>
                    </a:lnTo>
                    <a:lnTo>
                      <a:pt x="200978" y="114205"/>
                    </a:lnTo>
                    <a:lnTo>
                      <a:pt x="189738" y="106109"/>
                    </a:lnTo>
                    <a:lnTo>
                      <a:pt x="198215" y="100584"/>
                    </a:lnTo>
                    <a:lnTo>
                      <a:pt x="196405" y="96964"/>
                    </a:lnTo>
                    <a:lnTo>
                      <a:pt x="188786" y="101537"/>
                    </a:lnTo>
                    <a:lnTo>
                      <a:pt x="181737" y="93536"/>
                    </a:lnTo>
                    <a:lnTo>
                      <a:pt x="173450" y="93917"/>
                    </a:lnTo>
                    <a:lnTo>
                      <a:pt x="173831" y="89345"/>
                    </a:lnTo>
                    <a:lnTo>
                      <a:pt x="166497" y="87916"/>
                    </a:lnTo>
                    <a:lnTo>
                      <a:pt x="165925" y="93059"/>
                    </a:lnTo>
                    <a:lnTo>
                      <a:pt x="161258" y="90202"/>
                    </a:lnTo>
                    <a:lnTo>
                      <a:pt x="159258" y="95917"/>
                    </a:lnTo>
                    <a:lnTo>
                      <a:pt x="153067" y="94488"/>
                    </a:lnTo>
                    <a:lnTo>
                      <a:pt x="152876" y="99060"/>
                    </a:lnTo>
                    <a:lnTo>
                      <a:pt x="143637" y="101155"/>
                    </a:lnTo>
                    <a:lnTo>
                      <a:pt x="145256" y="106489"/>
                    </a:lnTo>
                    <a:lnTo>
                      <a:pt x="138113" y="106680"/>
                    </a:lnTo>
                    <a:lnTo>
                      <a:pt x="128111" y="119920"/>
                    </a:lnTo>
                    <a:lnTo>
                      <a:pt x="122206" y="115634"/>
                    </a:lnTo>
                    <a:lnTo>
                      <a:pt x="124778" y="107252"/>
                    </a:lnTo>
                    <a:lnTo>
                      <a:pt x="112586" y="107823"/>
                    </a:lnTo>
                    <a:lnTo>
                      <a:pt x="112776" y="112395"/>
                    </a:lnTo>
                    <a:lnTo>
                      <a:pt x="108585" y="110300"/>
                    </a:lnTo>
                    <a:lnTo>
                      <a:pt x="101727" y="114871"/>
                    </a:lnTo>
                    <a:lnTo>
                      <a:pt x="103918" y="104775"/>
                    </a:lnTo>
                    <a:lnTo>
                      <a:pt x="98203" y="108299"/>
                    </a:lnTo>
                    <a:lnTo>
                      <a:pt x="90297" y="104204"/>
                    </a:lnTo>
                    <a:lnTo>
                      <a:pt x="89630" y="108966"/>
                    </a:lnTo>
                    <a:lnTo>
                      <a:pt x="82677" y="105346"/>
                    </a:lnTo>
                    <a:lnTo>
                      <a:pt x="82963" y="97060"/>
                    </a:lnTo>
                    <a:lnTo>
                      <a:pt x="76867" y="98679"/>
                    </a:lnTo>
                    <a:lnTo>
                      <a:pt x="77819" y="91916"/>
                    </a:lnTo>
                    <a:lnTo>
                      <a:pt x="68104" y="96203"/>
                    </a:lnTo>
                    <a:lnTo>
                      <a:pt x="62198" y="81820"/>
                    </a:lnTo>
                    <a:lnTo>
                      <a:pt x="68104" y="81248"/>
                    </a:lnTo>
                    <a:lnTo>
                      <a:pt x="66865" y="76771"/>
                    </a:lnTo>
                    <a:lnTo>
                      <a:pt x="58007" y="75057"/>
                    </a:lnTo>
                    <a:lnTo>
                      <a:pt x="56483" y="80010"/>
                    </a:lnTo>
                    <a:lnTo>
                      <a:pt x="51911" y="77819"/>
                    </a:lnTo>
                    <a:lnTo>
                      <a:pt x="42481" y="84582"/>
                    </a:lnTo>
                    <a:lnTo>
                      <a:pt x="46577" y="77819"/>
                    </a:lnTo>
                    <a:lnTo>
                      <a:pt x="37147" y="70104"/>
                    </a:lnTo>
                    <a:lnTo>
                      <a:pt x="41338" y="68009"/>
                    </a:lnTo>
                    <a:lnTo>
                      <a:pt x="40005" y="63913"/>
                    </a:lnTo>
                    <a:lnTo>
                      <a:pt x="36862" y="66104"/>
                    </a:lnTo>
                    <a:lnTo>
                      <a:pt x="32099" y="61055"/>
                    </a:lnTo>
                    <a:lnTo>
                      <a:pt x="34862" y="52292"/>
                    </a:lnTo>
                    <a:lnTo>
                      <a:pt x="30289" y="45815"/>
                    </a:lnTo>
                    <a:lnTo>
                      <a:pt x="28099" y="53340"/>
                    </a:lnTo>
                    <a:lnTo>
                      <a:pt x="17336" y="52864"/>
                    </a:lnTo>
                    <a:lnTo>
                      <a:pt x="10858" y="44101"/>
                    </a:lnTo>
                    <a:lnTo>
                      <a:pt x="0" y="41720"/>
                    </a:lnTo>
                    <a:lnTo>
                      <a:pt x="12668" y="20193"/>
                    </a:lnTo>
                    <a:lnTo>
                      <a:pt x="9811" y="15621"/>
                    </a:lnTo>
                    <a:lnTo>
                      <a:pt x="15812" y="8954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任意多边形: 形状 25"/>
              <p:cNvSpPr/>
              <p:nvPr>
                <p:custDataLst>
                  <p:tags r:id="rId78"/>
                </p:custDataLst>
              </p:nvPr>
            </p:nvSpPr>
            <p:spPr>
              <a:xfrm>
                <a:off x="6222" y="6274"/>
                <a:ext cx="73" cy="111"/>
              </a:xfrm>
              <a:custGeom>
                <a:avLst/>
                <a:gdLst>
                  <a:gd name="connsiteX0" fmla="*/ 54769 w 645509"/>
                  <a:gd name="connsiteY0" fmla="*/ 106013 h 807243"/>
                  <a:gd name="connsiteX1" fmla="*/ 60388 w 645509"/>
                  <a:gd name="connsiteY1" fmla="*/ 77819 h 807243"/>
                  <a:gd name="connsiteX2" fmla="*/ 80677 w 645509"/>
                  <a:gd name="connsiteY2" fmla="*/ 53435 h 807243"/>
                  <a:gd name="connsiteX3" fmla="*/ 101918 w 645509"/>
                  <a:gd name="connsiteY3" fmla="*/ 44482 h 807243"/>
                  <a:gd name="connsiteX4" fmla="*/ 98965 w 645509"/>
                  <a:gd name="connsiteY4" fmla="*/ 34576 h 807243"/>
                  <a:gd name="connsiteX5" fmla="*/ 106204 w 645509"/>
                  <a:gd name="connsiteY5" fmla="*/ 26099 h 807243"/>
                  <a:gd name="connsiteX6" fmla="*/ 110490 w 645509"/>
                  <a:gd name="connsiteY6" fmla="*/ 28956 h 807243"/>
                  <a:gd name="connsiteX7" fmla="*/ 110204 w 645509"/>
                  <a:gd name="connsiteY7" fmla="*/ 18669 h 807243"/>
                  <a:gd name="connsiteX8" fmla="*/ 115253 w 645509"/>
                  <a:gd name="connsiteY8" fmla="*/ 13049 h 807243"/>
                  <a:gd name="connsiteX9" fmla="*/ 130207 w 645509"/>
                  <a:gd name="connsiteY9" fmla="*/ 13526 h 807243"/>
                  <a:gd name="connsiteX10" fmla="*/ 126683 w 645509"/>
                  <a:gd name="connsiteY10" fmla="*/ 0 h 807243"/>
                  <a:gd name="connsiteX11" fmla="*/ 141351 w 645509"/>
                  <a:gd name="connsiteY11" fmla="*/ 2572 h 807243"/>
                  <a:gd name="connsiteX12" fmla="*/ 141351 w 645509"/>
                  <a:gd name="connsiteY12" fmla="*/ 2572 h 807243"/>
                  <a:gd name="connsiteX13" fmla="*/ 151162 w 645509"/>
                  <a:gd name="connsiteY13" fmla="*/ 20669 h 807243"/>
                  <a:gd name="connsiteX14" fmla="*/ 150019 w 645509"/>
                  <a:gd name="connsiteY14" fmla="*/ 39053 h 807243"/>
                  <a:gd name="connsiteX15" fmla="*/ 179356 w 645509"/>
                  <a:gd name="connsiteY15" fmla="*/ 58674 h 807243"/>
                  <a:gd name="connsiteX16" fmla="*/ 211169 w 645509"/>
                  <a:gd name="connsiteY16" fmla="*/ 100394 h 807243"/>
                  <a:gd name="connsiteX17" fmla="*/ 220409 w 645509"/>
                  <a:gd name="connsiteY17" fmla="*/ 127540 h 807243"/>
                  <a:gd name="connsiteX18" fmla="*/ 231838 w 645509"/>
                  <a:gd name="connsiteY18" fmla="*/ 129350 h 807243"/>
                  <a:gd name="connsiteX19" fmla="*/ 258509 w 645509"/>
                  <a:gd name="connsiteY19" fmla="*/ 148780 h 807243"/>
                  <a:gd name="connsiteX20" fmla="*/ 290608 w 645509"/>
                  <a:gd name="connsiteY20" fmla="*/ 147638 h 807243"/>
                  <a:gd name="connsiteX21" fmla="*/ 303371 w 645509"/>
                  <a:gd name="connsiteY21" fmla="*/ 163544 h 807243"/>
                  <a:gd name="connsiteX22" fmla="*/ 308610 w 645509"/>
                  <a:gd name="connsiteY22" fmla="*/ 180689 h 807243"/>
                  <a:gd name="connsiteX23" fmla="*/ 322707 w 645509"/>
                  <a:gd name="connsiteY23" fmla="*/ 183547 h 807243"/>
                  <a:gd name="connsiteX24" fmla="*/ 322707 w 645509"/>
                  <a:gd name="connsiteY24" fmla="*/ 183547 h 807243"/>
                  <a:gd name="connsiteX25" fmla="*/ 356235 w 645509"/>
                  <a:gd name="connsiteY25" fmla="*/ 191929 h 807243"/>
                  <a:gd name="connsiteX26" fmla="*/ 363093 w 645509"/>
                  <a:gd name="connsiteY26" fmla="*/ 197834 h 807243"/>
                  <a:gd name="connsiteX27" fmla="*/ 385572 w 645509"/>
                  <a:gd name="connsiteY27" fmla="*/ 198501 h 807243"/>
                  <a:gd name="connsiteX28" fmla="*/ 385572 w 645509"/>
                  <a:gd name="connsiteY28" fmla="*/ 198501 h 807243"/>
                  <a:gd name="connsiteX29" fmla="*/ 400717 w 645509"/>
                  <a:gd name="connsiteY29" fmla="*/ 208502 h 807243"/>
                  <a:gd name="connsiteX30" fmla="*/ 433959 w 645509"/>
                  <a:gd name="connsiteY30" fmla="*/ 207931 h 807243"/>
                  <a:gd name="connsiteX31" fmla="*/ 433959 w 645509"/>
                  <a:gd name="connsiteY31" fmla="*/ 207931 h 807243"/>
                  <a:gd name="connsiteX32" fmla="*/ 441674 w 645509"/>
                  <a:gd name="connsiteY32" fmla="*/ 197739 h 807243"/>
                  <a:gd name="connsiteX33" fmla="*/ 451961 w 645509"/>
                  <a:gd name="connsiteY33" fmla="*/ 194596 h 807243"/>
                  <a:gd name="connsiteX34" fmla="*/ 452914 w 645509"/>
                  <a:gd name="connsiteY34" fmla="*/ 203454 h 807243"/>
                  <a:gd name="connsiteX35" fmla="*/ 466344 w 645509"/>
                  <a:gd name="connsiteY35" fmla="*/ 202121 h 807243"/>
                  <a:gd name="connsiteX36" fmla="*/ 476631 w 645509"/>
                  <a:gd name="connsiteY36" fmla="*/ 206407 h 807243"/>
                  <a:gd name="connsiteX37" fmla="*/ 477393 w 645509"/>
                  <a:gd name="connsiteY37" fmla="*/ 216694 h 807243"/>
                  <a:gd name="connsiteX38" fmla="*/ 489395 w 645509"/>
                  <a:gd name="connsiteY38" fmla="*/ 222218 h 807243"/>
                  <a:gd name="connsiteX39" fmla="*/ 487775 w 645509"/>
                  <a:gd name="connsiteY39" fmla="*/ 215741 h 807243"/>
                  <a:gd name="connsiteX40" fmla="*/ 481203 w 645509"/>
                  <a:gd name="connsiteY40" fmla="*/ 212598 h 807243"/>
                  <a:gd name="connsiteX41" fmla="*/ 485204 w 645509"/>
                  <a:gd name="connsiteY41" fmla="*/ 204788 h 807243"/>
                  <a:gd name="connsiteX42" fmla="*/ 490061 w 645509"/>
                  <a:gd name="connsiteY42" fmla="*/ 205264 h 807243"/>
                  <a:gd name="connsiteX43" fmla="*/ 498824 w 645509"/>
                  <a:gd name="connsiteY43" fmla="*/ 226124 h 807243"/>
                  <a:gd name="connsiteX44" fmla="*/ 510159 w 645509"/>
                  <a:gd name="connsiteY44" fmla="*/ 228029 h 807243"/>
                  <a:gd name="connsiteX45" fmla="*/ 500729 w 645509"/>
                  <a:gd name="connsiteY45" fmla="*/ 232029 h 807243"/>
                  <a:gd name="connsiteX46" fmla="*/ 505587 w 645509"/>
                  <a:gd name="connsiteY46" fmla="*/ 238601 h 807243"/>
                  <a:gd name="connsiteX47" fmla="*/ 499967 w 645509"/>
                  <a:gd name="connsiteY47" fmla="*/ 239649 h 807243"/>
                  <a:gd name="connsiteX48" fmla="*/ 501015 w 645509"/>
                  <a:gd name="connsiteY48" fmla="*/ 243078 h 807243"/>
                  <a:gd name="connsiteX49" fmla="*/ 515207 w 645509"/>
                  <a:gd name="connsiteY49" fmla="*/ 243459 h 807243"/>
                  <a:gd name="connsiteX50" fmla="*/ 513969 w 645509"/>
                  <a:gd name="connsiteY50" fmla="*/ 252889 h 807243"/>
                  <a:gd name="connsiteX51" fmla="*/ 520637 w 645509"/>
                  <a:gd name="connsiteY51" fmla="*/ 246983 h 807243"/>
                  <a:gd name="connsiteX52" fmla="*/ 524066 w 645509"/>
                  <a:gd name="connsiteY52" fmla="*/ 249174 h 807243"/>
                  <a:gd name="connsiteX53" fmla="*/ 511207 w 645509"/>
                  <a:gd name="connsiteY53" fmla="*/ 262414 h 807243"/>
                  <a:gd name="connsiteX54" fmla="*/ 510921 w 645509"/>
                  <a:gd name="connsiteY54" fmla="*/ 270510 h 807243"/>
                  <a:gd name="connsiteX55" fmla="*/ 528638 w 645509"/>
                  <a:gd name="connsiteY55" fmla="*/ 262700 h 807243"/>
                  <a:gd name="connsiteX56" fmla="*/ 535210 w 645509"/>
                  <a:gd name="connsiteY56" fmla="*/ 265938 h 807243"/>
                  <a:gd name="connsiteX57" fmla="*/ 514731 w 645509"/>
                  <a:gd name="connsiteY57" fmla="*/ 289084 h 807243"/>
                  <a:gd name="connsiteX58" fmla="*/ 499110 w 645509"/>
                  <a:gd name="connsiteY58" fmla="*/ 294037 h 807243"/>
                  <a:gd name="connsiteX59" fmla="*/ 499586 w 645509"/>
                  <a:gd name="connsiteY59" fmla="*/ 303847 h 807243"/>
                  <a:gd name="connsiteX60" fmla="*/ 493395 w 645509"/>
                  <a:gd name="connsiteY60" fmla="*/ 309563 h 807243"/>
                  <a:gd name="connsiteX61" fmla="*/ 496919 w 645509"/>
                  <a:gd name="connsiteY61" fmla="*/ 314039 h 807243"/>
                  <a:gd name="connsiteX62" fmla="*/ 504730 w 645509"/>
                  <a:gd name="connsiteY62" fmla="*/ 309563 h 807243"/>
                  <a:gd name="connsiteX63" fmla="*/ 497396 w 645509"/>
                  <a:gd name="connsiteY63" fmla="*/ 319469 h 807243"/>
                  <a:gd name="connsiteX64" fmla="*/ 507683 w 645509"/>
                  <a:gd name="connsiteY64" fmla="*/ 320612 h 807243"/>
                  <a:gd name="connsiteX65" fmla="*/ 499301 w 645509"/>
                  <a:gd name="connsiteY65" fmla="*/ 342805 h 807243"/>
                  <a:gd name="connsiteX66" fmla="*/ 502920 w 645509"/>
                  <a:gd name="connsiteY66" fmla="*/ 346710 h 807243"/>
                  <a:gd name="connsiteX67" fmla="*/ 500063 w 645509"/>
                  <a:gd name="connsiteY67" fmla="*/ 351092 h 807243"/>
                  <a:gd name="connsiteX68" fmla="*/ 495395 w 645509"/>
                  <a:gd name="connsiteY68" fmla="*/ 348139 h 807243"/>
                  <a:gd name="connsiteX69" fmla="*/ 492728 w 645509"/>
                  <a:gd name="connsiteY69" fmla="*/ 353663 h 807243"/>
                  <a:gd name="connsiteX70" fmla="*/ 502063 w 645509"/>
                  <a:gd name="connsiteY70" fmla="*/ 372428 h 807243"/>
                  <a:gd name="connsiteX71" fmla="*/ 500634 w 645509"/>
                  <a:gd name="connsiteY71" fmla="*/ 384143 h 807243"/>
                  <a:gd name="connsiteX72" fmla="*/ 505111 w 645509"/>
                  <a:gd name="connsiteY72" fmla="*/ 396145 h 807243"/>
                  <a:gd name="connsiteX73" fmla="*/ 501587 w 645509"/>
                  <a:gd name="connsiteY73" fmla="*/ 407099 h 807243"/>
                  <a:gd name="connsiteX74" fmla="*/ 512255 w 645509"/>
                  <a:gd name="connsiteY74" fmla="*/ 417957 h 807243"/>
                  <a:gd name="connsiteX75" fmla="*/ 538067 w 645509"/>
                  <a:gd name="connsiteY75" fmla="*/ 423291 h 807243"/>
                  <a:gd name="connsiteX76" fmla="*/ 579406 w 645509"/>
                  <a:gd name="connsiteY76" fmla="*/ 443960 h 807243"/>
                  <a:gd name="connsiteX77" fmla="*/ 584454 w 645509"/>
                  <a:gd name="connsiteY77" fmla="*/ 465582 h 807243"/>
                  <a:gd name="connsiteX78" fmla="*/ 594265 w 645509"/>
                  <a:gd name="connsiteY78" fmla="*/ 482918 h 807243"/>
                  <a:gd name="connsiteX79" fmla="*/ 580549 w 645509"/>
                  <a:gd name="connsiteY79" fmla="*/ 488061 h 807243"/>
                  <a:gd name="connsiteX80" fmla="*/ 575881 w 645509"/>
                  <a:gd name="connsiteY80" fmla="*/ 501110 h 807243"/>
                  <a:gd name="connsiteX81" fmla="*/ 575881 w 645509"/>
                  <a:gd name="connsiteY81" fmla="*/ 501110 h 807243"/>
                  <a:gd name="connsiteX82" fmla="*/ 588074 w 645509"/>
                  <a:gd name="connsiteY82" fmla="*/ 520446 h 807243"/>
                  <a:gd name="connsiteX83" fmla="*/ 588074 w 645509"/>
                  <a:gd name="connsiteY83" fmla="*/ 520446 h 807243"/>
                  <a:gd name="connsiteX84" fmla="*/ 589979 w 645509"/>
                  <a:gd name="connsiteY84" fmla="*/ 538544 h 807243"/>
                  <a:gd name="connsiteX85" fmla="*/ 604076 w 645509"/>
                  <a:gd name="connsiteY85" fmla="*/ 549878 h 807243"/>
                  <a:gd name="connsiteX86" fmla="*/ 607695 w 645509"/>
                  <a:gd name="connsiteY86" fmla="*/ 561404 h 807243"/>
                  <a:gd name="connsiteX87" fmla="*/ 625030 w 645509"/>
                  <a:gd name="connsiteY87" fmla="*/ 573596 h 807243"/>
                  <a:gd name="connsiteX88" fmla="*/ 625602 w 645509"/>
                  <a:gd name="connsiteY88" fmla="*/ 592169 h 807243"/>
                  <a:gd name="connsiteX89" fmla="*/ 634175 w 645509"/>
                  <a:gd name="connsiteY89" fmla="*/ 604647 h 807243"/>
                  <a:gd name="connsiteX90" fmla="*/ 619125 w 645509"/>
                  <a:gd name="connsiteY90" fmla="*/ 597789 h 807243"/>
                  <a:gd name="connsiteX91" fmla="*/ 607981 w 645509"/>
                  <a:gd name="connsiteY91" fmla="*/ 601028 h 807243"/>
                  <a:gd name="connsiteX92" fmla="*/ 600170 w 645509"/>
                  <a:gd name="connsiteY92" fmla="*/ 615887 h 807243"/>
                  <a:gd name="connsiteX93" fmla="*/ 600456 w 645509"/>
                  <a:gd name="connsiteY93" fmla="*/ 628269 h 807243"/>
                  <a:gd name="connsiteX94" fmla="*/ 593693 w 645509"/>
                  <a:gd name="connsiteY94" fmla="*/ 635222 h 807243"/>
                  <a:gd name="connsiteX95" fmla="*/ 594836 w 645509"/>
                  <a:gd name="connsiteY95" fmla="*/ 652939 h 807243"/>
                  <a:gd name="connsiteX96" fmla="*/ 587312 w 645509"/>
                  <a:gd name="connsiteY96" fmla="*/ 671608 h 807243"/>
                  <a:gd name="connsiteX97" fmla="*/ 616172 w 645509"/>
                  <a:gd name="connsiteY97" fmla="*/ 707422 h 807243"/>
                  <a:gd name="connsiteX98" fmla="*/ 614077 w 645509"/>
                  <a:gd name="connsiteY98" fmla="*/ 723710 h 807243"/>
                  <a:gd name="connsiteX99" fmla="*/ 595408 w 645509"/>
                  <a:gd name="connsiteY99" fmla="*/ 744188 h 807243"/>
                  <a:gd name="connsiteX100" fmla="*/ 600742 w 645509"/>
                  <a:gd name="connsiteY100" fmla="*/ 753142 h 807243"/>
                  <a:gd name="connsiteX101" fmla="*/ 607219 w 645509"/>
                  <a:gd name="connsiteY101" fmla="*/ 754666 h 807243"/>
                  <a:gd name="connsiteX102" fmla="*/ 627031 w 645509"/>
                  <a:gd name="connsiteY102" fmla="*/ 747332 h 807243"/>
                  <a:gd name="connsiteX103" fmla="*/ 644366 w 645509"/>
                  <a:gd name="connsiteY103" fmla="*/ 762572 h 807243"/>
                  <a:gd name="connsiteX104" fmla="*/ 645509 w 645509"/>
                  <a:gd name="connsiteY104" fmla="*/ 771049 h 807243"/>
                  <a:gd name="connsiteX105" fmla="*/ 645509 w 645509"/>
                  <a:gd name="connsiteY105" fmla="*/ 771049 h 807243"/>
                  <a:gd name="connsiteX106" fmla="*/ 622078 w 645509"/>
                  <a:gd name="connsiteY106" fmla="*/ 759143 h 807243"/>
                  <a:gd name="connsiteX107" fmla="*/ 602456 w 645509"/>
                  <a:gd name="connsiteY107" fmla="*/ 768858 h 807243"/>
                  <a:gd name="connsiteX108" fmla="*/ 601028 w 645509"/>
                  <a:gd name="connsiteY108" fmla="*/ 761810 h 807243"/>
                  <a:gd name="connsiteX109" fmla="*/ 588359 w 645509"/>
                  <a:gd name="connsiteY109" fmla="*/ 759047 h 807243"/>
                  <a:gd name="connsiteX110" fmla="*/ 579787 w 645509"/>
                  <a:gd name="connsiteY110" fmla="*/ 746760 h 807243"/>
                  <a:gd name="connsiteX111" fmla="*/ 555022 w 645509"/>
                  <a:gd name="connsiteY111" fmla="*/ 755618 h 807243"/>
                  <a:gd name="connsiteX112" fmla="*/ 546259 w 645509"/>
                  <a:gd name="connsiteY112" fmla="*/ 767144 h 807243"/>
                  <a:gd name="connsiteX113" fmla="*/ 537591 w 645509"/>
                  <a:gd name="connsiteY113" fmla="*/ 762095 h 807243"/>
                  <a:gd name="connsiteX114" fmla="*/ 527399 w 645509"/>
                  <a:gd name="connsiteY114" fmla="*/ 769049 h 807243"/>
                  <a:gd name="connsiteX115" fmla="*/ 527780 w 645509"/>
                  <a:gd name="connsiteY115" fmla="*/ 757523 h 807243"/>
                  <a:gd name="connsiteX116" fmla="*/ 518160 w 645509"/>
                  <a:gd name="connsiteY116" fmla="*/ 749046 h 807243"/>
                  <a:gd name="connsiteX117" fmla="*/ 508921 w 645509"/>
                  <a:gd name="connsiteY117" fmla="*/ 756952 h 807243"/>
                  <a:gd name="connsiteX118" fmla="*/ 501872 w 645509"/>
                  <a:gd name="connsiteY118" fmla="*/ 773430 h 807243"/>
                  <a:gd name="connsiteX119" fmla="*/ 485966 w 645509"/>
                  <a:gd name="connsiteY119" fmla="*/ 770668 h 807243"/>
                  <a:gd name="connsiteX120" fmla="*/ 480822 w 645509"/>
                  <a:gd name="connsiteY120" fmla="*/ 756952 h 807243"/>
                  <a:gd name="connsiteX121" fmla="*/ 476345 w 645509"/>
                  <a:gd name="connsiteY121" fmla="*/ 755713 h 807243"/>
                  <a:gd name="connsiteX122" fmla="*/ 435102 w 645509"/>
                  <a:gd name="connsiteY122" fmla="*/ 787051 h 807243"/>
                  <a:gd name="connsiteX123" fmla="*/ 433769 w 645509"/>
                  <a:gd name="connsiteY123" fmla="*/ 799243 h 807243"/>
                  <a:gd name="connsiteX124" fmla="*/ 405955 w 645509"/>
                  <a:gd name="connsiteY124" fmla="*/ 801719 h 807243"/>
                  <a:gd name="connsiteX125" fmla="*/ 382714 w 645509"/>
                  <a:gd name="connsiteY125" fmla="*/ 787432 h 807243"/>
                  <a:gd name="connsiteX126" fmla="*/ 373666 w 645509"/>
                  <a:gd name="connsiteY126" fmla="*/ 790861 h 807243"/>
                  <a:gd name="connsiteX127" fmla="*/ 368522 w 645509"/>
                  <a:gd name="connsiteY127" fmla="*/ 796576 h 807243"/>
                  <a:gd name="connsiteX128" fmla="*/ 369665 w 645509"/>
                  <a:gd name="connsiteY128" fmla="*/ 802767 h 807243"/>
                  <a:gd name="connsiteX129" fmla="*/ 359855 w 645509"/>
                  <a:gd name="connsiteY129" fmla="*/ 807244 h 807243"/>
                  <a:gd name="connsiteX130" fmla="*/ 358521 w 645509"/>
                  <a:gd name="connsiteY130" fmla="*/ 797338 h 807243"/>
                  <a:gd name="connsiteX131" fmla="*/ 342329 w 645509"/>
                  <a:gd name="connsiteY131" fmla="*/ 798671 h 807243"/>
                  <a:gd name="connsiteX132" fmla="*/ 329470 w 645509"/>
                  <a:gd name="connsiteY132" fmla="*/ 788956 h 807243"/>
                  <a:gd name="connsiteX133" fmla="*/ 323183 w 645509"/>
                  <a:gd name="connsiteY133" fmla="*/ 792766 h 807243"/>
                  <a:gd name="connsiteX134" fmla="*/ 309944 w 645509"/>
                  <a:gd name="connsiteY134" fmla="*/ 789432 h 807243"/>
                  <a:gd name="connsiteX135" fmla="*/ 305371 w 645509"/>
                  <a:gd name="connsiteY135" fmla="*/ 785717 h 807243"/>
                  <a:gd name="connsiteX136" fmla="*/ 275463 w 645509"/>
                  <a:gd name="connsiteY136" fmla="*/ 790289 h 807243"/>
                  <a:gd name="connsiteX137" fmla="*/ 239839 w 645509"/>
                  <a:gd name="connsiteY137" fmla="*/ 764953 h 807243"/>
                  <a:gd name="connsiteX138" fmla="*/ 224504 w 645509"/>
                  <a:gd name="connsiteY138" fmla="*/ 776478 h 807243"/>
                  <a:gd name="connsiteX139" fmla="*/ 221837 w 645509"/>
                  <a:gd name="connsiteY139" fmla="*/ 785527 h 807243"/>
                  <a:gd name="connsiteX140" fmla="*/ 211455 w 645509"/>
                  <a:gd name="connsiteY140" fmla="*/ 790099 h 807243"/>
                  <a:gd name="connsiteX141" fmla="*/ 198215 w 645509"/>
                  <a:gd name="connsiteY141" fmla="*/ 791909 h 807243"/>
                  <a:gd name="connsiteX142" fmla="*/ 190881 w 645509"/>
                  <a:gd name="connsiteY142" fmla="*/ 782193 h 807243"/>
                  <a:gd name="connsiteX143" fmla="*/ 181261 w 645509"/>
                  <a:gd name="connsiteY143" fmla="*/ 781145 h 807243"/>
                  <a:gd name="connsiteX144" fmla="*/ 172212 w 645509"/>
                  <a:gd name="connsiteY144" fmla="*/ 786860 h 807243"/>
                  <a:gd name="connsiteX145" fmla="*/ 174879 w 645509"/>
                  <a:gd name="connsiteY145" fmla="*/ 796957 h 807243"/>
                  <a:gd name="connsiteX146" fmla="*/ 155924 w 645509"/>
                  <a:gd name="connsiteY146" fmla="*/ 801053 h 807243"/>
                  <a:gd name="connsiteX147" fmla="*/ 150400 w 645509"/>
                  <a:gd name="connsiteY147" fmla="*/ 797909 h 807243"/>
                  <a:gd name="connsiteX148" fmla="*/ 151543 w 645509"/>
                  <a:gd name="connsiteY148" fmla="*/ 788575 h 807243"/>
                  <a:gd name="connsiteX149" fmla="*/ 132112 w 645509"/>
                  <a:gd name="connsiteY149" fmla="*/ 785241 h 807243"/>
                  <a:gd name="connsiteX150" fmla="*/ 120110 w 645509"/>
                  <a:gd name="connsiteY150" fmla="*/ 804767 h 807243"/>
                  <a:gd name="connsiteX151" fmla="*/ 99251 w 645509"/>
                  <a:gd name="connsiteY151" fmla="*/ 807053 h 807243"/>
                  <a:gd name="connsiteX152" fmla="*/ 99251 w 645509"/>
                  <a:gd name="connsiteY152" fmla="*/ 807053 h 807243"/>
                  <a:gd name="connsiteX153" fmla="*/ 90964 w 645509"/>
                  <a:gd name="connsiteY153" fmla="*/ 795242 h 807243"/>
                  <a:gd name="connsiteX154" fmla="*/ 95250 w 645509"/>
                  <a:gd name="connsiteY154" fmla="*/ 784860 h 807243"/>
                  <a:gd name="connsiteX155" fmla="*/ 93059 w 645509"/>
                  <a:gd name="connsiteY155" fmla="*/ 765810 h 807243"/>
                  <a:gd name="connsiteX156" fmla="*/ 97441 w 645509"/>
                  <a:gd name="connsiteY156" fmla="*/ 760286 h 807243"/>
                  <a:gd name="connsiteX157" fmla="*/ 100298 w 645509"/>
                  <a:gd name="connsiteY157" fmla="*/ 725234 h 807243"/>
                  <a:gd name="connsiteX158" fmla="*/ 94297 w 645509"/>
                  <a:gd name="connsiteY158" fmla="*/ 718757 h 807243"/>
                  <a:gd name="connsiteX159" fmla="*/ 96964 w 645509"/>
                  <a:gd name="connsiteY159" fmla="*/ 708279 h 807243"/>
                  <a:gd name="connsiteX160" fmla="*/ 85154 w 645509"/>
                  <a:gd name="connsiteY160" fmla="*/ 706374 h 807243"/>
                  <a:gd name="connsiteX161" fmla="*/ 83439 w 645509"/>
                  <a:gd name="connsiteY161" fmla="*/ 675894 h 807243"/>
                  <a:gd name="connsiteX162" fmla="*/ 92964 w 645509"/>
                  <a:gd name="connsiteY162" fmla="*/ 668560 h 807243"/>
                  <a:gd name="connsiteX163" fmla="*/ 101060 w 645509"/>
                  <a:gd name="connsiteY163" fmla="*/ 638461 h 807243"/>
                  <a:gd name="connsiteX164" fmla="*/ 95631 w 645509"/>
                  <a:gd name="connsiteY164" fmla="*/ 594074 h 807243"/>
                  <a:gd name="connsiteX165" fmla="*/ 63532 w 645509"/>
                  <a:gd name="connsiteY165" fmla="*/ 555308 h 807243"/>
                  <a:gd name="connsiteX166" fmla="*/ 68009 w 645509"/>
                  <a:gd name="connsiteY166" fmla="*/ 533591 h 807243"/>
                  <a:gd name="connsiteX167" fmla="*/ 60293 w 645509"/>
                  <a:gd name="connsiteY167" fmla="*/ 508063 h 807243"/>
                  <a:gd name="connsiteX168" fmla="*/ 10382 w 645509"/>
                  <a:gd name="connsiteY168" fmla="*/ 488633 h 807243"/>
                  <a:gd name="connsiteX169" fmla="*/ 0 w 645509"/>
                  <a:gd name="connsiteY169" fmla="*/ 474345 h 807243"/>
                  <a:gd name="connsiteX170" fmla="*/ 11335 w 645509"/>
                  <a:gd name="connsiteY170" fmla="*/ 459581 h 807243"/>
                  <a:gd name="connsiteX171" fmla="*/ 9239 w 645509"/>
                  <a:gd name="connsiteY171" fmla="*/ 452342 h 807243"/>
                  <a:gd name="connsiteX172" fmla="*/ 16002 w 645509"/>
                  <a:gd name="connsiteY172" fmla="*/ 438436 h 807243"/>
                  <a:gd name="connsiteX173" fmla="*/ 42291 w 645509"/>
                  <a:gd name="connsiteY173" fmla="*/ 408718 h 807243"/>
                  <a:gd name="connsiteX174" fmla="*/ 41720 w 645509"/>
                  <a:gd name="connsiteY174" fmla="*/ 392049 h 807243"/>
                  <a:gd name="connsiteX175" fmla="*/ 46768 w 645509"/>
                  <a:gd name="connsiteY175" fmla="*/ 389096 h 807243"/>
                  <a:gd name="connsiteX176" fmla="*/ 50673 w 645509"/>
                  <a:gd name="connsiteY176" fmla="*/ 392049 h 807243"/>
                  <a:gd name="connsiteX177" fmla="*/ 61817 w 645509"/>
                  <a:gd name="connsiteY177" fmla="*/ 380429 h 807243"/>
                  <a:gd name="connsiteX178" fmla="*/ 59150 w 645509"/>
                  <a:gd name="connsiteY178" fmla="*/ 364236 h 807243"/>
                  <a:gd name="connsiteX179" fmla="*/ 69437 w 645509"/>
                  <a:gd name="connsiteY179" fmla="*/ 362141 h 807243"/>
                  <a:gd name="connsiteX180" fmla="*/ 70961 w 645509"/>
                  <a:gd name="connsiteY180" fmla="*/ 347377 h 807243"/>
                  <a:gd name="connsiteX181" fmla="*/ 76200 w 645509"/>
                  <a:gd name="connsiteY181" fmla="*/ 344138 h 807243"/>
                  <a:gd name="connsiteX182" fmla="*/ 66104 w 645509"/>
                  <a:gd name="connsiteY182" fmla="*/ 335852 h 807243"/>
                  <a:gd name="connsiteX183" fmla="*/ 70961 w 645509"/>
                  <a:gd name="connsiteY183" fmla="*/ 331565 h 807243"/>
                  <a:gd name="connsiteX184" fmla="*/ 69247 w 645509"/>
                  <a:gd name="connsiteY184" fmla="*/ 326231 h 807243"/>
                  <a:gd name="connsiteX185" fmla="*/ 74390 w 645509"/>
                  <a:gd name="connsiteY185" fmla="*/ 328041 h 807243"/>
                  <a:gd name="connsiteX186" fmla="*/ 75629 w 645509"/>
                  <a:gd name="connsiteY186" fmla="*/ 322993 h 807243"/>
                  <a:gd name="connsiteX187" fmla="*/ 63722 w 645509"/>
                  <a:gd name="connsiteY187" fmla="*/ 322802 h 807243"/>
                  <a:gd name="connsiteX188" fmla="*/ 63627 w 645509"/>
                  <a:gd name="connsiteY188" fmla="*/ 317468 h 807243"/>
                  <a:gd name="connsiteX189" fmla="*/ 59055 w 645509"/>
                  <a:gd name="connsiteY189" fmla="*/ 319278 h 807243"/>
                  <a:gd name="connsiteX190" fmla="*/ 57531 w 645509"/>
                  <a:gd name="connsiteY190" fmla="*/ 314992 h 807243"/>
                  <a:gd name="connsiteX191" fmla="*/ 61627 w 645509"/>
                  <a:gd name="connsiteY191" fmla="*/ 313087 h 807243"/>
                  <a:gd name="connsiteX192" fmla="*/ 61246 w 645509"/>
                  <a:gd name="connsiteY192" fmla="*/ 301847 h 807243"/>
                  <a:gd name="connsiteX193" fmla="*/ 57436 w 645509"/>
                  <a:gd name="connsiteY193" fmla="*/ 299942 h 807243"/>
                  <a:gd name="connsiteX194" fmla="*/ 63151 w 645509"/>
                  <a:gd name="connsiteY194" fmla="*/ 295370 h 807243"/>
                  <a:gd name="connsiteX195" fmla="*/ 54578 w 645509"/>
                  <a:gd name="connsiteY195" fmla="*/ 289084 h 807243"/>
                  <a:gd name="connsiteX196" fmla="*/ 62770 w 645509"/>
                  <a:gd name="connsiteY196" fmla="*/ 283940 h 807243"/>
                  <a:gd name="connsiteX197" fmla="*/ 62675 w 645509"/>
                  <a:gd name="connsiteY197" fmla="*/ 276701 h 807243"/>
                  <a:gd name="connsiteX198" fmla="*/ 53530 w 645509"/>
                  <a:gd name="connsiteY198" fmla="*/ 272796 h 807243"/>
                  <a:gd name="connsiteX199" fmla="*/ 52292 w 645509"/>
                  <a:gd name="connsiteY199" fmla="*/ 267653 h 807243"/>
                  <a:gd name="connsiteX200" fmla="*/ 48863 w 645509"/>
                  <a:gd name="connsiteY200" fmla="*/ 270129 h 807243"/>
                  <a:gd name="connsiteX201" fmla="*/ 42005 w 645509"/>
                  <a:gd name="connsiteY201" fmla="*/ 266224 h 807243"/>
                  <a:gd name="connsiteX202" fmla="*/ 44863 w 645509"/>
                  <a:gd name="connsiteY202" fmla="*/ 256318 h 807243"/>
                  <a:gd name="connsiteX203" fmla="*/ 41529 w 645509"/>
                  <a:gd name="connsiteY203" fmla="*/ 252317 h 807243"/>
                  <a:gd name="connsiteX204" fmla="*/ 53054 w 645509"/>
                  <a:gd name="connsiteY204" fmla="*/ 241745 h 807243"/>
                  <a:gd name="connsiteX205" fmla="*/ 44482 w 645509"/>
                  <a:gd name="connsiteY205" fmla="*/ 228981 h 807243"/>
                  <a:gd name="connsiteX206" fmla="*/ 56102 w 645509"/>
                  <a:gd name="connsiteY206" fmla="*/ 225457 h 807243"/>
                  <a:gd name="connsiteX207" fmla="*/ 53530 w 645509"/>
                  <a:gd name="connsiteY207" fmla="*/ 220885 h 807243"/>
                  <a:gd name="connsiteX208" fmla="*/ 58293 w 645509"/>
                  <a:gd name="connsiteY208" fmla="*/ 217932 h 807243"/>
                  <a:gd name="connsiteX209" fmla="*/ 54293 w 645509"/>
                  <a:gd name="connsiteY209" fmla="*/ 211074 h 807243"/>
                  <a:gd name="connsiteX210" fmla="*/ 61246 w 645509"/>
                  <a:gd name="connsiteY210" fmla="*/ 208217 h 807243"/>
                  <a:gd name="connsiteX211" fmla="*/ 49911 w 645509"/>
                  <a:gd name="connsiteY211" fmla="*/ 200596 h 807243"/>
                  <a:gd name="connsiteX212" fmla="*/ 46577 w 645509"/>
                  <a:gd name="connsiteY212" fmla="*/ 189167 h 807243"/>
                  <a:gd name="connsiteX213" fmla="*/ 59341 w 645509"/>
                  <a:gd name="connsiteY213" fmla="*/ 197072 h 807243"/>
                  <a:gd name="connsiteX214" fmla="*/ 62675 w 645509"/>
                  <a:gd name="connsiteY214" fmla="*/ 193453 h 807243"/>
                  <a:gd name="connsiteX215" fmla="*/ 61436 w 645509"/>
                  <a:gd name="connsiteY215" fmla="*/ 178879 h 807243"/>
                  <a:gd name="connsiteX216" fmla="*/ 72295 w 645509"/>
                  <a:gd name="connsiteY216" fmla="*/ 183833 h 807243"/>
                  <a:gd name="connsiteX217" fmla="*/ 69818 w 645509"/>
                  <a:gd name="connsiteY217" fmla="*/ 166211 h 807243"/>
                  <a:gd name="connsiteX218" fmla="*/ 81248 w 645509"/>
                  <a:gd name="connsiteY218" fmla="*/ 165068 h 807243"/>
                  <a:gd name="connsiteX219" fmla="*/ 77248 w 645509"/>
                  <a:gd name="connsiteY219" fmla="*/ 156305 h 807243"/>
                  <a:gd name="connsiteX220" fmla="*/ 85820 w 645509"/>
                  <a:gd name="connsiteY220" fmla="*/ 158782 h 807243"/>
                  <a:gd name="connsiteX221" fmla="*/ 90869 w 645509"/>
                  <a:gd name="connsiteY221" fmla="*/ 149352 h 807243"/>
                  <a:gd name="connsiteX222" fmla="*/ 101918 w 645509"/>
                  <a:gd name="connsiteY222" fmla="*/ 148304 h 807243"/>
                  <a:gd name="connsiteX223" fmla="*/ 111062 w 645509"/>
                  <a:gd name="connsiteY223" fmla="*/ 141256 h 807243"/>
                  <a:gd name="connsiteX224" fmla="*/ 120491 w 645509"/>
                  <a:gd name="connsiteY224" fmla="*/ 144494 h 807243"/>
                  <a:gd name="connsiteX225" fmla="*/ 121634 w 645509"/>
                  <a:gd name="connsiteY225" fmla="*/ 138779 h 807243"/>
                  <a:gd name="connsiteX226" fmla="*/ 116681 w 645509"/>
                  <a:gd name="connsiteY226" fmla="*/ 139065 h 807243"/>
                  <a:gd name="connsiteX227" fmla="*/ 120587 w 645509"/>
                  <a:gd name="connsiteY227" fmla="*/ 134398 h 807243"/>
                  <a:gd name="connsiteX228" fmla="*/ 113443 w 645509"/>
                  <a:gd name="connsiteY228" fmla="*/ 127063 h 807243"/>
                  <a:gd name="connsiteX229" fmla="*/ 116681 w 645509"/>
                  <a:gd name="connsiteY229" fmla="*/ 121158 h 807243"/>
                  <a:gd name="connsiteX230" fmla="*/ 108776 w 645509"/>
                  <a:gd name="connsiteY230" fmla="*/ 123158 h 807243"/>
                  <a:gd name="connsiteX231" fmla="*/ 110585 w 645509"/>
                  <a:gd name="connsiteY231" fmla="*/ 116300 h 807243"/>
                  <a:gd name="connsiteX232" fmla="*/ 100870 w 645509"/>
                  <a:gd name="connsiteY232" fmla="*/ 106775 h 807243"/>
                  <a:gd name="connsiteX233" fmla="*/ 94202 w 645509"/>
                  <a:gd name="connsiteY233" fmla="*/ 113538 h 807243"/>
                  <a:gd name="connsiteX234" fmla="*/ 94012 w 645509"/>
                  <a:gd name="connsiteY234" fmla="*/ 109157 h 807243"/>
                  <a:gd name="connsiteX235" fmla="*/ 84582 w 645509"/>
                  <a:gd name="connsiteY235" fmla="*/ 106013 h 807243"/>
                  <a:gd name="connsiteX236" fmla="*/ 79438 w 645509"/>
                  <a:gd name="connsiteY236" fmla="*/ 108013 h 807243"/>
                  <a:gd name="connsiteX237" fmla="*/ 74295 w 645509"/>
                  <a:gd name="connsiteY237" fmla="*/ 103537 h 807243"/>
                  <a:gd name="connsiteX238" fmla="*/ 70676 w 645509"/>
                  <a:gd name="connsiteY238" fmla="*/ 108204 h 807243"/>
                  <a:gd name="connsiteX239" fmla="*/ 65818 w 645509"/>
                  <a:gd name="connsiteY239" fmla="*/ 104585 h 807243"/>
                  <a:gd name="connsiteX240" fmla="*/ 58864 w 645509"/>
                  <a:gd name="connsiteY240" fmla="*/ 114967 h 807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</a:cxnLst>
                <a:rect l="l" t="t" r="r" b="b"/>
                <a:pathLst>
                  <a:path w="645509" h="807243">
                    <a:moveTo>
                      <a:pt x="54769" y="106013"/>
                    </a:moveTo>
                    <a:lnTo>
                      <a:pt x="60388" y="77819"/>
                    </a:lnTo>
                    <a:lnTo>
                      <a:pt x="80677" y="53435"/>
                    </a:lnTo>
                    <a:lnTo>
                      <a:pt x="101918" y="44482"/>
                    </a:lnTo>
                    <a:lnTo>
                      <a:pt x="98965" y="34576"/>
                    </a:lnTo>
                    <a:lnTo>
                      <a:pt x="106204" y="26099"/>
                    </a:lnTo>
                    <a:lnTo>
                      <a:pt x="110490" y="28956"/>
                    </a:lnTo>
                    <a:lnTo>
                      <a:pt x="110204" y="18669"/>
                    </a:lnTo>
                    <a:lnTo>
                      <a:pt x="115253" y="13049"/>
                    </a:lnTo>
                    <a:lnTo>
                      <a:pt x="130207" y="13526"/>
                    </a:lnTo>
                    <a:lnTo>
                      <a:pt x="126683" y="0"/>
                    </a:lnTo>
                    <a:lnTo>
                      <a:pt x="141351" y="2572"/>
                    </a:lnTo>
                    <a:lnTo>
                      <a:pt x="141351" y="2572"/>
                    </a:lnTo>
                    <a:lnTo>
                      <a:pt x="151162" y="20669"/>
                    </a:lnTo>
                    <a:lnTo>
                      <a:pt x="150019" y="39053"/>
                    </a:lnTo>
                    <a:lnTo>
                      <a:pt x="179356" y="58674"/>
                    </a:lnTo>
                    <a:lnTo>
                      <a:pt x="211169" y="100394"/>
                    </a:lnTo>
                    <a:lnTo>
                      <a:pt x="220409" y="127540"/>
                    </a:lnTo>
                    <a:lnTo>
                      <a:pt x="231838" y="129350"/>
                    </a:lnTo>
                    <a:lnTo>
                      <a:pt x="258509" y="148780"/>
                    </a:lnTo>
                    <a:lnTo>
                      <a:pt x="290608" y="147638"/>
                    </a:lnTo>
                    <a:lnTo>
                      <a:pt x="303371" y="163544"/>
                    </a:lnTo>
                    <a:lnTo>
                      <a:pt x="308610" y="180689"/>
                    </a:lnTo>
                    <a:lnTo>
                      <a:pt x="322707" y="183547"/>
                    </a:lnTo>
                    <a:lnTo>
                      <a:pt x="322707" y="183547"/>
                    </a:lnTo>
                    <a:lnTo>
                      <a:pt x="356235" y="191929"/>
                    </a:lnTo>
                    <a:lnTo>
                      <a:pt x="363093" y="197834"/>
                    </a:lnTo>
                    <a:lnTo>
                      <a:pt x="385572" y="198501"/>
                    </a:lnTo>
                    <a:lnTo>
                      <a:pt x="385572" y="198501"/>
                    </a:lnTo>
                    <a:lnTo>
                      <a:pt x="400717" y="208502"/>
                    </a:lnTo>
                    <a:lnTo>
                      <a:pt x="433959" y="207931"/>
                    </a:lnTo>
                    <a:lnTo>
                      <a:pt x="433959" y="207931"/>
                    </a:lnTo>
                    <a:lnTo>
                      <a:pt x="441674" y="197739"/>
                    </a:lnTo>
                    <a:lnTo>
                      <a:pt x="451961" y="194596"/>
                    </a:lnTo>
                    <a:lnTo>
                      <a:pt x="452914" y="203454"/>
                    </a:lnTo>
                    <a:lnTo>
                      <a:pt x="466344" y="202121"/>
                    </a:lnTo>
                    <a:lnTo>
                      <a:pt x="476631" y="206407"/>
                    </a:lnTo>
                    <a:lnTo>
                      <a:pt x="477393" y="216694"/>
                    </a:lnTo>
                    <a:lnTo>
                      <a:pt x="489395" y="222218"/>
                    </a:lnTo>
                    <a:lnTo>
                      <a:pt x="487775" y="215741"/>
                    </a:lnTo>
                    <a:lnTo>
                      <a:pt x="481203" y="212598"/>
                    </a:lnTo>
                    <a:lnTo>
                      <a:pt x="485204" y="204788"/>
                    </a:lnTo>
                    <a:lnTo>
                      <a:pt x="490061" y="205264"/>
                    </a:lnTo>
                    <a:lnTo>
                      <a:pt x="498824" y="226124"/>
                    </a:lnTo>
                    <a:lnTo>
                      <a:pt x="510159" y="228029"/>
                    </a:lnTo>
                    <a:lnTo>
                      <a:pt x="500729" y="232029"/>
                    </a:lnTo>
                    <a:lnTo>
                      <a:pt x="505587" y="238601"/>
                    </a:lnTo>
                    <a:lnTo>
                      <a:pt x="499967" y="239649"/>
                    </a:lnTo>
                    <a:lnTo>
                      <a:pt x="501015" y="243078"/>
                    </a:lnTo>
                    <a:lnTo>
                      <a:pt x="515207" y="243459"/>
                    </a:lnTo>
                    <a:lnTo>
                      <a:pt x="513969" y="252889"/>
                    </a:lnTo>
                    <a:lnTo>
                      <a:pt x="520637" y="246983"/>
                    </a:lnTo>
                    <a:lnTo>
                      <a:pt x="524066" y="249174"/>
                    </a:lnTo>
                    <a:lnTo>
                      <a:pt x="511207" y="262414"/>
                    </a:lnTo>
                    <a:lnTo>
                      <a:pt x="510921" y="270510"/>
                    </a:lnTo>
                    <a:lnTo>
                      <a:pt x="528638" y="262700"/>
                    </a:lnTo>
                    <a:lnTo>
                      <a:pt x="535210" y="265938"/>
                    </a:lnTo>
                    <a:lnTo>
                      <a:pt x="514731" y="289084"/>
                    </a:lnTo>
                    <a:lnTo>
                      <a:pt x="499110" y="294037"/>
                    </a:lnTo>
                    <a:lnTo>
                      <a:pt x="499586" y="303847"/>
                    </a:lnTo>
                    <a:lnTo>
                      <a:pt x="493395" y="309563"/>
                    </a:lnTo>
                    <a:lnTo>
                      <a:pt x="496919" y="314039"/>
                    </a:lnTo>
                    <a:lnTo>
                      <a:pt x="504730" y="309563"/>
                    </a:lnTo>
                    <a:lnTo>
                      <a:pt x="497396" y="319469"/>
                    </a:lnTo>
                    <a:lnTo>
                      <a:pt x="507683" y="320612"/>
                    </a:lnTo>
                    <a:lnTo>
                      <a:pt x="499301" y="342805"/>
                    </a:lnTo>
                    <a:lnTo>
                      <a:pt x="502920" y="346710"/>
                    </a:lnTo>
                    <a:lnTo>
                      <a:pt x="500063" y="351092"/>
                    </a:lnTo>
                    <a:lnTo>
                      <a:pt x="495395" y="348139"/>
                    </a:lnTo>
                    <a:lnTo>
                      <a:pt x="492728" y="353663"/>
                    </a:lnTo>
                    <a:lnTo>
                      <a:pt x="502063" y="372428"/>
                    </a:lnTo>
                    <a:lnTo>
                      <a:pt x="500634" y="384143"/>
                    </a:lnTo>
                    <a:lnTo>
                      <a:pt x="505111" y="396145"/>
                    </a:lnTo>
                    <a:lnTo>
                      <a:pt x="501587" y="407099"/>
                    </a:lnTo>
                    <a:lnTo>
                      <a:pt x="512255" y="417957"/>
                    </a:lnTo>
                    <a:lnTo>
                      <a:pt x="538067" y="423291"/>
                    </a:lnTo>
                    <a:lnTo>
                      <a:pt x="579406" y="443960"/>
                    </a:lnTo>
                    <a:lnTo>
                      <a:pt x="584454" y="465582"/>
                    </a:lnTo>
                    <a:lnTo>
                      <a:pt x="594265" y="482918"/>
                    </a:lnTo>
                    <a:lnTo>
                      <a:pt x="580549" y="488061"/>
                    </a:lnTo>
                    <a:lnTo>
                      <a:pt x="575881" y="501110"/>
                    </a:lnTo>
                    <a:lnTo>
                      <a:pt x="575881" y="501110"/>
                    </a:lnTo>
                    <a:lnTo>
                      <a:pt x="588074" y="520446"/>
                    </a:lnTo>
                    <a:lnTo>
                      <a:pt x="588074" y="520446"/>
                    </a:lnTo>
                    <a:lnTo>
                      <a:pt x="589979" y="538544"/>
                    </a:lnTo>
                    <a:lnTo>
                      <a:pt x="604076" y="549878"/>
                    </a:lnTo>
                    <a:lnTo>
                      <a:pt x="607695" y="561404"/>
                    </a:lnTo>
                    <a:lnTo>
                      <a:pt x="625030" y="573596"/>
                    </a:lnTo>
                    <a:lnTo>
                      <a:pt x="625602" y="592169"/>
                    </a:lnTo>
                    <a:lnTo>
                      <a:pt x="634175" y="604647"/>
                    </a:lnTo>
                    <a:lnTo>
                      <a:pt x="619125" y="597789"/>
                    </a:lnTo>
                    <a:lnTo>
                      <a:pt x="607981" y="601028"/>
                    </a:lnTo>
                    <a:lnTo>
                      <a:pt x="600170" y="615887"/>
                    </a:lnTo>
                    <a:lnTo>
                      <a:pt x="600456" y="628269"/>
                    </a:lnTo>
                    <a:lnTo>
                      <a:pt x="593693" y="635222"/>
                    </a:lnTo>
                    <a:lnTo>
                      <a:pt x="594836" y="652939"/>
                    </a:lnTo>
                    <a:lnTo>
                      <a:pt x="587312" y="671608"/>
                    </a:lnTo>
                    <a:lnTo>
                      <a:pt x="616172" y="707422"/>
                    </a:lnTo>
                    <a:lnTo>
                      <a:pt x="614077" y="723710"/>
                    </a:lnTo>
                    <a:lnTo>
                      <a:pt x="595408" y="744188"/>
                    </a:lnTo>
                    <a:lnTo>
                      <a:pt x="600742" y="753142"/>
                    </a:lnTo>
                    <a:lnTo>
                      <a:pt x="607219" y="754666"/>
                    </a:lnTo>
                    <a:lnTo>
                      <a:pt x="627031" y="747332"/>
                    </a:lnTo>
                    <a:lnTo>
                      <a:pt x="644366" y="762572"/>
                    </a:lnTo>
                    <a:lnTo>
                      <a:pt x="645509" y="771049"/>
                    </a:lnTo>
                    <a:lnTo>
                      <a:pt x="645509" y="771049"/>
                    </a:lnTo>
                    <a:lnTo>
                      <a:pt x="622078" y="759143"/>
                    </a:lnTo>
                    <a:lnTo>
                      <a:pt x="602456" y="768858"/>
                    </a:lnTo>
                    <a:lnTo>
                      <a:pt x="601028" y="761810"/>
                    </a:lnTo>
                    <a:lnTo>
                      <a:pt x="588359" y="759047"/>
                    </a:lnTo>
                    <a:lnTo>
                      <a:pt x="579787" y="746760"/>
                    </a:lnTo>
                    <a:lnTo>
                      <a:pt x="555022" y="755618"/>
                    </a:lnTo>
                    <a:lnTo>
                      <a:pt x="546259" y="767144"/>
                    </a:lnTo>
                    <a:lnTo>
                      <a:pt x="537591" y="762095"/>
                    </a:lnTo>
                    <a:lnTo>
                      <a:pt x="527399" y="769049"/>
                    </a:lnTo>
                    <a:lnTo>
                      <a:pt x="527780" y="757523"/>
                    </a:lnTo>
                    <a:lnTo>
                      <a:pt x="518160" y="749046"/>
                    </a:lnTo>
                    <a:lnTo>
                      <a:pt x="508921" y="756952"/>
                    </a:lnTo>
                    <a:lnTo>
                      <a:pt x="501872" y="773430"/>
                    </a:lnTo>
                    <a:lnTo>
                      <a:pt x="485966" y="770668"/>
                    </a:lnTo>
                    <a:lnTo>
                      <a:pt x="480822" y="756952"/>
                    </a:lnTo>
                    <a:lnTo>
                      <a:pt x="476345" y="755713"/>
                    </a:lnTo>
                    <a:lnTo>
                      <a:pt x="435102" y="787051"/>
                    </a:lnTo>
                    <a:lnTo>
                      <a:pt x="433769" y="799243"/>
                    </a:lnTo>
                    <a:lnTo>
                      <a:pt x="405955" y="801719"/>
                    </a:lnTo>
                    <a:lnTo>
                      <a:pt x="382714" y="787432"/>
                    </a:lnTo>
                    <a:lnTo>
                      <a:pt x="373666" y="790861"/>
                    </a:lnTo>
                    <a:lnTo>
                      <a:pt x="368522" y="796576"/>
                    </a:lnTo>
                    <a:lnTo>
                      <a:pt x="369665" y="802767"/>
                    </a:lnTo>
                    <a:lnTo>
                      <a:pt x="359855" y="807244"/>
                    </a:lnTo>
                    <a:lnTo>
                      <a:pt x="358521" y="797338"/>
                    </a:lnTo>
                    <a:lnTo>
                      <a:pt x="342329" y="798671"/>
                    </a:lnTo>
                    <a:lnTo>
                      <a:pt x="329470" y="788956"/>
                    </a:lnTo>
                    <a:lnTo>
                      <a:pt x="323183" y="792766"/>
                    </a:lnTo>
                    <a:lnTo>
                      <a:pt x="309944" y="789432"/>
                    </a:lnTo>
                    <a:lnTo>
                      <a:pt x="305371" y="785717"/>
                    </a:lnTo>
                    <a:lnTo>
                      <a:pt x="275463" y="790289"/>
                    </a:lnTo>
                    <a:lnTo>
                      <a:pt x="239839" y="764953"/>
                    </a:lnTo>
                    <a:lnTo>
                      <a:pt x="224504" y="776478"/>
                    </a:lnTo>
                    <a:lnTo>
                      <a:pt x="221837" y="785527"/>
                    </a:lnTo>
                    <a:lnTo>
                      <a:pt x="211455" y="790099"/>
                    </a:lnTo>
                    <a:lnTo>
                      <a:pt x="198215" y="791909"/>
                    </a:lnTo>
                    <a:lnTo>
                      <a:pt x="190881" y="782193"/>
                    </a:lnTo>
                    <a:lnTo>
                      <a:pt x="181261" y="781145"/>
                    </a:lnTo>
                    <a:lnTo>
                      <a:pt x="172212" y="786860"/>
                    </a:lnTo>
                    <a:lnTo>
                      <a:pt x="174879" y="796957"/>
                    </a:lnTo>
                    <a:lnTo>
                      <a:pt x="155924" y="801053"/>
                    </a:lnTo>
                    <a:lnTo>
                      <a:pt x="150400" y="797909"/>
                    </a:lnTo>
                    <a:lnTo>
                      <a:pt x="151543" y="788575"/>
                    </a:lnTo>
                    <a:lnTo>
                      <a:pt x="132112" y="785241"/>
                    </a:lnTo>
                    <a:lnTo>
                      <a:pt x="120110" y="804767"/>
                    </a:lnTo>
                    <a:lnTo>
                      <a:pt x="99251" y="807053"/>
                    </a:lnTo>
                    <a:lnTo>
                      <a:pt x="99251" y="807053"/>
                    </a:lnTo>
                    <a:lnTo>
                      <a:pt x="90964" y="795242"/>
                    </a:lnTo>
                    <a:lnTo>
                      <a:pt x="95250" y="784860"/>
                    </a:lnTo>
                    <a:lnTo>
                      <a:pt x="93059" y="765810"/>
                    </a:lnTo>
                    <a:lnTo>
                      <a:pt x="97441" y="760286"/>
                    </a:lnTo>
                    <a:lnTo>
                      <a:pt x="100298" y="725234"/>
                    </a:lnTo>
                    <a:lnTo>
                      <a:pt x="94297" y="718757"/>
                    </a:lnTo>
                    <a:lnTo>
                      <a:pt x="96964" y="708279"/>
                    </a:lnTo>
                    <a:lnTo>
                      <a:pt x="85154" y="706374"/>
                    </a:lnTo>
                    <a:lnTo>
                      <a:pt x="83439" y="675894"/>
                    </a:lnTo>
                    <a:lnTo>
                      <a:pt x="92964" y="668560"/>
                    </a:lnTo>
                    <a:lnTo>
                      <a:pt x="101060" y="638461"/>
                    </a:lnTo>
                    <a:lnTo>
                      <a:pt x="95631" y="594074"/>
                    </a:lnTo>
                    <a:lnTo>
                      <a:pt x="63532" y="555308"/>
                    </a:lnTo>
                    <a:lnTo>
                      <a:pt x="68009" y="533591"/>
                    </a:lnTo>
                    <a:lnTo>
                      <a:pt x="60293" y="508063"/>
                    </a:lnTo>
                    <a:lnTo>
                      <a:pt x="10382" y="488633"/>
                    </a:lnTo>
                    <a:lnTo>
                      <a:pt x="0" y="474345"/>
                    </a:lnTo>
                    <a:lnTo>
                      <a:pt x="11335" y="459581"/>
                    </a:lnTo>
                    <a:lnTo>
                      <a:pt x="9239" y="452342"/>
                    </a:lnTo>
                    <a:lnTo>
                      <a:pt x="16002" y="438436"/>
                    </a:lnTo>
                    <a:lnTo>
                      <a:pt x="42291" y="408718"/>
                    </a:lnTo>
                    <a:lnTo>
                      <a:pt x="41720" y="392049"/>
                    </a:lnTo>
                    <a:lnTo>
                      <a:pt x="46768" y="389096"/>
                    </a:lnTo>
                    <a:lnTo>
                      <a:pt x="50673" y="392049"/>
                    </a:lnTo>
                    <a:lnTo>
                      <a:pt x="61817" y="380429"/>
                    </a:lnTo>
                    <a:lnTo>
                      <a:pt x="59150" y="364236"/>
                    </a:lnTo>
                    <a:lnTo>
                      <a:pt x="69437" y="362141"/>
                    </a:lnTo>
                    <a:lnTo>
                      <a:pt x="70961" y="347377"/>
                    </a:lnTo>
                    <a:lnTo>
                      <a:pt x="76200" y="344138"/>
                    </a:lnTo>
                    <a:lnTo>
                      <a:pt x="66104" y="335852"/>
                    </a:lnTo>
                    <a:lnTo>
                      <a:pt x="70961" y="331565"/>
                    </a:lnTo>
                    <a:lnTo>
                      <a:pt x="69247" y="326231"/>
                    </a:lnTo>
                    <a:lnTo>
                      <a:pt x="74390" y="328041"/>
                    </a:lnTo>
                    <a:lnTo>
                      <a:pt x="75629" y="322993"/>
                    </a:lnTo>
                    <a:lnTo>
                      <a:pt x="63722" y="322802"/>
                    </a:lnTo>
                    <a:lnTo>
                      <a:pt x="63627" y="317468"/>
                    </a:lnTo>
                    <a:lnTo>
                      <a:pt x="59055" y="319278"/>
                    </a:lnTo>
                    <a:lnTo>
                      <a:pt x="57531" y="314992"/>
                    </a:lnTo>
                    <a:lnTo>
                      <a:pt x="61627" y="313087"/>
                    </a:lnTo>
                    <a:lnTo>
                      <a:pt x="61246" y="301847"/>
                    </a:lnTo>
                    <a:lnTo>
                      <a:pt x="57436" y="299942"/>
                    </a:lnTo>
                    <a:lnTo>
                      <a:pt x="63151" y="295370"/>
                    </a:lnTo>
                    <a:lnTo>
                      <a:pt x="54578" y="289084"/>
                    </a:lnTo>
                    <a:lnTo>
                      <a:pt x="62770" y="283940"/>
                    </a:lnTo>
                    <a:lnTo>
                      <a:pt x="62675" y="276701"/>
                    </a:lnTo>
                    <a:lnTo>
                      <a:pt x="53530" y="272796"/>
                    </a:lnTo>
                    <a:lnTo>
                      <a:pt x="52292" y="267653"/>
                    </a:lnTo>
                    <a:lnTo>
                      <a:pt x="48863" y="270129"/>
                    </a:lnTo>
                    <a:lnTo>
                      <a:pt x="42005" y="266224"/>
                    </a:lnTo>
                    <a:lnTo>
                      <a:pt x="44863" y="256318"/>
                    </a:lnTo>
                    <a:lnTo>
                      <a:pt x="41529" y="252317"/>
                    </a:lnTo>
                    <a:lnTo>
                      <a:pt x="53054" y="241745"/>
                    </a:lnTo>
                    <a:lnTo>
                      <a:pt x="44482" y="228981"/>
                    </a:lnTo>
                    <a:lnTo>
                      <a:pt x="56102" y="225457"/>
                    </a:lnTo>
                    <a:lnTo>
                      <a:pt x="53530" y="220885"/>
                    </a:lnTo>
                    <a:lnTo>
                      <a:pt x="58293" y="217932"/>
                    </a:lnTo>
                    <a:lnTo>
                      <a:pt x="54293" y="211074"/>
                    </a:lnTo>
                    <a:lnTo>
                      <a:pt x="61246" y="208217"/>
                    </a:lnTo>
                    <a:lnTo>
                      <a:pt x="49911" y="200596"/>
                    </a:lnTo>
                    <a:lnTo>
                      <a:pt x="46577" y="189167"/>
                    </a:lnTo>
                    <a:lnTo>
                      <a:pt x="59341" y="197072"/>
                    </a:lnTo>
                    <a:lnTo>
                      <a:pt x="62675" y="193453"/>
                    </a:lnTo>
                    <a:lnTo>
                      <a:pt x="61436" y="178879"/>
                    </a:lnTo>
                    <a:lnTo>
                      <a:pt x="72295" y="183833"/>
                    </a:lnTo>
                    <a:lnTo>
                      <a:pt x="69818" y="166211"/>
                    </a:lnTo>
                    <a:lnTo>
                      <a:pt x="81248" y="165068"/>
                    </a:lnTo>
                    <a:lnTo>
                      <a:pt x="77248" y="156305"/>
                    </a:lnTo>
                    <a:lnTo>
                      <a:pt x="85820" y="158782"/>
                    </a:lnTo>
                    <a:lnTo>
                      <a:pt x="90869" y="149352"/>
                    </a:lnTo>
                    <a:lnTo>
                      <a:pt x="101918" y="148304"/>
                    </a:lnTo>
                    <a:lnTo>
                      <a:pt x="111062" y="141256"/>
                    </a:lnTo>
                    <a:lnTo>
                      <a:pt x="120491" y="144494"/>
                    </a:lnTo>
                    <a:lnTo>
                      <a:pt x="121634" y="138779"/>
                    </a:lnTo>
                    <a:lnTo>
                      <a:pt x="116681" y="139065"/>
                    </a:lnTo>
                    <a:lnTo>
                      <a:pt x="120587" y="134398"/>
                    </a:lnTo>
                    <a:lnTo>
                      <a:pt x="113443" y="127063"/>
                    </a:lnTo>
                    <a:lnTo>
                      <a:pt x="116681" y="121158"/>
                    </a:lnTo>
                    <a:lnTo>
                      <a:pt x="108776" y="123158"/>
                    </a:lnTo>
                    <a:lnTo>
                      <a:pt x="110585" y="116300"/>
                    </a:lnTo>
                    <a:lnTo>
                      <a:pt x="100870" y="106775"/>
                    </a:lnTo>
                    <a:lnTo>
                      <a:pt x="94202" y="113538"/>
                    </a:lnTo>
                    <a:lnTo>
                      <a:pt x="94012" y="109157"/>
                    </a:lnTo>
                    <a:lnTo>
                      <a:pt x="84582" y="106013"/>
                    </a:lnTo>
                    <a:lnTo>
                      <a:pt x="79438" y="108013"/>
                    </a:lnTo>
                    <a:lnTo>
                      <a:pt x="74295" y="103537"/>
                    </a:lnTo>
                    <a:lnTo>
                      <a:pt x="70676" y="108204"/>
                    </a:lnTo>
                    <a:lnTo>
                      <a:pt x="65818" y="104585"/>
                    </a:lnTo>
                    <a:lnTo>
                      <a:pt x="58864" y="114967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任意多边形: 形状 26"/>
              <p:cNvSpPr/>
              <p:nvPr>
                <p:custDataLst>
                  <p:tags r:id="rId79"/>
                </p:custDataLst>
              </p:nvPr>
            </p:nvSpPr>
            <p:spPr>
              <a:xfrm>
                <a:off x="6256" y="6226"/>
                <a:ext cx="92" cy="171"/>
              </a:xfrm>
              <a:custGeom>
                <a:avLst/>
                <a:gdLst>
                  <a:gd name="connsiteX0" fmla="*/ 447675 w 811815"/>
                  <a:gd name="connsiteY0" fmla="*/ 2857 h 1247775"/>
                  <a:gd name="connsiteX1" fmla="*/ 457676 w 811815"/>
                  <a:gd name="connsiteY1" fmla="*/ 8001 h 1247775"/>
                  <a:gd name="connsiteX2" fmla="*/ 468344 w 811815"/>
                  <a:gd name="connsiteY2" fmla="*/ 4286 h 1247775"/>
                  <a:gd name="connsiteX3" fmla="*/ 480346 w 811815"/>
                  <a:gd name="connsiteY3" fmla="*/ 13811 h 1247775"/>
                  <a:gd name="connsiteX4" fmla="*/ 489490 w 811815"/>
                  <a:gd name="connsiteY4" fmla="*/ 11906 h 1247775"/>
                  <a:gd name="connsiteX5" fmla="*/ 539115 w 811815"/>
                  <a:gd name="connsiteY5" fmla="*/ 31813 h 1247775"/>
                  <a:gd name="connsiteX6" fmla="*/ 667417 w 811815"/>
                  <a:gd name="connsiteY6" fmla="*/ 54864 h 1247775"/>
                  <a:gd name="connsiteX7" fmla="*/ 674560 w 811815"/>
                  <a:gd name="connsiteY7" fmla="*/ 60960 h 1247775"/>
                  <a:gd name="connsiteX8" fmla="*/ 675609 w 811815"/>
                  <a:gd name="connsiteY8" fmla="*/ 71628 h 1247775"/>
                  <a:gd name="connsiteX9" fmla="*/ 655510 w 811815"/>
                  <a:gd name="connsiteY9" fmla="*/ 70580 h 1247775"/>
                  <a:gd name="connsiteX10" fmla="*/ 645890 w 811815"/>
                  <a:gd name="connsiteY10" fmla="*/ 75057 h 1247775"/>
                  <a:gd name="connsiteX11" fmla="*/ 623030 w 811815"/>
                  <a:gd name="connsiteY11" fmla="*/ 116110 h 1247775"/>
                  <a:gd name="connsiteX12" fmla="*/ 652653 w 811815"/>
                  <a:gd name="connsiteY12" fmla="*/ 177546 h 1247775"/>
                  <a:gd name="connsiteX13" fmla="*/ 655415 w 811815"/>
                  <a:gd name="connsiteY13" fmla="*/ 195167 h 1247775"/>
                  <a:gd name="connsiteX14" fmla="*/ 672084 w 811815"/>
                  <a:gd name="connsiteY14" fmla="*/ 204597 h 1247775"/>
                  <a:gd name="connsiteX15" fmla="*/ 672465 w 811815"/>
                  <a:gd name="connsiteY15" fmla="*/ 214598 h 1247775"/>
                  <a:gd name="connsiteX16" fmla="*/ 681419 w 811815"/>
                  <a:gd name="connsiteY16" fmla="*/ 227076 h 1247775"/>
                  <a:gd name="connsiteX17" fmla="*/ 698373 w 811815"/>
                  <a:gd name="connsiteY17" fmla="*/ 233363 h 1247775"/>
                  <a:gd name="connsiteX18" fmla="*/ 722947 w 811815"/>
                  <a:gd name="connsiteY18" fmla="*/ 219646 h 1247775"/>
                  <a:gd name="connsiteX19" fmla="*/ 744665 w 811815"/>
                  <a:gd name="connsiteY19" fmla="*/ 231553 h 1247775"/>
                  <a:gd name="connsiteX20" fmla="*/ 759428 w 811815"/>
                  <a:gd name="connsiteY20" fmla="*/ 231457 h 1247775"/>
                  <a:gd name="connsiteX21" fmla="*/ 763905 w 811815"/>
                  <a:gd name="connsiteY21" fmla="*/ 238506 h 1247775"/>
                  <a:gd name="connsiteX22" fmla="*/ 788860 w 811815"/>
                  <a:gd name="connsiteY22" fmla="*/ 249841 h 1247775"/>
                  <a:gd name="connsiteX23" fmla="*/ 796004 w 811815"/>
                  <a:gd name="connsiteY23" fmla="*/ 269938 h 1247775"/>
                  <a:gd name="connsiteX24" fmla="*/ 808482 w 811815"/>
                  <a:gd name="connsiteY24" fmla="*/ 283940 h 1247775"/>
                  <a:gd name="connsiteX25" fmla="*/ 811816 w 811815"/>
                  <a:gd name="connsiteY25" fmla="*/ 310420 h 1247775"/>
                  <a:gd name="connsiteX26" fmla="*/ 805148 w 811815"/>
                  <a:gd name="connsiteY26" fmla="*/ 352425 h 1247775"/>
                  <a:gd name="connsiteX27" fmla="*/ 794099 w 811815"/>
                  <a:gd name="connsiteY27" fmla="*/ 365474 h 1247775"/>
                  <a:gd name="connsiteX28" fmla="*/ 783908 w 811815"/>
                  <a:gd name="connsiteY28" fmla="*/ 391001 h 1247775"/>
                  <a:gd name="connsiteX29" fmla="*/ 789909 w 811815"/>
                  <a:gd name="connsiteY29" fmla="*/ 413671 h 1247775"/>
                  <a:gd name="connsiteX30" fmla="*/ 782765 w 811815"/>
                  <a:gd name="connsiteY30" fmla="*/ 446246 h 1247775"/>
                  <a:gd name="connsiteX31" fmla="*/ 765334 w 811815"/>
                  <a:gd name="connsiteY31" fmla="*/ 462724 h 1247775"/>
                  <a:gd name="connsiteX32" fmla="*/ 719614 w 811815"/>
                  <a:gd name="connsiteY32" fmla="*/ 471488 h 1247775"/>
                  <a:gd name="connsiteX33" fmla="*/ 702945 w 811815"/>
                  <a:gd name="connsiteY33" fmla="*/ 495967 h 1247775"/>
                  <a:gd name="connsiteX34" fmla="*/ 706183 w 811815"/>
                  <a:gd name="connsiteY34" fmla="*/ 504635 h 1247775"/>
                  <a:gd name="connsiteX35" fmla="*/ 727138 w 811815"/>
                  <a:gd name="connsiteY35" fmla="*/ 518160 h 1247775"/>
                  <a:gd name="connsiteX36" fmla="*/ 771335 w 811815"/>
                  <a:gd name="connsiteY36" fmla="*/ 511778 h 1247775"/>
                  <a:gd name="connsiteX37" fmla="*/ 776383 w 811815"/>
                  <a:gd name="connsiteY37" fmla="*/ 518636 h 1247775"/>
                  <a:gd name="connsiteX38" fmla="*/ 781907 w 811815"/>
                  <a:gd name="connsiteY38" fmla="*/ 548735 h 1247775"/>
                  <a:gd name="connsiteX39" fmla="*/ 776954 w 811815"/>
                  <a:gd name="connsiteY39" fmla="*/ 553974 h 1247775"/>
                  <a:gd name="connsiteX40" fmla="*/ 762953 w 811815"/>
                  <a:gd name="connsiteY40" fmla="*/ 553022 h 1247775"/>
                  <a:gd name="connsiteX41" fmla="*/ 749617 w 811815"/>
                  <a:gd name="connsiteY41" fmla="*/ 559784 h 1247775"/>
                  <a:gd name="connsiteX42" fmla="*/ 734949 w 811815"/>
                  <a:gd name="connsiteY42" fmla="*/ 581406 h 1247775"/>
                  <a:gd name="connsiteX43" fmla="*/ 708469 w 811815"/>
                  <a:gd name="connsiteY43" fmla="*/ 607790 h 1247775"/>
                  <a:gd name="connsiteX44" fmla="*/ 704278 w 811815"/>
                  <a:gd name="connsiteY44" fmla="*/ 622554 h 1247775"/>
                  <a:gd name="connsiteX45" fmla="*/ 709994 w 811815"/>
                  <a:gd name="connsiteY45" fmla="*/ 628555 h 1247775"/>
                  <a:gd name="connsiteX46" fmla="*/ 701326 w 811815"/>
                  <a:gd name="connsiteY46" fmla="*/ 650938 h 1247775"/>
                  <a:gd name="connsiteX47" fmla="*/ 706183 w 811815"/>
                  <a:gd name="connsiteY47" fmla="*/ 660559 h 1247775"/>
                  <a:gd name="connsiteX48" fmla="*/ 730949 w 811815"/>
                  <a:gd name="connsiteY48" fmla="*/ 669798 h 1247775"/>
                  <a:gd name="connsiteX49" fmla="*/ 732949 w 811815"/>
                  <a:gd name="connsiteY49" fmla="*/ 685324 h 1247775"/>
                  <a:gd name="connsiteX50" fmla="*/ 749522 w 811815"/>
                  <a:gd name="connsiteY50" fmla="*/ 683133 h 1247775"/>
                  <a:gd name="connsiteX51" fmla="*/ 757333 w 811815"/>
                  <a:gd name="connsiteY51" fmla="*/ 686657 h 1247775"/>
                  <a:gd name="connsiteX52" fmla="*/ 754190 w 811815"/>
                  <a:gd name="connsiteY52" fmla="*/ 701326 h 1247775"/>
                  <a:gd name="connsiteX53" fmla="*/ 769810 w 811815"/>
                  <a:gd name="connsiteY53" fmla="*/ 712375 h 1247775"/>
                  <a:gd name="connsiteX54" fmla="*/ 771144 w 811815"/>
                  <a:gd name="connsiteY54" fmla="*/ 727710 h 1247775"/>
                  <a:gd name="connsiteX55" fmla="*/ 794385 w 811815"/>
                  <a:gd name="connsiteY55" fmla="*/ 733520 h 1247775"/>
                  <a:gd name="connsiteX56" fmla="*/ 801053 w 811815"/>
                  <a:gd name="connsiteY56" fmla="*/ 742379 h 1247775"/>
                  <a:gd name="connsiteX57" fmla="*/ 785241 w 811815"/>
                  <a:gd name="connsiteY57" fmla="*/ 751904 h 1247775"/>
                  <a:gd name="connsiteX58" fmla="*/ 777907 w 811815"/>
                  <a:gd name="connsiteY58" fmla="*/ 762476 h 1247775"/>
                  <a:gd name="connsiteX59" fmla="*/ 768191 w 811815"/>
                  <a:gd name="connsiteY59" fmla="*/ 756952 h 1247775"/>
                  <a:gd name="connsiteX60" fmla="*/ 757999 w 811815"/>
                  <a:gd name="connsiteY60" fmla="*/ 759238 h 1247775"/>
                  <a:gd name="connsiteX61" fmla="*/ 753808 w 811815"/>
                  <a:gd name="connsiteY61" fmla="*/ 775811 h 1247775"/>
                  <a:gd name="connsiteX62" fmla="*/ 771620 w 811815"/>
                  <a:gd name="connsiteY62" fmla="*/ 791813 h 1247775"/>
                  <a:gd name="connsiteX63" fmla="*/ 773716 w 811815"/>
                  <a:gd name="connsiteY63" fmla="*/ 805244 h 1247775"/>
                  <a:gd name="connsiteX64" fmla="*/ 747236 w 811815"/>
                  <a:gd name="connsiteY64" fmla="*/ 813721 h 1247775"/>
                  <a:gd name="connsiteX65" fmla="*/ 749617 w 811815"/>
                  <a:gd name="connsiteY65" fmla="*/ 821531 h 1247775"/>
                  <a:gd name="connsiteX66" fmla="*/ 756190 w 811815"/>
                  <a:gd name="connsiteY66" fmla="*/ 824198 h 1247775"/>
                  <a:gd name="connsiteX67" fmla="*/ 758190 w 811815"/>
                  <a:gd name="connsiteY67" fmla="*/ 834390 h 1247775"/>
                  <a:gd name="connsiteX68" fmla="*/ 742855 w 811815"/>
                  <a:gd name="connsiteY68" fmla="*/ 844105 h 1247775"/>
                  <a:gd name="connsiteX69" fmla="*/ 737616 w 811815"/>
                  <a:gd name="connsiteY69" fmla="*/ 842581 h 1247775"/>
                  <a:gd name="connsiteX70" fmla="*/ 731425 w 811815"/>
                  <a:gd name="connsiteY70" fmla="*/ 858869 h 1247775"/>
                  <a:gd name="connsiteX71" fmla="*/ 736854 w 811815"/>
                  <a:gd name="connsiteY71" fmla="*/ 874395 h 1247775"/>
                  <a:gd name="connsiteX72" fmla="*/ 732472 w 811815"/>
                  <a:gd name="connsiteY72" fmla="*/ 889063 h 1247775"/>
                  <a:gd name="connsiteX73" fmla="*/ 749617 w 811815"/>
                  <a:gd name="connsiteY73" fmla="*/ 903827 h 1247775"/>
                  <a:gd name="connsiteX74" fmla="*/ 737140 w 811815"/>
                  <a:gd name="connsiteY74" fmla="*/ 906685 h 1247775"/>
                  <a:gd name="connsiteX75" fmla="*/ 739902 w 811815"/>
                  <a:gd name="connsiteY75" fmla="*/ 920591 h 1247775"/>
                  <a:gd name="connsiteX76" fmla="*/ 733996 w 811815"/>
                  <a:gd name="connsiteY76" fmla="*/ 927640 h 1247775"/>
                  <a:gd name="connsiteX77" fmla="*/ 739235 w 811815"/>
                  <a:gd name="connsiteY77" fmla="*/ 940022 h 1247775"/>
                  <a:gd name="connsiteX78" fmla="*/ 734663 w 811815"/>
                  <a:gd name="connsiteY78" fmla="*/ 951738 h 1247775"/>
                  <a:gd name="connsiteX79" fmla="*/ 742950 w 811815"/>
                  <a:gd name="connsiteY79" fmla="*/ 963073 h 1247775"/>
                  <a:gd name="connsiteX80" fmla="*/ 739997 w 811815"/>
                  <a:gd name="connsiteY80" fmla="*/ 968693 h 1247775"/>
                  <a:gd name="connsiteX81" fmla="*/ 743807 w 811815"/>
                  <a:gd name="connsiteY81" fmla="*/ 975455 h 1247775"/>
                  <a:gd name="connsiteX82" fmla="*/ 751236 w 811815"/>
                  <a:gd name="connsiteY82" fmla="*/ 976789 h 1247775"/>
                  <a:gd name="connsiteX83" fmla="*/ 742569 w 811815"/>
                  <a:gd name="connsiteY83" fmla="*/ 992314 h 1247775"/>
                  <a:gd name="connsiteX84" fmla="*/ 749237 w 811815"/>
                  <a:gd name="connsiteY84" fmla="*/ 1001459 h 1247775"/>
                  <a:gd name="connsiteX85" fmla="*/ 742950 w 811815"/>
                  <a:gd name="connsiteY85" fmla="*/ 1008412 h 1247775"/>
                  <a:gd name="connsiteX86" fmla="*/ 745617 w 811815"/>
                  <a:gd name="connsiteY86" fmla="*/ 1021080 h 1247775"/>
                  <a:gd name="connsiteX87" fmla="*/ 740283 w 811815"/>
                  <a:gd name="connsiteY87" fmla="*/ 1031367 h 1247775"/>
                  <a:gd name="connsiteX88" fmla="*/ 734187 w 811815"/>
                  <a:gd name="connsiteY88" fmla="*/ 1031748 h 1247775"/>
                  <a:gd name="connsiteX89" fmla="*/ 724948 w 811815"/>
                  <a:gd name="connsiteY89" fmla="*/ 1048131 h 1247775"/>
                  <a:gd name="connsiteX90" fmla="*/ 715994 w 811815"/>
                  <a:gd name="connsiteY90" fmla="*/ 1056704 h 1247775"/>
                  <a:gd name="connsiteX91" fmla="*/ 678751 w 811815"/>
                  <a:gd name="connsiteY91" fmla="*/ 1112711 h 1247775"/>
                  <a:gd name="connsiteX92" fmla="*/ 666369 w 811815"/>
                  <a:gd name="connsiteY92" fmla="*/ 1103186 h 1247775"/>
                  <a:gd name="connsiteX93" fmla="*/ 657892 w 811815"/>
                  <a:gd name="connsiteY93" fmla="*/ 1117378 h 1247775"/>
                  <a:gd name="connsiteX94" fmla="*/ 651796 w 811815"/>
                  <a:gd name="connsiteY94" fmla="*/ 1124807 h 1247775"/>
                  <a:gd name="connsiteX95" fmla="*/ 642461 w 811815"/>
                  <a:gd name="connsiteY95" fmla="*/ 1122521 h 1247775"/>
                  <a:gd name="connsiteX96" fmla="*/ 634270 w 811815"/>
                  <a:gd name="connsiteY96" fmla="*/ 1131189 h 1247775"/>
                  <a:gd name="connsiteX97" fmla="*/ 622649 w 811815"/>
                  <a:gd name="connsiteY97" fmla="*/ 1132523 h 1247775"/>
                  <a:gd name="connsiteX98" fmla="*/ 608743 w 811815"/>
                  <a:gd name="connsiteY98" fmla="*/ 1124140 h 1247775"/>
                  <a:gd name="connsiteX99" fmla="*/ 598170 w 811815"/>
                  <a:gd name="connsiteY99" fmla="*/ 1145096 h 1247775"/>
                  <a:gd name="connsiteX100" fmla="*/ 590836 w 811815"/>
                  <a:gd name="connsiteY100" fmla="*/ 1143476 h 1247775"/>
                  <a:gd name="connsiteX101" fmla="*/ 580930 w 811815"/>
                  <a:gd name="connsiteY101" fmla="*/ 1153287 h 1247775"/>
                  <a:gd name="connsiteX102" fmla="*/ 565785 w 811815"/>
                  <a:gd name="connsiteY102" fmla="*/ 1147001 h 1247775"/>
                  <a:gd name="connsiteX103" fmla="*/ 554165 w 811815"/>
                  <a:gd name="connsiteY103" fmla="*/ 1155573 h 1247775"/>
                  <a:gd name="connsiteX104" fmla="*/ 549021 w 811815"/>
                  <a:gd name="connsiteY104" fmla="*/ 1166431 h 1247775"/>
                  <a:gd name="connsiteX105" fmla="*/ 530924 w 811815"/>
                  <a:gd name="connsiteY105" fmla="*/ 1156430 h 1247775"/>
                  <a:gd name="connsiteX106" fmla="*/ 521875 w 811815"/>
                  <a:gd name="connsiteY106" fmla="*/ 1160717 h 1247775"/>
                  <a:gd name="connsiteX107" fmla="*/ 515303 w 811815"/>
                  <a:gd name="connsiteY107" fmla="*/ 1158335 h 1247775"/>
                  <a:gd name="connsiteX108" fmla="*/ 509778 w 811815"/>
                  <a:gd name="connsiteY108" fmla="*/ 1169670 h 1247775"/>
                  <a:gd name="connsiteX109" fmla="*/ 515874 w 811815"/>
                  <a:gd name="connsiteY109" fmla="*/ 1178623 h 1247775"/>
                  <a:gd name="connsiteX110" fmla="*/ 499681 w 811815"/>
                  <a:gd name="connsiteY110" fmla="*/ 1198245 h 1247775"/>
                  <a:gd name="connsiteX111" fmla="*/ 501491 w 811815"/>
                  <a:gd name="connsiteY111" fmla="*/ 1216723 h 1247775"/>
                  <a:gd name="connsiteX112" fmla="*/ 496443 w 811815"/>
                  <a:gd name="connsiteY112" fmla="*/ 1226344 h 1247775"/>
                  <a:gd name="connsiteX113" fmla="*/ 472440 w 811815"/>
                  <a:gd name="connsiteY113" fmla="*/ 1244822 h 1247775"/>
                  <a:gd name="connsiteX114" fmla="*/ 455390 w 811815"/>
                  <a:gd name="connsiteY114" fmla="*/ 1247775 h 1247775"/>
                  <a:gd name="connsiteX115" fmla="*/ 434626 w 811815"/>
                  <a:gd name="connsiteY115" fmla="*/ 1244346 h 1247775"/>
                  <a:gd name="connsiteX116" fmla="*/ 432721 w 811815"/>
                  <a:gd name="connsiteY116" fmla="*/ 1236726 h 1247775"/>
                  <a:gd name="connsiteX117" fmla="*/ 417576 w 811815"/>
                  <a:gd name="connsiteY117" fmla="*/ 1227392 h 1247775"/>
                  <a:gd name="connsiteX118" fmla="*/ 416909 w 811815"/>
                  <a:gd name="connsiteY118" fmla="*/ 1211580 h 1247775"/>
                  <a:gd name="connsiteX119" fmla="*/ 403955 w 811815"/>
                  <a:gd name="connsiteY119" fmla="*/ 1185386 h 1247775"/>
                  <a:gd name="connsiteX120" fmla="*/ 397288 w 811815"/>
                  <a:gd name="connsiteY120" fmla="*/ 1174052 h 1247775"/>
                  <a:gd name="connsiteX121" fmla="*/ 403479 w 811815"/>
                  <a:gd name="connsiteY121" fmla="*/ 1143762 h 1247775"/>
                  <a:gd name="connsiteX122" fmla="*/ 384810 w 811815"/>
                  <a:gd name="connsiteY122" fmla="*/ 1127570 h 1247775"/>
                  <a:gd name="connsiteX123" fmla="*/ 375571 w 811815"/>
                  <a:gd name="connsiteY123" fmla="*/ 1128331 h 1247775"/>
                  <a:gd name="connsiteX124" fmla="*/ 372428 w 811815"/>
                  <a:gd name="connsiteY124" fmla="*/ 1134999 h 1247775"/>
                  <a:gd name="connsiteX125" fmla="*/ 354901 w 811815"/>
                  <a:gd name="connsiteY125" fmla="*/ 1123664 h 1247775"/>
                  <a:gd name="connsiteX126" fmla="*/ 343567 w 811815"/>
                  <a:gd name="connsiteY126" fmla="*/ 1122521 h 1247775"/>
                  <a:gd name="connsiteX127" fmla="*/ 343567 w 811815"/>
                  <a:gd name="connsiteY127" fmla="*/ 1122521 h 1247775"/>
                  <a:gd name="connsiteX128" fmla="*/ 342424 w 811815"/>
                  <a:gd name="connsiteY128" fmla="*/ 1114044 h 1247775"/>
                  <a:gd name="connsiteX129" fmla="*/ 325088 w 811815"/>
                  <a:gd name="connsiteY129" fmla="*/ 1098804 h 1247775"/>
                  <a:gd name="connsiteX130" fmla="*/ 305276 w 811815"/>
                  <a:gd name="connsiteY130" fmla="*/ 1106138 h 1247775"/>
                  <a:gd name="connsiteX131" fmla="*/ 298799 w 811815"/>
                  <a:gd name="connsiteY131" fmla="*/ 1104614 h 1247775"/>
                  <a:gd name="connsiteX132" fmla="*/ 293465 w 811815"/>
                  <a:gd name="connsiteY132" fmla="*/ 1095661 h 1247775"/>
                  <a:gd name="connsiteX133" fmla="*/ 312134 w 811815"/>
                  <a:gd name="connsiteY133" fmla="*/ 1075182 h 1247775"/>
                  <a:gd name="connsiteX134" fmla="*/ 314230 w 811815"/>
                  <a:gd name="connsiteY134" fmla="*/ 1058894 h 1247775"/>
                  <a:gd name="connsiteX135" fmla="*/ 285369 w 811815"/>
                  <a:gd name="connsiteY135" fmla="*/ 1023080 h 1247775"/>
                  <a:gd name="connsiteX136" fmla="*/ 292894 w 811815"/>
                  <a:gd name="connsiteY136" fmla="*/ 1004411 h 1247775"/>
                  <a:gd name="connsiteX137" fmla="*/ 291751 w 811815"/>
                  <a:gd name="connsiteY137" fmla="*/ 986695 h 1247775"/>
                  <a:gd name="connsiteX138" fmla="*/ 298513 w 811815"/>
                  <a:gd name="connsiteY138" fmla="*/ 979742 h 1247775"/>
                  <a:gd name="connsiteX139" fmla="*/ 298228 w 811815"/>
                  <a:gd name="connsiteY139" fmla="*/ 967359 h 1247775"/>
                  <a:gd name="connsiteX140" fmla="*/ 306038 w 811815"/>
                  <a:gd name="connsiteY140" fmla="*/ 952500 h 1247775"/>
                  <a:gd name="connsiteX141" fmla="*/ 317182 w 811815"/>
                  <a:gd name="connsiteY141" fmla="*/ 949262 h 1247775"/>
                  <a:gd name="connsiteX142" fmla="*/ 332232 w 811815"/>
                  <a:gd name="connsiteY142" fmla="*/ 956120 h 1247775"/>
                  <a:gd name="connsiteX143" fmla="*/ 323659 w 811815"/>
                  <a:gd name="connsiteY143" fmla="*/ 943642 h 1247775"/>
                  <a:gd name="connsiteX144" fmla="*/ 323088 w 811815"/>
                  <a:gd name="connsiteY144" fmla="*/ 925068 h 1247775"/>
                  <a:gd name="connsiteX145" fmla="*/ 305753 w 811815"/>
                  <a:gd name="connsiteY145" fmla="*/ 912876 h 1247775"/>
                  <a:gd name="connsiteX146" fmla="*/ 302133 w 811815"/>
                  <a:gd name="connsiteY146" fmla="*/ 901351 h 1247775"/>
                  <a:gd name="connsiteX147" fmla="*/ 288036 w 811815"/>
                  <a:gd name="connsiteY147" fmla="*/ 890016 h 1247775"/>
                  <a:gd name="connsiteX148" fmla="*/ 286131 w 811815"/>
                  <a:gd name="connsiteY148" fmla="*/ 871919 h 1247775"/>
                  <a:gd name="connsiteX149" fmla="*/ 286131 w 811815"/>
                  <a:gd name="connsiteY149" fmla="*/ 871919 h 1247775"/>
                  <a:gd name="connsiteX150" fmla="*/ 273939 w 811815"/>
                  <a:gd name="connsiteY150" fmla="*/ 852583 h 1247775"/>
                  <a:gd name="connsiteX151" fmla="*/ 273939 w 811815"/>
                  <a:gd name="connsiteY151" fmla="*/ 852583 h 1247775"/>
                  <a:gd name="connsiteX152" fmla="*/ 278606 w 811815"/>
                  <a:gd name="connsiteY152" fmla="*/ 839534 h 1247775"/>
                  <a:gd name="connsiteX153" fmla="*/ 292322 w 811815"/>
                  <a:gd name="connsiteY153" fmla="*/ 834390 h 1247775"/>
                  <a:gd name="connsiteX154" fmla="*/ 282512 w 811815"/>
                  <a:gd name="connsiteY154" fmla="*/ 817055 h 1247775"/>
                  <a:gd name="connsiteX155" fmla="*/ 277463 w 811815"/>
                  <a:gd name="connsiteY155" fmla="*/ 795433 h 1247775"/>
                  <a:gd name="connsiteX156" fmla="*/ 236125 w 811815"/>
                  <a:gd name="connsiteY156" fmla="*/ 774763 h 1247775"/>
                  <a:gd name="connsiteX157" fmla="*/ 210312 w 811815"/>
                  <a:gd name="connsiteY157" fmla="*/ 769430 h 1247775"/>
                  <a:gd name="connsiteX158" fmla="*/ 199644 w 811815"/>
                  <a:gd name="connsiteY158" fmla="*/ 758571 h 1247775"/>
                  <a:gd name="connsiteX159" fmla="*/ 203168 w 811815"/>
                  <a:gd name="connsiteY159" fmla="*/ 747617 h 1247775"/>
                  <a:gd name="connsiteX160" fmla="*/ 198691 w 811815"/>
                  <a:gd name="connsiteY160" fmla="*/ 735616 h 1247775"/>
                  <a:gd name="connsiteX161" fmla="*/ 200120 w 811815"/>
                  <a:gd name="connsiteY161" fmla="*/ 723900 h 1247775"/>
                  <a:gd name="connsiteX162" fmla="*/ 190786 w 811815"/>
                  <a:gd name="connsiteY162" fmla="*/ 705136 h 1247775"/>
                  <a:gd name="connsiteX163" fmla="*/ 193453 w 811815"/>
                  <a:gd name="connsiteY163" fmla="*/ 699611 h 1247775"/>
                  <a:gd name="connsiteX164" fmla="*/ 198120 w 811815"/>
                  <a:gd name="connsiteY164" fmla="*/ 702564 h 1247775"/>
                  <a:gd name="connsiteX165" fmla="*/ 200978 w 811815"/>
                  <a:gd name="connsiteY165" fmla="*/ 698182 h 1247775"/>
                  <a:gd name="connsiteX166" fmla="*/ 197358 w 811815"/>
                  <a:gd name="connsiteY166" fmla="*/ 694277 h 1247775"/>
                  <a:gd name="connsiteX167" fmla="*/ 205740 w 811815"/>
                  <a:gd name="connsiteY167" fmla="*/ 672084 h 1247775"/>
                  <a:gd name="connsiteX168" fmla="*/ 195453 w 811815"/>
                  <a:gd name="connsiteY168" fmla="*/ 670941 h 1247775"/>
                  <a:gd name="connsiteX169" fmla="*/ 202787 w 811815"/>
                  <a:gd name="connsiteY169" fmla="*/ 661035 h 1247775"/>
                  <a:gd name="connsiteX170" fmla="*/ 194977 w 811815"/>
                  <a:gd name="connsiteY170" fmla="*/ 665512 h 1247775"/>
                  <a:gd name="connsiteX171" fmla="*/ 191453 w 811815"/>
                  <a:gd name="connsiteY171" fmla="*/ 661035 h 1247775"/>
                  <a:gd name="connsiteX172" fmla="*/ 197644 w 811815"/>
                  <a:gd name="connsiteY172" fmla="*/ 655320 h 1247775"/>
                  <a:gd name="connsiteX173" fmla="*/ 197167 w 811815"/>
                  <a:gd name="connsiteY173" fmla="*/ 645509 h 1247775"/>
                  <a:gd name="connsiteX174" fmla="*/ 212788 w 811815"/>
                  <a:gd name="connsiteY174" fmla="*/ 640556 h 1247775"/>
                  <a:gd name="connsiteX175" fmla="*/ 233267 w 811815"/>
                  <a:gd name="connsiteY175" fmla="*/ 617411 h 1247775"/>
                  <a:gd name="connsiteX176" fmla="*/ 226695 w 811815"/>
                  <a:gd name="connsiteY176" fmla="*/ 614172 h 1247775"/>
                  <a:gd name="connsiteX177" fmla="*/ 208979 w 811815"/>
                  <a:gd name="connsiteY177" fmla="*/ 621982 h 1247775"/>
                  <a:gd name="connsiteX178" fmla="*/ 209264 w 811815"/>
                  <a:gd name="connsiteY178" fmla="*/ 613886 h 1247775"/>
                  <a:gd name="connsiteX179" fmla="*/ 222123 w 811815"/>
                  <a:gd name="connsiteY179" fmla="*/ 600647 h 1247775"/>
                  <a:gd name="connsiteX180" fmla="*/ 218694 w 811815"/>
                  <a:gd name="connsiteY180" fmla="*/ 598456 h 1247775"/>
                  <a:gd name="connsiteX181" fmla="*/ 212026 w 811815"/>
                  <a:gd name="connsiteY181" fmla="*/ 604361 h 1247775"/>
                  <a:gd name="connsiteX182" fmla="*/ 213265 w 811815"/>
                  <a:gd name="connsiteY182" fmla="*/ 594931 h 1247775"/>
                  <a:gd name="connsiteX183" fmla="*/ 199072 w 811815"/>
                  <a:gd name="connsiteY183" fmla="*/ 594551 h 1247775"/>
                  <a:gd name="connsiteX184" fmla="*/ 198025 w 811815"/>
                  <a:gd name="connsiteY184" fmla="*/ 591122 h 1247775"/>
                  <a:gd name="connsiteX185" fmla="*/ 203645 w 811815"/>
                  <a:gd name="connsiteY185" fmla="*/ 590074 h 1247775"/>
                  <a:gd name="connsiteX186" fmla="*/ 198787 w 811815"/>
                  <a:gd name="connsiteY186" fmla="*/ 583502 h 1247775"/>
                  <a:gd name="connsiteX187" fmla="*/ 208216 w 811815"/>
                  <a:gd name="connsiteY187" fmla="*/ 579501 h 1247775"/>
                  <a:gd name="connsiteX188" fmla="*/ 196882 w 811815"/>
                  <a:gd name="connsiteY188" fmla="*/ 577596 h 1247775"/>
                  <a:gd name="connsiteX189" fmla="*/ 188119 w 811815"/>
                  <a:gd name="connsiteY189" fmla="*/ 556736 h 1247775"/>
                  <a:gd name="connsiteX190" fmla="*/ 183261 w 811815"/>
                  <a:gd name="connsiteY190" fmla="*/ 556260 h 1247775"/>
                  <a:gd name="connsiteX191" fmla="*/ 179261 w 811815"/>
                  <a:gd name="connsiteY191" fmla="*/ 564071 h 1247775"/>
                  <a:gd name="connsiteX192" fmla="*/ 185833 w 811815"/>
                  <a:gd name="connsiteY192" fmla="*/ 567214 h 1247775"/>
                  <a:gd name="connsiteX193" fmla="*/ 187452 w 811815"/>
                  <a:gd name="connsiteY193" fmla="*/ 573691 h 1247775"/>
                  <a:gd name="connsiteX194" fmla="*/ 175450 w 811815"/>
                  <a:gd name="connsiteY194" fmla="*/ 568166 h 1247775"/>
                  <a:gd name="connsiteX195" fmla="*/ 174688 w 811815"/>
                  <a:gd name="connsiteY195" fmla="*/ 557879 h 1247775"/>
                  <a:gd name="connsiteX196" fmla="*/ 164401 w 811815"/>
                  <a:gd name="connsiteY196" fmla="*/ 553593 h 1247775"/>
                  <a:gd name="connsiteX197" fmla="*/ 150971 w 811815"/>
                  <a:gd name="connsiteY197" fmla="*/ 554927 h 1247775"/>
                  <a:gd name="connsiteX198" fmla="*/ 150019 w 811815"/>
                  <a:gd name="connsiteY198" fmla="*/ 546068 h 1247775"/>
                  <a:gd name="connsiteX199" fmla="*/ 139732 w 811815"/>
                  <a:gd name="connsiteY199" fmla="*/ 549212 h 1247775"/>
                  <a:gd name="connsiteX200" fmla="*/ 132016 w 811815"/>
                  <a:gd name="connsiteY200" fmla="*/ 559403 h 1247775"/>
                  <a:gd name="connsiteX201" fmla="*/ 132016 w 811815"/>
                  <a:gd name="connsiteY201" fmla="*/ 559403 h 1247775"/>
                  <a:gd name="connsiteX202" fmla="*/ 99060 w 811815"/>
                  <a:gd name="connsiteY202" fmla="*/ 559975 h 1247775"/>
                  <a:gd name="connsiteX203" fmla="*/ 83629 w 811815"/>
                  <a:gd name="connsiteY203" fmla="*/ 549973 h 1247775"/>
                  <a:gd name="connsiteX204" fmla="*/ 83629 w 811815"/>
                  <a:gd name="connsiteY204" fmla="*/ 549973 h 1247775"/>
                  <a:gd name="connsiteX205" fmla="*/ 61150 w 811815"/>
                  <a:gd name="connsiteY205" fmla="*/ 549307 h 1247775"/>
                  <a:gd name="connsiteX206" fmla="*/ 54292 w 811815"/>
                  <a:gd name="connsiteY206" fmla="*/ 543401 h 1247775"/>
                  <a:gd name="connsiteX207" fmla="*/ 20764 w 811815"/>
                  <a:gd name="connsiteY207" fmla="*/ 535019 h 1247775"/>
                  <a:gd name="connsiteX208" fmla="*/ 20764 w 811815"/>
                  <a:gd name="connsiteY208" fmla="*/ 535019 h 1247775"/>
                  <a:gd name="connsiteX209" fmla="*/ 27908 w 811815"/>
                  <a:gd name="connsiteY209" fmla="*/ 513588 h 1247775"/>
                  <a:gd name="connsiteX210" fmla="*/ 25432 w 811815"/>
                  <a:gd name="connsiteY210" fmla="*/ 507587 h 1247775"/>
                  <a:gd name="connsiteX211" fmla="*/ 30671 w 811815"/>
                  <a:gd name="connsiteY211" fmla="*/ 498634 h 1247775"/>
                  <a:gd name="connsiteX212" fmla="*/ 29908 w 811815"/>
                  <a:gd name="connsiteY212" fmla="*/ 486728 h 1247775"/>
                  <a:gd name="connsiteX213" fmla="*/ 22955 w 811815"/>
                  <a:gd name="connsiteY213" fmla="*/ 471106 h 1247775"/>
                  <a:gd name="connsiteX214" fmla="*/ 6572 w 811815"/>
                  <a:gd name="connsiteY214" fmla="*/ 466725 h 1247775"/>
                  <a:gd name="connsiteX215" fmla="*/ 5905 w 811815"/>
                  <a:gd name="connsiteY215" fmla="*/ 461296 h 1247775"/>
                  <a:gd name="connsiteX216" fmla="*/ 12382 w 811815"/>
                  <a:gd name="connsiteY216" fmla="*/ 457295 h 1247775"/>
                  <a:gd name="connsiteX217" fmla="*/ 8001 w 811815"/>
                  <a:gd name="connsiteY217" fmla="*/ 432530 h 1247775"/>
                  <a:gd name="connsiteX218" fmla="*/ 0 w 811815"/>
                  <a:gd name="connsiteY218" fmla="*/ 423863 h 1247775"/>
                  <a:gd name="connsiteX219" fmla="*/ 10478 w 811815"/>
                  <a:gd name="connsiteY219" fmla="*/ 402241 h 1247775"/>
                  <a:gd name="connsiteX220" fmla="*/ 7429 w 811815"/>
                  <a:gd name="connsiteY220" fmla="*/ 392716 h 1247775"/>
                  <a:gd name="connsiteX221" fmla="*/ 16954 w 811815"/>
                  <a:gd name="connsiteY221" fmla="*/ 366522 h 1247775"/>
                  <a:gd name="connsiteX222" fmla="*/ 26575 w 811815"/>
                  <a:gd name="connsiteY222" fmla="*/ 372237 h 1247775"/>
                  <a:gd name="connsiteX223" fmla="*/ 38957 w 811815"/>
                  <a:gd name="connsiteY223" fmla="*/ 368808 h 1247775"/>
                  <a:gd name="connsiteX224" fmla="*/ 68580 w 811815"/>
                  <a:gd name="connsiteY224" fmla="*/ 371570 h 1247775"/>
                  <a:gd name="connsiteX225" fmla="*/ 71056 w 811815"/>
                  <a:gd name="connsiteY225" fmla="*/ 365474 h 1247775"/>
                  <a:gd name="connsiteX226" fmla="*/ 88392 w 811815"/>
                  <a:gd name="connsiteY226" fmla="*/ 354235 h 1247775"/>
                  <a:gd name="connsiteX227" fmla="*/ 88392 w 811815"/>
                  <a:gd name="connsiteY227" fmla="*/ 354235 h 1247775"/>
                  <a:gd name="connsiteX228" fmla="*/ 112204 w 811815"/>
                  <a:gd name="connsiteY228" fmla="*/ 368046 h 1247775"/>
                  <a:gd name="connsiteX229" fmla="*/ 117157 w 811815"/>
                  <a:gd name="connsiteY229" fmla="*/ 358712 h 1247775"/>
                  <a:gd name="connsiteX230" fmla="*/ 137065 w 811815"/>
                  <a:gd name="connsiteY230" fmla="*/ 351758 h 1247775"/>
                  <a:gd name="connsiteX231" fmla="*/ 131921 w 811815"/>
                  <a:gd name="connsiteY231" fmla="*/ 327851 h 1247775"/>
                  <a:gd name="connsiteX232" fmla="*/ 155257 w 811815"/>
                  <a:gd name="connsiteY232" fmla="*/ 316516 h 1247775"/>
                  <a:gd name="connsiteX233" fmla="*/ 155257 w 811815"/>
                  <a:gd name="connsiteY233" fmla="*/ 316516 h 1247775"/>
                  <a:gd name="connsiteX234" fmla="*/ 155829 w 811815"/>
                  <a:gd name="connsiteY234" fmla="*/ 310515 h 1247775"/>
                  <a:gd name="connsiteX235" fmla="*/ 155829 w 811815"/>
                  <a:gd name="connsiteY235" fmla="*/ 310515 h 1247775"/>
                  <a:gd name="connsiteX236" fmla="*/ 155734 w 811815"/>
                  <a:gd name="connsiteY236" fmla="*/ 303847 h 1247775"/>
                  <a:gd name="connsiteX237" fmla="*/ 170497 w 811815"/>
                  <a:gd name="connsiteY237" fmla="*/ 298704 h 1247775"/>
                  <a:gd name="connsiteX238" fmla="*/ 165354 w 811815"/>
                  <a:gd name="connsiteY238" fmla="*/ 288227 h 1247775"/>
                  <a:gd name="connsiteX239" fmla="*/ 152686 w 811815"/>
                  <a:gd name="connsiteY239" fmla="*/ 287464 h 1247775"/>
                  <a:gd name="connsiteX240" fmla="*/ 147161 w 811815"/>
                  <a:gd name="connsiteY240" fmla="*/ 281845 h 1247775"/>
                  <a:gd name="connsiteX241" fmla="*/ 161163 w 811815"/>
                  <a:gd name="connsiteY241" fmla="*/ 271272 h 1247775"/>
                  <a:gd name="connsiteX242" fmla="*/ 200596 w 811815"/>
                  <a:gd name="connsiteY242" fmla="*/ 283178 h 1247775"/>
                  <a:gd name="connsiteX243" fmla="*/ 206312 w 811815"/>
                  <a:gd name="connsiteY243" fmla="*/ 290703 h 1247775"/>
                  <a:gd name="connsiteX244" fmla="*/ 219075 w 811815"/>
                  <a:gd name="connsiteY244" fmla="*/ 289751 h 1247775"/>
                  <a:gd name="connsiteX245" fmla="*/ 228790 w 811815"/>
                  <a:gd name="connsiteY245" fmla="*/ 298228 h 1247775"/>
                  <a:gd name="connsiteX246" fmla="*/ 237554 w 811815"/>
                  <a:gd name="connsiteY246" fmla="*/ 291370 h 1247775"/>
                  <a:gd name="connsiteX247" fmla="*/ 240030 w 811815"/>
                  <a:gd name="connsiteY247" fmla="*/ 301847 h 1247775"/>
                  <a:gd name="connsiteX248" fmla="*/ 260128 w 811815"/>
                  <a:gd name="connsiteY248" fmla="*/ 311277 h 1247775"/>
                  <a:gd name="connsiteX249" fmla="*/ 262414 w 811815"/>
                  <a:gd name="connsiteY249" fmla="*/ 317373 h 1247775"/>
                  <a:gd name="connsiteX250" fmla="*/ 266509 w 811815"/>
                  <a:gd name="connsiteY250" fmla="*/ 316230 h 1247775"/>
                  <a:gd name="connsiteX251" fmla="*/ 267748 w 811815"/>
                  <a:gd name="connsiteY251" fmla="*/ 329755 h 1247775"/>
                  <a:gd name="connsiteX252" fmla="*/ 272320 w 811815"/>
                  <a:gd name="connsiteY252" fmla="*/ 333375 h 1247775"/>
                  <a:gd name="connsiteX253" fmla="*/ 276606 w 811815"/>
                  <a:gd name="connsiteY253" fmla="*/ 334137 h 1247775"/>
                  <a:gd name="connsiteX254" fmla="*/ 281845 w 811815"/>
                  <a:gd name="connsiteY254" fmla="*/ 325850 h 1247775"/>
                  <a:gd name="connsiteX255" fmla="*/ 289750 w 811815"/>
                  <a:gd name="connsiteY255" fmla="*/ 339662 h 1247775"/>
                  <a:gd name="connsiteX256" fmla="*/ 294894 w 811815"/>
                  <a:gd name="connsiteY256" fmla="*/ 340423 h 1247775"/>
                  <a:gd name="connsiteX257" fmla="*/ 293656 w 811815"/>
                  <a:gd name="connsiteY257" fmla="*/ 336518 h 1247775"/>
                  <a:gd name="connsiteX258" fmla="*/ 298228 w 811815"/>
                  <a:gd name="connsiteY258" fmla="*/ 335375 h 1247775"/>
                  <a:gd name="connsiteX259" fmla="*/ 298037 w 811815"/>
                  <a:gd name="connsiteY259" fmla="*/ 342519 h 1247775"/>
                  <a:gd name="connsiteX260" fmla="*/ 303657 w 811815"/>
                  <a:gd name="connsiteY260" fmla="*/ 340805 h 1247775"/>
                  <a:gd name="connsiteX261" fmla="*/ 304800 w 811815"/>
                  <a:gd name="connsiteY261" fmla="*/ 347091 h 1247775"/>
                  <a:gd name="connsiteX262" fmla="*/ 314325 w 811815"/>
                  <a:gd name="connsiteY262" fmla="*/ 343471 h 1247775"/>
                  <a:gd name="connsiteX263" fmla="*/ 323850 w 811815"/>
                  <a:gd name="connsiteY263" fmla="*/ 354616 h 1247775"/>
                  <a:gd name="connsiteX264" fmla="*/ 316421 w 811815"/>
                  <a:gd name="connsiteY264" fmla="*/ 355568 h 1247775"/>
                  <a:gd name="connsiteX265" fmla="*/ 316039 w 811815"/>
                  <a:gd name="connsiteY265" fmla="*/ 363569 h 1247775"/>
                  <a:gd name="connsiteX266" fmla="*/ 321850 w 811815"/>
                  <a:gd name="connsiteY266" fmla="*/ 364903 h 1247775"/>
                  <a:gd name="connsiteX267" fmla="*/ 319945 w 811815"/>
                  <a:gd name="connsiteY267" fmla="*/ 370618 h 1247775"/>
                  <a:gd name="connsiteX268" fmla="*/ 326517 w 811815"/>
                  <a:gd name="connsiteY268" fmla="*/ 371094 h 1247775"/>
                  <a:gd name="connsiteX269" fmla="*/ 335756 w 811815"/>
                  <a:gd name="connsiteY269" fmla="*/ 354044 h 1247775"/>
                  <a:gd name="connsiteX270" fmla="*/ 329279 w 811815"/>
                  <a:gd name="connsiteY270" fmla="*/ 347281 h 1247775"/>
                  <a:gd name="connsiteX271" fmla="*/ 343948 w 811815"/>
                  <a:gd name="connsiteY271" fmla="*/ 332232 h 1247775"/>
                  <a:gd name="connsiteX272" fmla="*/ 355854 w 811815"/>
                  <a:gd name="connsiteY272" fmla="*/ 327946 h 1247775"/>
                  <a:gd name="connsiteX273" fmla="*/ 353949 w 811815"/>
                  <a:gd name="connsiteY273" fmla="*/ 320230 h 1247775"/>
                  <a:gd name="connsiteX274" fmla="*/ 358712 w 811815"/>
                  <a:gd name="connsiteY274" fmla="*/ 316992 h 1247775"/>
                  <a:gd name="connsiteX275" fmla="*/ 357188 w 811815"/>
                  <a:gd name="connsiteY275" fmla="*/ 301180 h 1247775"/>
                  <a:gd name="connsiteX276" fmla="*/ 336042 w 811815"/>
                  <a:gd name="connsiteY276" fmla="*/ 295370 h 1247775"/>
                  <a:gd name="connsiteX277" fmla="*/ 333089 w 811815"/>
                  <a:gd name="connsiteY277" fmla="*/ 271081 h 1247775"/>
                  <a:gd name="connsiteX278" fmla="*/ 342995 w 811815"/>
                  <a:gd name="connsiteY278" fmla="*/ 245364 h 1247775"/>
                  <a:gd name="connsiteX279" fmla="*/ 344519 w 811815"/>
                  <a:gd name="connsiteY279" fmla="*/ 221742 h 1247775"/>
                  <a:gd name="connsiteX280" fmla="*/ 360236 w 811815"/>
                  <a:gd name="connsiteY280" fmla="*/ 215551 h 1247775"/>
                  <a:gd name="connsiteX281" fmla="*/ 360236 w 811815"/>
                  <a:gd name="connsiteY281" fmla="*/ 215551 h 1247775"/>
                  <a:gd name="connsiteX282" fmla="*/ 376809 w 811815"/>
                  <a:gd name="connsiteY282" fmla="*/ 204692 h 1247775"/>
                  <a:gd name="connsiteX283" fmla="*/ 376809 w 811815"/>
                  <a:gd name="connsiteY283" fmla="*/ 204692 h 1247775"/>
                  <a:gd name="connsiteX284" fmla="*/ 379381 w 811815"/>
                  <a:gd name="connsiteY284" fmla="*/ 157258 h 1247775"/>
                  <a:gd name="connsiteX285" fmla="*/ 386429 w 811815"/>
                  <a:gd name="connsiteY285" fmla="*/ 146495 h 1247775"/>
                  <a:gd name="connsiteX286" fmla="*/ 386429 w 811815"/>
                  <a:gd name="connsiteY286" fmla="*/ 146495 h 1247775"/>
                  <a:gd name="connsiteX287" fmla="*/ 396335 w 811815"/>
                  <a:gd name="connsiteY287" fmla="*/ 123444 h 1247775"/>
                  <a:gd name="connsiteX288" fmla="*/ 396335 w 811815"/>
                  <a:gd name="connsiteY288" fmla="*/ 123444 h 1247775"/>
                  <a:gd name="connsiteX289" fmla="*/ 384619 w 811815"/>
                  <a:gd name="connsiteY289" fmla="*/ 119729 h 1247775"/>
                  <a:gd name="connsiteX290" fmla="*/ 388906 w 811815"/>
                  <a:gd name="connsiteY290" fmla="*/ 105156 h 1247775"/>
                  <a:gd name="connsiteX291" fmla="*/ 400717 w 811815"/>
                  <a:gd name="connsiteY291" fmla="*/ 99822 h 1247775"/>
                  <a:gd name="connsiteX292" fmla="*/ 408908 w 811815"/>
                  <a:gd name="connsiteY292" fmla="*/ 87821 h 1247775"/>
                  <a:gd name="connsiteX293" fmla="*/ 406432 w 811815"/>
                  <a:gd name="connsiteY293" fmla="*/ 46006 h 1247775"/>
                  <a:gd name="connsiteX294" fmla="*/ 429006 w 811815"/>
                  <a:gd name="connsiteY294" fmla="*/ 3238 h 1247775"/>
                  <a:gd name="connsiteX295" fmla="*/ 441769 w 811815"/>
                  <a:gd name="connsiteY295" fmla="*/ 0 h 1247775"/>
                  <a:gd name="connsiteX296" fmla="*/ 441769 w 811815"/>
                  <a:gd name="connsiteY296" fmla="*/ 0 h 1247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</a:cxnLst>
                <a:rect l="l" t="t" r="r" b="b"/>
                <a:pathLst>
                  <a:path w="811815" h="1247775">
                    <a:moveTo>
                      <a:pt x="447675" y="2857"/>
                    </a:moveTo>
                    <a:lnTo>
                      <a:pt x="457676" y="8001"/>
                    </a:lnTo>
                    <a:lnTo>
                      <a:pt x="468344" y="4286"/>
                    </a:lnTo>
                    <a:lnTo>
                      <a:pt x="480346" y="13811"/>
                    </a:lnTo>
                    <a:lnTo>
                      <a:pt x="489490" y="11906"/>
                    </a:lnTo>
                    <a:lnTo>
                      <a:pt x="539115" y="31813"/>
                    </a:lnTo>
                    <a:lnTo>
                      <a:pt x="667417" y="54864"/>
                    </a:lnTo>
                    <a:lnTo>
                      <a:pt x="674560" y="60960"/>
                    </a:lnTo>
                    <a:lnTo>
                      <a:pt x="675609" y="71628"/>
                    </a:lnTo>
                    <a:lnTo>
                      <a:pt x="655510" y="70580"/>
                    </a:lnTo>
                    <a:lnTo>
                      <a:pt x="645890" y="75057"/>
                    </a:lnTo>
                    <a:lnTo>
                      <a:pt x="623030" y="116110"/>
                    </a:lnTo>
                    <a:lnTo>
                      <a:pt x="652653" y="177546"/>
                    </a:lnTo>
                    <a:lnTo>
                      <a:pt x="655415" y="195167"/>
                    </a:lnTo>
                    <a:lnTo>
                      <a:pt x="672084" y="204597"/>
                    </a:lnTo>
                    <a:lnTo>
                      <a:pt x="672465" y="214598"/>
                    </a:lnTo>
                    <a:lnTo>
                      <a:pt x="681419" y="227076"/>
                    </a:lnTo>
                    <a:lnTo>
                      <a:pt x="698373" y="233363"/>
                    </a:lnTo>
                    <a:lnTo>
                      <a:pt x="722947" y="219646"/>
                    </a:lnTo>
                    <a:lnTo>
                      <a:pt x="744665" y="231553"/>
                    </a:lnTo>
                    <a:lnTo>
                      <a:pt x="759428" y="231457"/>
                    </a:lnTo>
                    <a:lnTo>
                      <a:pt x="763905" y="238506"/>
                    </a:lnTo>
                    <a:lnTo>
                      <a:pt x="788860" y="249841"/>
                    </a:lnTo>
                    <a:lnTo>
                      <a:pt x="796004" y="269938"/>
                    </a:lnTo>
                    <a:lnTo>
                      <a:pt x="808482" y="283940"/>
                    </a:lnTo>
                    <a:lnTo>
                      <a:pt x="811816" y="310420"/>
                    </a:lnTo>
                    <a:lnTo>
                      <a:pt x="805148" y="352425"/>
                    </a:lnTo>
                    <a:lnTo>
                      <a:pt x="794099" y="365474"/>
                    </a:lnTo>
                    <a:lnTo>
                      <a:pt x="783908" y="391001"/>
                    </a:lnTo>
                    <a:lnTo>
                      <a:pt x="789909" y="413671"/>
                    </a:lnTo>
                    <a:lnTo>
                      <a:pt x="782765" y="446246"/>
                    </a:lnTo>
                    <a:lnTo>
                      <a:pt x="765334" y="462724"/>
                    </a:lnTo>
                    <a:lnTo>
                      <a:pt x="719614" y="471488"/>
                    </a:lnTo>
                    <a:lnTo>
                      <a:pt x="702945" y="495967"/>
                    </a:lnTo>
                    <a:lnTo>
                      <a:pt x="706183" y="504635"/>
                    </a:lnTo>
                    <a:lnTo>
                      <a:pt x="727138" y="518160"/>
                    </a:lnTo>
                    <a:lnTo>
                      <a:pt x="771335" y="511778"/>
                    </a:lnTo>
                    <a:lnTo>
                      <a:pt x="776383" y="518636"/>
                    </a:lnTo>
                    <a:lnTo>
                      <a:pt x="781907" y="548735"/>
                    </a:lnTo>
                    <a:lnTo>
                      <a:pt x="776954" y="553974"/>
                    </a:lnTo>
                    <a:lnTo>
                      <a:pt x="762953" y="553022"/>
                    </a:lnTo>
                    <a:lnTo>
                      <a:pt x="749617" y="559784"/>
                    </a:lnTo>
                    <a:lnTo>
                      <a:pt x="734949" y="581406"/>
                    </a:lnTo>
                    <a:lnTo>
                      <a:pt x="708469" y="607790"/>
                    </a:lnTo>
                    <a:lnTo>
                      <a:pt x="704278" y="622554"/>
                    </a:lnTo>
                    <a:lnTo>
                      <a:pt x="709994" y="628555"/>
                    </a:lnTo>
                    <a:lnTo>
                      <a:pt x="701326" y="650938"/>
                    </a:lnTo>
                    <a:lnTo>
                      <a:pt x="706183" y="660559"/>
                    </a:lnTo>
                    <a:lnTo>
                      <a:pt x="730949" y="669798"/>
                    </a:lnTo>
                    <a:lnTo>
                      <a:pt x="732949" y="685324"/>
                    </a:lnTo>
                    <a:lnTo>
                      <a:pt x="749522" y="683133"/>
                    </a:lnTo>
                    <a:lnTo>
                      <a:pt x="757333" y="686657"/>
                    </a:lnTo>
                    <a:lnTo>
                      <a:pt x="754190" y="701326"/>
                    </a:lnTo>
                    <a:lnTo>
                      <a:pt x="769810" y="712375"/>
                    </a:lnTo>
                    <a:lnTo>
                      <a:pt x="771144" y="727710"/>
                    </a:lnTo>
                    <a:lnTo>
                      <a:pt x="794385" y="733520"/>
                    </a:lnTo>
                    <a:lnTo>
                      <a:pt x="801053" y="742379"/>
                    </a:lnTo>
                    <a:lnTo>
                      <a:pt x="785241" y="751904"/>
                    </a:lnTo>
                    <a:lnTo>
                      <a:pt x="777907" y="762476"/>
                    </a:lnTo>
                    <a:lnTo>
                      <a:pt x="768191" y="756952"/>
                    </a:lnTo>
                    <a:lnTo>
                      <a:pt x="757999" y="759238"/>
                    </a:lnTo>
                    <a:lnTo>
                      <a:pt x="753808" y="775811"/>
                    </a:lnTo>
                    <a:lnTo>
                      <a:pt x="771620" y="791813"/>
                    </a:lnTo>
                    <a:lnTo>
                      <a:pt x="773716" y="805244"/>
                    </a:lnTo>
                    <a:lnTo>
                      <a:pt x="747236" y="813721"/>
                    </a:lnTo>
                    <a:lnTo>
                      <a:pt x="749617" y="821531"/>
                    </a:lnTo>
                    <a:lnTo>
                      <a:pt x="756190" y="824198"/>
                    </a:lnTo>
                    <a:lnTo>
                      <a:pt x="758190" y="834390"/>
                    </a:lnTo>
                    <a:lnTo>
                      <a:pt x="742855" y="844105"/>
                    </a:lnTo>
                    <a:lnTo>
                      <a:pt x="737616" y="842581"/>
                    </a:lnTo>
                    <a:lnTo>
                      <a:pt x="731425" y="858869"/>
                    </a:lnTo>
                    <a:lnTo>
                      <a:pt x="736854" y="874395"/>
                    </a:lnTo>
                    <a:lnTo>
                      <a:pt x="732472" y="889063"/>
                    </a:lnTo>
                    <a:lnTo>
                      <a:pt x="749617" y="903827"/>
                    </a:lnTo>
                    <a:lnTo>
                      <a:pt x="737140" y="906685"/>
                    </a:lnTo>
                    <a:lnTo>
                      <a:pt x="739902" y="920591"/>
                    </a:lnTo>
                    <a:lnTo>
                      <a:pt x="733996" y="927640"/>
                    </a:lnTo>
                    <a:lnTo>
                      <a:pt x="739235" y="940022"/>
                    </a:lnTo>
                    <a:lnTo>
                      <a:pt x="734663" y="951738"/>
                    </a:lnTo>
                    <a:lnTo>
                      <a:pt x="742950" y="963073"/>
                    </a:lnTo>
                    <a:lnTo>
                      <a:pt x="739997" y="968693"/>
                    </a:lnTo>
                    <a:lnTo>
                      <a:pt x="743807" y="975455"/>
                    </a:lnTo>
                    <a:lnTo>
                      <a:pt x="751236" y="976789"/>
                    </a:lnTo>
                    <a:lnTo>
                      <a:pt x="742569" y="992314"/>
                    </a:lnTo>
                    <a:lnTo>
                      <a:pt x="749237" y="1001459"/>
                    </a:lnTo>
                    <a:lnTo>
                      <a:pt x="742950" y="1008412"/>
                    </a:lnTo>
                    <a:lnTo>
                      <a:pt x="745617" y="1021080"/>
                    </a:lnTo>
                    <a:lnTo>
                      <a:pt x="740283" y="1031367"/>
                    </a:lnTo>
                    <a:lnTo>
                      <a:pt x="734187" y="1031748"/>
                    </a:lnTo>
                    <a:lnTo>
                      <a:pt x="724948" y="1048131"/>
                    </a:lnTo>
                    <a:lnTo>
                      <a:pt x="715994" y="1056704"/>
                    </a:lnTo>
                    <a:lnTo>
                      <a:pt x="678751" y="1112711"/>
                    </a:lnTo>
                    <a:lnTo>
                      <a:pt x="666369" y="1103186"/>
                    </a:lnTo>
                    <a:lnTo>
                      <a:pt x="657892" y="1117378"/>
                    </a:lnTo>
                    <a:lnTo>
                      <a:pt x="651796" y="1124807"/>
                    </a:lnTo>
                    <a:lnTo>
                      <a:pt x="642461" y="1122521"/>
                    </a:lnTo>
                    <a:lnTo>
                      <a:pt x="634270" y="1131189"/>
                    </a:lnTo>
                    <a:lnTo>
                      <a:pt x="622649" y="1132523"/>
                    </a:lnTo>
                    <a:lnTo>
                      <a:pt x="608743" y="1124140"/>
                    </a:lnTo>
                    <a:lnTo>
                      <a:pt x="598170" y="1145096"/>
                    </a:lnTo>
                    <a:lnTo>
                      <a:pt x="590836" y="1143476"/>
                    </a:lnTo>
                    <a:lnTo>
                      <a:pt x="580930" y="1153287"/>
                    </a:lnTo>
                    <a:lnTo>
                      <a:pt x="565785" y="1147001"/>
                    </a:lnTo>
                    <a:lnTo>
                      <a:pt x="554165" y="1155573"/>
                    </a:lnTo>
                    <a:lnTo>
                      <a:pt x="549021" y="1166431"/>
                    </a:lnTo>
                    <a:lnTo>
                      <a:pt x="530924" y="1156430"/>
                    </a:lnTo>
                    <a:lnTo>
                      <a:pt x="521875" y="1160717"/>
                    </a:lnTo>
                    <a:lnTo>
                      <a:pt x="515303" y="1158335"/>
                    </a:lnTo>
                    <a:lnTo>
                      <a:pt x="509778" y="1169670"/>
                    </a:lnTo>
                    <a:lnTo>
                      <a:pt x="515874" y="1178623"/>
                    </a:lnTo>
                    <a:lnTo>
                      <a:pt x="499681" y="1198245"/>
                    </a:lnTo>
                    <a:lnTo>
                      <a:pt x="501491" y="1216723"/>
                    </a:lnTo>
                    <a:lnTo>
                      <a:pt x="496443" y="1226344"/>
                    </a:lnTo>
                    <a:lnTo>
                      <a:pt x="472440" y="1244822"/>
                    </a:lnTo>
                    <a:lnTo>
                      <a:pt x="455390" y="1247775"/>
                    </a:lnTo>
                    <a:lnTo>
                      <a:pt x="434626" y="1244346"/>
                    </a:lnTo>
                    <a:lnTo>
                      <a:pt x="432721" y="1236726"/>
                    </a:lnTo>
                    <a:lnTo>
                      <a:pt x="417576" y="1227392"/>
                    </a:lnTo>
                    <a:lnTo>
                      <a:pt x="416909" y="1211580"/>
                    </a:lnTo>
                    <a:lnTo>
                      <a:pt x="403955" y="1185386"/>
                    </a:lnTo>
                    <a:lnTo>
                      <a:pt x="397288" y="1174052"/>
                    </a:lnTo>
                    <a:lnTo>
                      <a:pt x="403479" y="1143762"/>
                    </a:lnTo>
                    <a:lnTo>
                      <a:pt x="384810" y="1127570"/>
                    </a:lnTo>
                    <a:lnTo>
                      <a:pt x="375571" y="1128331"/>
                    </a:lnTo>
                    <a:lnTo>
                      <a:pt x="372428" y="1134999"/>
                    </a:lnTo>
                    <a:lnTo>
                      <a:pt x="354901" y="1123664"/>
                    </a:lnTo>
                    <a:lnTo>
                      <a:pt x="343567" y="1122521"/>
                    </a:lnTo>
                    <a:lnTo>
                      <a:pt x="343567" y="1122521"/>
                    </a:lnTo>
                    <a:lnTo>
                      <a:pt x="342424" y="1114044"/>
                    </a:lnTo>
                    <a:lnTo>
                      <a:pt x="325088" y="1098804"/>
                    </a:lnTo>
                    <a:lnTo>
                      <a:pt x="305276" y="1106138"/>
                    </a:lnTo>
                    <a:lnTo>
                      <a:pt x="298799" y="1104614"/>
                    </a:lnTo>
                    <a:lnTo>
                      <a:pt x="293465" y="1095661"/>
                    </a:lnTo>
                    <a:lnTo>
                      <a:pt x="312134" y="1075182"/>
                    </a:lnTo>
                    <a:lnTo>
                      <a:pt x="314230" y="1058894"/>
                    </a:lnTo>
                    <a:lnTo>
                      <a:pt x="285369" y="1023080"/>
                    </a:lnTo>
                    <a:lnTo>
                      <a:pt x="292894" y="1004411"/>
                    </a:lnTo>
                    <a:lnTo>
                      <a:pt x="291751" y="986695"/>
                    </a:lnTo>
                    <a:lnTo>
                      <a:pt x="298513" y="979742"/>
                    </a:lnTo>
                    <a:lnTo>
                      <a:pt x="298228" y="967359"/>
                    </a:lnTo>
                    <a:lnTo>
                      <a:pt x="306038" y="952500"/>
                    </a:lnTo>
                    <a:lnTo>
                      <a:pt x="317182" y="949262"/>
                    </a:lnTo>
                    <a:lnTo>
                      <a:pt x="332232" y="956120"/>
                    </a:lnTo>
                    <a:lnTo>
                      <a:pt x="323659" y="943642"/>
                    </a:lnTo>
                    <a:lnTo>
                      <a:pt x="323088" y="925068"/>
                    </a:lnTo>
                    <a:lnTo>
                      <a:pt x="305753" y="912876"/>
                    </a:lnTo>
                    <a:lnTo>
                      <a:pt x="302133" y="901351"/>
                    </a:lnTo>
                    <a:lnTo>
                      <a:pt x="288036" y="890016"/>
                    </a:lnTo>
                    <a:lnTo>
                      <a:pt x="286131" y="871919"/>
                    </a:lnTo>
                    <a:lnTo>
                      <a:pt x="286131" y="871919"/>
                    </a:lnTo>
                    <a:lnTo>
                      <a:pt x="273939" y="852583"/>
                    </a:lnTo>
                    <a:lnTo>
                      <a:pt x="273939" y="852583"/>
                    </a:lnTo>
                    <a:lnTo>
                      <a:pt x="278606" y="839534"/>
                    </a:lnTo>
                    <a:lnTo>
                      <a:pt x="292322" y="834390"/>
                    </a:lnTo>
                    <a:lnTo>
                      <a:pt x="282512" y="817055"/>
                    </a:lnTo>
                    <a:lnTo>
                      <a:pt x="277463" y="795433"/>
                    </a:lnTo>
                    <a:lnTo>
                      <a:pt x="236125" y="774763"/>
                    </a:lnTo>
                    <a:lnTo>
                      <a:pt x="210312" y="769430"/>
                    </a:lnTo>
                    <a:lnTo>
                      <a:pt x="199644" y="758571"/>
                    </a:lnTo>
                    <a:lnTo>
                      <a:pt x="203168" y="747617"/>
                    </a:lnTo>
                    <a:lnTo>
                      <a:pt x="198691" y="735616"/>
                    </a:lnTo>
                    <a:lnTo>
                      <a:pt x="200120" y="723900"/>
                    </a:lnTo>
                    <a:lnTo>
                      <a:pt x="190786" y="705136"/>
                    </a:lnTo>
                    <a:lnTo>
                      <a:pt x="193453" y="699611"/>
                    </a:lnTo>
                    <a:lnTo>
                      <a:pt x="198120" y="702564"/>
                    </a:lnTo>
                    <a:lnTo>
                      <a:pt x="200978" y="698182"/>
                    </a:lnTo>
                    <a:lnTo>
                      <a:pt x="197358" y="694277"/>
                    </a:lnTo>
                    <a:lnTo>
                      <a:pt x="205740" y="672084"/>
                    </a:lnTo>
                    <a:lnTo>
                      <a:pt x="195453" y="670941"/>
                    </a:lnTo>
                    <a:lnTo>
                      <a:pt x="202787" y="661035"/>
                    </a:lnTo>
                    <a:lnTo>
                      <a:pt x="194977" y="665512"/>
                    </a:lnTo>
                    <a:lnTo>
                      <a:pt x="191453" y="661035"/>
                    </a:lnTo>
                    <a:lnTo>
                      <a:pt x="197644" y="655320"/>
                    </a:lnTo>
                    <a:lnTo>
                      <a:pt x="197167" y="645509"/>
                    </a:lnTo>
                    <a:lnTo>
                      <a:pt x="212788" y="640556"/>
                    </a:lnTo>
                    <a:lnTo>
                      <a:pt x="233267" y="617411"/>
                    </a:lnTo>
                    <a:lnTo>
                      <a:pt x="226695" y="614172"/>
                    </a:lnTo>
                    <a:lnTo>
                      <a:pt x="208979" y="621982"/>
                    </a:lnTo>
                    <a:lnTo>
                      <a:pt x="209264" y="613886"/>
                    </a:lnTo>
                    <a:lnTo>
                      <a:pt x="222123" y="600647"/>
                    </a:lnTo>
                    <a:lnTo>
                      <a:pt x="218694" y="598456"/>
                    </a:lnTo>
                    <a:lnTo>
                      <a:pt x="212026" y="604361"/>
                    </a:lnTo>
                    <a:lnTo>
                      <a:pt x="213265" y="594931"/>
                    </a:lnTo>
                    <a:lnTo>
                      <a:pt x="199072" y="594551"/>
                    </a:lnTo>
                    <a:lnTo>
                      <a:pt x="198025" y="591122"/>
                    </a:lnTo>
                    <a:lnTo>
                      <a:pt x="203645" y="590074"/>
                    </a:lnTo>
                    <a:lnTo>
                      <a:pt x="198787" y="583502"/>
                    </a:lnTo>
                    <a:lnTo>
                      <a:pt x="208216" y="579501"/>
                    </a:lnTo>
                    <a:lnTo>
                      <a:pt x="196882" y="577596"/>
                    </a:lnTo>
                    <a:lnTo>
                      <a:pt x="188119" y="556736"/>
                    </a:lnTo>
                    <a:lnTo>
                      <a:pt x="183261" y="556260"/>
                    </a:lnTo>
                    <a:lnTo>
                      <a:pt x="179261" y="564071"/>
                    </a:lnTo>
                    <a:lnTo>
                      <a:pt x="185833" y="567214"/>
                    </a:lnTo>
                    <a:lnTo>
                      <a:pt x="187452" y="573691"/>
                    </a:lnTo>
                    <a:lnTo>
                      <a:pt x="175450" y="568166"/>
                    </a:lnTo>
                    <a:lnTo>
                      <a:pt x="174688" y="557879"/>
                    </a:lnTo>
                    <a:lnTo>
                      <a:pt x="164401" y="553593"/>
                    </a:lnTo>
                    <a:lnTo>
                      <a:pt x="150971" y="554927"/>
                    </a:lnTo>
                    <a:lnTo>
                      <a:pt x="150019" y="546068"/>
                    </a:lnTo>
                    <a:lnTo>
                      <a:pt x="139732" y="549212"/>
                    </a:lnTo>
                    <a:lnTo>
                      <a:pt x="132016" y="559403"/>
                    </a:lnTo>
                    <a:lnTo>
                      <a:pt x="132016" y="559403"/>
                    </a:lnTo>
                    <a:lnTo>
                      <a:pt x="99060" y="559975"/>
                    </a:lnTo>
                    <a:lnTo>
                      <a:pt x="83629" y="549973"/>
                    </a:lnTo>
                    <a:lnTo>
                      <a:pt x="83629" y="549973"/>
                    </a:lnTo>
                    <a:lnTo>
                      <a:pt x="61150" y="549307"/>
                    </a:lnTo>
                    <a:lnTo>
                      <a:pt x="54292" y="543401"/>
                    </a:lnTo>
                    <a:lnTo>
                      <a:pt x="20764" y="535019"/>
                    </a:lnTo>
                    <a:lnTo>
                      <a:pt x="20764" y="535019"/>
                    </a:lnTo>
                    <a:lnTo>
                      <a:pt x="27908" y="513588"/>
                    </a:lnTo>
                    <a:lnTo>
                      <a:pt x="25432" y="507587"/>
                    </a:lnTo>
                    <a:lnTo>
                      <a:pt x="30671" y="498634"/>
                    </a:lnTo>
                    <a:lnTo>
                      <a:pt x="29908" y="486728"/>
                    </a:lnTo>
                    <a:lnTo>
                      <a:pt x="22955" y="471106"/>
                    </a:lnTo>
                    <a:lnTo>
                      <a:pt x="6572" y="466725"/>
                    </a:lnTo>
                    <a:lnTo>
                      <a:pt x="5905" y="461296"/>
                    </a:lnTo>
                    <a:lnTo>
                      <a:pt x="12382" y="457295"/>
                    </a:lnTo>
                    <a:lnTo>
                      <a:pt x="8001" y="432530"/>
                    </a:lnTo>
                    <a:lnTo>
                      <a:pt x="0" y="423863"/>
                    </a:lnTo>
                    <a:lnTo>
                      <a:pt x="10478" y="402241"/>
                    </a:lnTo>
                    <a:lnTo>
                      <a:pt x="7429" y="392716"/>
                    </a:lnTo>
                    <a:lnTo>
                      <a:pt x="16954" y="366522"/>
                    </a:lnTo>
                    <a:lnTo>
                      <a:pt x="26575" y="372237"/>
                    </a:lnTo>
                    <a:lnTo>
                      <a:pt x="38957" y="368808"/>
                    </a:lnTo>
                    <a:lnTo>
                      <a:pt x="68580" y="371570"/>
                    </a:lnTo>
                    <a:lnTo>
                      <a:pt x="71056" y="365474"/>
                    </a:lnTo>
                    <a:lnTo>
                      <a:pt x="88392" y="354235"/>
                    </a:lnTo>
                    <a:lnTo>
                      <a:pt x="88392" y="354235"/>
                    </a:lnTo>
                    <a:lnTo>
                      <a:pt x="112204" y="368046"/>
                    </a:lnTo>
                    <a:lnTo>
                      <a:pt x="117157" y="358712"/>
                    </a:lnTo>
                    <a:lnTo>
                      <a:pt x="137065" y="351758"/>
                    </a:lnTo>
                    <a:lnTo>
                      <a:pt x="131921" y="327851"/>
                    </a:lnTo>
                    <a:lnTo>
                      <a:pt x="155257" y="316516"/>
                    </a:lnTo>
                    <a:lnTo>
                      <a:pt x="155257" y="316516"/>
                    </a:lnTo>
                    <a:lnTo>
                      <a:pt x="155829" y="310515"/>
                    </a:lnTo>
                    <a:lnTo>
                      <a:pt x="155829" y="310515"/>
                    </a:lnTo>
                    <a:lnTo>
                      <a:pt x="155734" y="303847"/>
                    </a:lnTo>
                    <a:lnTo>
                      <a:pt x="170497" y="298704"/>
                    </a:lnTo>
                    <a:lnTo>
                      <a:pt x="165354" y="288227"/>
                    </a:lnTo>
                    <a:lnTo>
                      <a:pt x="152686" y="287464"/>
                    </a:lnTo>
                    <a:lnTo>
                      <a:pt x="147161" y="281845"/>
                    </a:lnTo>
                    <a:lnTo>
                      <a:pt x="161163" y="271272"/>
                    </a:lnTo>
                    <a:lnTo>
                      <a:pt x="200596" y="283178"/>
                    </a:lnTo>
                    <a:lnTo>
                      <a:pt x="206312" y="290703"/>
                    </a:lnTo>
                    <a:lnTo>
                      <a:pt x="219075" y="289751"/>
                    </a:lnTo>
                    <a:lnTo>
                      <a:pt x="228790" y="298228"/>
                    </a:lnTo>
                    <a:lnTo>
                      <a:pt x="237554" y="291370"/>
                    </a:lnTo>
                    <a:lnTo>
                      <a:pt x="240030" y="301847"/>
                    </a:lnTo>
                    <a:lnTo>
                      <a:pt x="260128" y="311277"/>
                    </a:lnTo>
                    <a:lnTo>
                      <a:pt x="262414" y="317373"/>
                    </a:lnTo>
                    <a:lnTo>
                      <a:pt x="266509" y="316230"/>
                    </a:lnTo>
                    <a:lnTo>
                      <a:pt x="267748" y="329755"/>
                    </a:lnTo>
                    <a:lnTo>
                      <a:pt x="272320" y="333375"/>
                    </a:lnTo>
                    <a:lnTo>
                      <a:pt x="276606" y="334137"/>
                    </a:lnTo>
                    <a:lnTo>
                      <a:pt x="281845" y="325850"/>
                    </a:lnTo>
                    <a:lnTo>
                      <a:pt x="289750" y="339662"/>
                    </a:lnTo>
                    <a:lnTo>
                      <a:pt x="294894" y="340423"/>
                    </a:lnTo>
                    <a:lnTo>
                      <a:pt x="293656" y="336518"/>
                    </a:lnTo>
                    <a:lnTo>
                      <a:pt x="298228" y="335375"/>
                    </a:lnTo>
                    <a:lnTo>
                      <a:pt x="298037" y="342519"/>
                    </a:lnTo>
                    <a:lnTo>
                      <a:pt x="303657" y="340805"/>
                    </a:lnTo>
                    <a:lnTo>
                      <a:pt x="304800" y="347091"/>
                    </a:lnTo>
                    <a:lnTo>
                      <a:pt x="314325" y="343471"/>
                    </a:lnTo>
                    <a:lnTo>
                      <a:pt x="323850" y="354616"/>
                    </a:lnTo>
                    <a:lnTo>
                      <a:pt x="316421" y="355568"/>
                    </a:lnTo>
                    <a:lnTo>
                      <a:pt x="316039" y="363569"/>
                    </a:lnTo>
                    <a:lnTo>
                      <a:pt x="321850" y="364903"/>
                    </a:lnTo>
                    <a:lnTo>
                      <a:pt x="319945" y="370618"/>
                    </a:lnTo>
                    <a:lnTo>
                      <a:pt x="326517" y="371094"/>
                    </a:lnTo>
                    <a:lnTo>
                      <a:pt x="335756" y="354044"/>
                    </a:lnTo>
                    <a:lnTo>
                      <a:pt x="329279" y="347281"/>
                    </a:lnTo>
                    <a:lnTo>
                      <a:pt x="343948" y="332232"/>
                    </a:lnTo>
                    <a:lnTo>
                      <a:pt x="355854" y="327946"/>
                    </a:lnTo>
                    <a:lnTo>
                      <a:pt x="353949" y="320230"/>
                    </a:lnTo>
                    <a:lnTo>
                      <a:pt x="358712" y="316992"/>
                    </a:lnTo>
                    <a:lnTo>
                      <a:pt x="357188" y="301180"/>
                    </a:lnTo>
                    <a:lnTo>
                      <a:pt x="336042" y="295370"/>
                    </a:lnTo>
                    <a:lnTo>
                      <a:pt x="333089" y="271081"/>
                    </a:lnTo>
                    <a:lnTo>
                      <a:pt x="342995" y="245364"/>
                    </a:lnTo>
                    <a:lnTo>
                      <a:pt x="344519" y="221742"/>
                    </a:lnTo>
                    <a:lnTo>
                      <a:pt x="360236" y="215551"/>
                    </a:lnTo>
                    <a:lnTo>
                      <a:pt x="360236" y="215551"/>
                    </a:lnTo>
                    <a:lnTo>
                      <a:pt x="376809" y="204692"/>
                    </a:lnTo>
                    <a:lnTo>
                      <a:pt x="376809" y="204692"/>
                    </a:lnTo>
                    <a:lnTo>
                      <a:pt x="379381" y="157258"/>
                    </a:lnTo>
                    <a:lnTo>
                      <a:pt x="386429" y="146495"/>
                    </a:lnTo>
                    <a:lnTo>
                      <a:pt x="386429" y="146495"/>
                    </a:lnTo>
                    <a:lnTo>
                      <a:pt x="396335" y="123444"/>
                    </a:lnTo>
                    <a:lnTo>
                      <a:pt x="396335" y="123444"/>
                    </a:lnTo>
                    <a:lnTo>
                      <a:pt x="384619" y="119729"/>
                    </a:lnTo>
                    <a:lnTo>
                      <a:pt x="388906" y="105156"/>
                    </a:lnTo>
                    <a:lnTo>
                      <a:pt x="400717" y="99822"/>
                    </a:lnTo>
                    <a:lnTo>
                      <a:pt x="408908" y="87821"/>
                    </a:lnTo>
                    <a:lnTo>
                      <a:pt x="406432" y="46006"/>
                    </a:lnTo>
                    <a:lnTo>
                      <a:pt x="429006" y="3238"/>
                    </a:lnTo>
                    <a:lnTo>
                      <a:pt x="441769" y="0"/>
                    </a:lnTo>
                    <a:lnTo>
                      <a:pt x="441769" y="0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任意多边形: 形状 27"/>
              <p:cNvSpPr/>
              <p:nvPr>
                <p:custDataLst>
                  <p:tags r:id="rId80"/>
                </p:custDataLst>
              </p:nvPr>
            </p:nvSpPr>
            <p:spPr>
              <a:xfrm>
                <a:off x="6229" y="6203"/>
                <a:ext cx="60" cy="97"/>
              </a:xfrm>
              <a:custGeom>
                <a:avLst/>
                <a:gdLst>
                  <a:gd name="connsiteX0" fmla="*/ 227171 w 531114"/>
                  <a:gd name="connsiteY0" fmla="*/ 16288 h 702564"/>
                  <a:gd name="connsiteX1" fmla="*/ 238601 w 531114"/>
                  <a:gd name="connsiteY1" fmla="*/ 5048 h 702564"/>
                  <a:gd name="connsiteX2" fmla="*/ 255746 w 531114"/>
                  <a:gd name="connsiteY2" fmla="*/ 0 h 702564"/>
                  <a:gd name="connsiteX3" fmla="*/ 323755 w 531114"/>
                  <a:gd name="connsiteY3" fmla="*/ 4953 h 702564"/>
                  <a:gd name="connsiteX4" fmla="*/ 329851 w 531114"/>
                  <a:gd name="connsiteY4" fmla="*/ 21717 h 702564"/>
                  <a:gd name="connsiteX5" fmla="*/ 345186 w 531114"/>
                  <a:gd name="connsiteY5" fmla="*/ 20860 h 702564"/>
                  <a:gd name="connsiteX6" fmla="*/ 355759 w 531114"/>
                  <a:gd name="connsiteY6" fmla="*/ 25241 h 702564"/>
                  <a:gd name="connsiteX7" fmla="*/ 362903 w 531114"/>
                  <a:gd name="connsiteY7" fmla="*/ 47435 h 702564"/>
                  <a:gd name="connsiteX8" fmla="*/ 371475 w 531114"/>
                  <a:gd name="connsiteY8" fmla="*/ 57245 h 702564"/>
                  <a:gd name="connsiteX9" fmla="*/ 372523 w 531114"/>
                  <a:gd name="connsiteY9" fmla="*/ 68389 h 702564"/>
                  <a:gd name="connsiteX10" fmla="*/ 377762 w 531114"/>
                  <a:gd name="connsiteY10" fmla="*/ 73914 h 702564"/>
                  <a:gd name="connsiteX11" fmla="*/ 386810 w 531114"/>
                  <a:gd name="connsiteY11" fmla="*/ 72866 h 702564"/>
                  <a:gd name="connsiteX12" fmla="*/ 388334 w 531114"/>
                  <a:gd name="connsiteY12" fmla="*/ 82010 h 702564"/>
                  <a:gd name="connsiteX13" fmla="*/ 395859 w 531114"/>
                  <a:gd name="connsiteY13" fmla="*/ 88582 h 702564"/>
                  <a:gd name="connsiteX14" fmla="*/ 405194 w 531114"/>
                  <a:gd name="connsiteY14" fmla="*/ 92202 h 702564"/>
                  <a:gd name="connsiteX15" fmla="*/ 415004 w 531114"/>
                  <a:gd name="connsiteY15" fmla="*/ 89345 h 702564"/>
                  <a:gd name="connsiteX16" fmla="*/ 424529 w 531114"/>
                  <a:gd name="connsiteY16" fmla="*/ 82582 h 702564"/>
                  <a:gd name="connsiteX17" fmla="*/ 429768 w 531114"/>
                  <a:gd name="connsiteY17" fmla="*/ 70390 h 702564"/>
                  <a:gd name="connsiteX18" fmla="*/ 433102 w 531114"/>
                  <a:gd name="connsiteY18" fmla="*/ 78772 h 702564"/>
                  <a:gd name="connsiteX19" fmla="*/ 445484 w 531114"/>
                  <a:gd name="connsiteY19" fmla="*/ 82296 h 702564"/>
                  <a:gd name="connsiteX20" fmla="*/ 446723 w 531114"/>
                  <a:gd name="connsiteY20" fmla="*/ 89725 h 702564"/>
                  <a:gd name="connsiteX21" fmla="*/ 453581 w 531114"/>
                  <a:gd name="connsiteY21" fmla="*/ 94393 h 702564"/>
                  <a:gd name="connsiteX22" fmla="*/ 481013 w 531114"/>
                  <a:gd name="connsiteY22" fmla="*/ 96679 h 702564"/>
                  <a:gd name="connsiteX23" fmla="*/ 494824 w 531114"/>
                  <a:gd name="connsiteY23" fmla="*/ 102394 h 702564"/>
                  <a:gd name="connsiteX24" fmla="*/ 494824 w 531114"/>
                  <a:gd name="connsiteY24" fmla="*/ 102394 h 702564"/>
                  <a:gd name="connsiteX25" fmla="*/ 509778 w 531114"/>
                  <a:gd name="connsiteY25" fmla="*/ 128302 h 702564"/>
                  <a:gd name="connsiteX26" fmla="*/ 519113 w 531114"/>
                  <a:gd name="connsiteY26" fmla="*/ 124778 h 702564"/>
                  <a:gd name="connsiteX27" fmla="*/ 531114 w 531114"/>
                  <a:gd name="connsiteY27" fmla="*/ 128969 h 702564"/>
                  <a:gd name="connsiteX28" fmla="*/ 526256 w 531114"/>
                  <a:gd name="connsiteY28" fmla="*/ 166973 h 702564"/>
                  <a:gd name="connsiteX29" fmla="*/ 517970 w 531114"/>
                  <a:gd name="connsiteY29" fmla="*/ 169069 h 702564"/>
                  <a:gd name="connsiteX30" fmla="*/ 505778 w 531114"/>
                  <a:gd name="connsiteY30" fmla="*/ 158972 h 702564"/>
                  <a:gd name="connsiteX31" fmla="*/ 491681 w 531114"/>
                  <a:gd name="connsiteY31" fmla="*/ 166878 h 702564"/>
                  <a:gd name="connsiteX32" fmla="*/ 462725 w 531114"/>
                  <a:gd name="connsiteY32" fmla="*/ 163258 h 702564"/>
                  <a:gd name="connsiteX33" fmla="*/ 462725 w 531114"/>
                  <a:gd name="connsiteY33" fmla="*/ 163258 h 702564"/>
                  <a:gd name="connsiteX34" fmla="*/ 453962 w 531114"/>
                  <a:gd name="connsiteY34" fmla="*/ 159925 h 702564"/>
                  <a:gd name="connsiteX35" fmla="*/ 453962 w 531114"/>
                  <a:gd name="connsiteY35" fmla="*/ 159925 h 702564"/>
                  <a:gd name="connsiteX36" fmla="*/ 428339 w 531114"/>
                  <a:gd name="connsiteY36" fmla="*/ 150876 h 702564"/>
                  <a:gd name="connsiteX37" fmla="*/ 402622 w 531114"/>
                  <a:gd name="connsiteY37" fmla="*/ 150304 h 702564"/>
                  <a:gd name="connsiteX38" fmla="*/ 388430 w 531114"/>
                  <a:gd name="connsiteY38" fmla="*/ 162401 h 702564"/>
                  <a:gd name="connsiteX39" fmla="*/ 362331 w 531114"/>
                  <a:gd name="connsiteY39" fmla="*/ 166973 h 702564"/>
                  <a:gd name="connsiteX40" fmla="*/ 342519 w 531114"/>
                  <a:gd name="connsiteY40" fmla="*/ 206978 h 702564"/>
                  <a:gd name="connsiteX41" fmla="*/ 333089 w 531114"/>
                  <a:gd name="connsiteY41" fmla="*/ 215074 h 702564"/>
                  <a:gd name="connsiteX42" fmla="*/ 342519 w 531114"/>
                  <a:gd name="connsiteY42" fmla="*/ 233648 h 702564"/>
                  <a:gd name="connsiteX43" fmla="*/ 339376 w 531114"/>
                  <a:gd name="connsiteY43" fmla="*/ 231934 h 702564"/>
                  <a:gd name="connsiteX44" fmla="*/ 334233 w 531114"/>
                  <a:gd name="connsiteY44" fmla="*/ 242983 h 702564"/>
                  <a:gd name="connsiteX45" fmla="*/ 325565 w 531114"/>
                  <a:gd name="connsiteY45" fmla="*/ 244030 h 702564"/>
                  <a:gd name="connsiteX46" fmla="*/ 324993 w 531114"/>
                  <a:gd name="connsiteY46" fmla="*/ 264986 h 702564"/>
                  <a:gd name="connsiteX47" fmla="*/ 302800 w 531114"/>
                  <a:gd name="connsiteY47" fmla="*/ 286417 h 702564"/>
                  <a:gd name="connsiteX48" fmla="*/ 301847 w 531114"/>
                  <a:gd name="connsiteY48" fmla="*/ 296704 h 702564"/>
                  <a:gd name="connsiteX49" fmla="*/ 293370 w 531114"/>
                  <a:gd name="connsiteY49" fmla="*/ 297656 h 702564"/>
                  <a:gd name="connsiteX50" fmla="*/ 295085 w 531114"/>
                  <a:gd name="connsiteY50" fmla="*/ 314896 h 702564"/>
                  <a:gd name="connsiteX51" fmla="*/ 289465 w 531114"/>
                  <a:gd name="connsiteY51" fmla="*/ 319945 h 702564"/>
                  <a:gd name="connsiteX52" fmla="*/ 297466 w 531114"/>
                  <a:gd name="connsiteY52" fmla="*/ 335852 h 702564"/>
                  <a:gd name="connsiteX53" fmla="*/ 281178 w 531114"/>
                  <a:gd name="connsiteY53" fmla="*/ 355949 h 702564"/>
                  <a:gd name="connsiteX54" fmla="*/ 284321 w 531114"/>
                  <a:gd name="connsiteY54" fmla="*/ 360616 h 702564"/>
                  <a:gd name="connsiteX55" fmla="*/ 275082 w 531114"/>
                  <a:gd name="connsiteY55" fmla="*/ 383286 h 702564"/>
                  <a:gd name="connsiteX56" fmla="*/ 280416 w 531114"/>
                  <a:gd name="connsiteY56" fmla="*/ 395859 h 702564"/>
                  <a:gd name="connsiteX57" fmla="*/ 270701 w 531114"/>
                  <a:gd name="connsiteY57" fmla="*/ 399669 h 702564"/>
                  <a:gd name="connsiteX58" fmla="*/ 278606 w 531114"/>
                  <a:gd name="connsiteY58" fmla="*/ 405765 h 702564"/>
                  <a:gd name="connsiteX59" fmla="*/ 271367 w 531114"/>
                  <a:gd name="connsiteY59" fmla="*/ 432625 h 702564"/>
                  <a:gd name="connsiteX60" fmla="*/ 285274 w 531114"/>
                  <a:gd name="connsiteY60" fmla="*/ 431292 h 702564"/>
                  <a:gd name="connsiteX61" fmla="*/ 282226 w 531114"/>
                  <a:gd name="connsiteY61" fmla="*/ 439769 h 702564"/>
                  <a:gd name="connsiteX62" fmla="*/ 286703 w 531114"/>
                  <a:gd name="connsiteY62" fmla="*/ 441579 h 702564"/>
                  <a:gd name="connsiteX63" fmla="*/ 288036 w 531114"/>
                  <a:gd name="connsiteY63" fmla="*/ 450056 h 702564"/>
                  <a:gd name="connsiteX64" fmla="*/ 282131 w 531114"/>
                  <a:gd name="connsiteY64" fmla="*/ 452914 h 702564"/>
                  <a:gd name="connsiteX65" fmla="*/ 288417 w 531114"/>
                  <a:gd name="connsiteY65" fmla="*/ 460438 h 702564"/>
                  <a:gd name="connsiteX66" fmla="*/ 283178 w 531114"/>
                  <a:gd name="connsiteY66" fmla="*/ 465011 h 702564"/>
                  <a:gd name="connsiteX67" fmla="*/ 289275 w 531114"/>
                  <a:gd name="connsiteY67" fmla="*/ 473583 h 702564"/>
                  <a:gd name="connsiteX68" fmla="*/ 284036 w 531114"/>
                  <a:gd name="connsiteY68" fmla="*/ 485204 h 702564"/>
                  <a:gd name="connsiteX69" fmla="*/ 299942 w 531114"/>
                  <a:gd name="connsiteY69" fmla="*/ 478917 h 702564"/>
                  <a:gd name="connsiteX70" fmla="*/ 298228 w 531114"/>
                  <a:gd name="connsiteY70" fmla="*/ 491395 h 702564"/>
                  <a:gd name="connsiteX71" fmla="*/ 301657 w 531114"/>
                  <a:gd name="connsiteY71" fmla="*/ 496538 h 702564"/>
                  <a:gd name="connsiteX72" fmla="*/ 296513 w 531114"/>
                  <a:gd name="connsiteY72" fmla="*/ 501872 h 702564"/>
                  <a:gd name="connsiteX73" fmla="*/ 311087 w 531114"/>
                  <a:gd name="connsiteY73" fmla="*/ 507302 h 702564"/>
                  <a:gd name="connsiteX74" fmla="*/ 315944 w 531114"/>
                  <a:gd name="connsiteY74" fmla="*/ 501110 h 702564"/>
                  <a:gd name="connsiteX75" fmla="*/ 317564 w 531114"/>
                  <a:gd name="connsiteY75" fmla="*/ 506349 h 702564"/>
                  <a:gd name="connsiteX76" fmla="*/ 325755 w 531114"/>
                  <a:gd name="connsiteY76" fmla="*/ 506254 h 702564"/>
                  <a:gd name="connsiteX77" fmla="*/ 329375 w 531114"/>
                  <a:gd name="connsiteY77" fmla="*/ 521780 h 702564"/>
                  <a:gd name="connsiteX78" fmla="*/ 329375 w 531114"/>
                  <a:gd name="connsiteY78" fmla="*/ 521780 h 702564"/>
                  <a:gd name="connsiteX79" fmla="*/ 312039 w 531114"/>
                  <a:gd name="connsiteY79" fmla="*/ 533019 h 702564"/>
                  <a:gd name="connsiteX80" fmla="*/ 309563 w 531114"/>
                  <a:gd name="connsiteY80" fmla="*/ 539115 h 702564"/>
                  <a:gd name="connsiteX81" fmla="*/ 279940 w 531114"/>
                  <a:gd name="connsiteY81" fmla="*/ 536353 h 702564"/>
                  <a:gd name="connsiteX82" fmla="*/ 267558 w 531114"/>
                  <a:gd name="connsiteY82" fmla="*/ 539782 h 702564"/>
                  <a:gd name="connsiteX83" fmla="*/ 257937 w 531114"/>
                  <a:gd name="connsiteY83" fmla="*/ 534067 h 702564"/>
                  <a:gd name="connsiteX84" fmla="*/ 248412 w 531114"/>
                  <a:gd name="connsiteY84" fmla="*/ 560261 h 702564"/>
                  <a:gd name="connsiteX85" fmla="*/ 251460 w 531114"/>
                  <a:gd name="connsiteY85" fmla="*/ 569786 h 702564"/>
                  <a:gd name="connsiteX86" fmla="*/ 240983 w 531114"/>
                  <a:gd name="connsiteY86" fmla="*/ 591407 h 702564"/>
                  <a:gd name="connsiteX87" fmla="*/ 248984 w 531114"/>
                  <a:gd name="connsiteY87" fmla="*/ 600075 h 702564"/>
                  <a:gd name="connsiteX88" fmla="*/ 253365 w 531114"/>
                  <a:gd name="connsiteY88" fmla="*/ 624840 h 702564"/>
                  <a:gd name="connsiteX89" fmla="*/ 246888 w 531114"/>
                  <a:gd name="connsiteY89" fmla="*/ 628840 h 702564"/>
                  <a:gd name="connsiteX90" fmla="*/ 247555 w 531114"/>
                  <a:gd name="connsiteY90" fmla="*/ 634270 h 702564"/>
                  <a:gd name="connsiteX91" fmla="*/ 263938 w 531114"/>
                  <a:gd name="connsiteY91" fmla="*/ 638651 h 702564"/>
                  <a:gd name="connsiteX92" fmla="*/ 270891 w 531114"/>
                  <a:gd name="connsiteY92" fmla="*/ 654272 h 702564"/>
                  <a:gd name="connsiteX93" fmla="*/ 271653 w 531114"/>
                  <a:gd name="connsiteY93" fmla="*/ 666179 h 702564"/>
                  <a:gd name="connsiteX94" fmla="*/ 266414 w 531114"/>
                  <a:gd name="connsiteY94" fmla="*/ 675132 h 702564"/>
                  <a:gd name="connsiteX95" fmla="*/ 268891 w 531114"/>
                  <a:gd name="connsiteY95" fmla="*/ 681133 h 702564"/>
                  <a:gd name="connsiteX96" fmla="*/ 261747 w 531114"/>
                  <a:gd name="connsiteY96" fmla="*/ 702564 h 702564"/>
                  <a:gd name="connsiteX97" fmla="*/ 261747 w 531114"/>
                  <a:gd name="connsiteY97" fmla="*/ 702564 h 702564"/>
                  <a:gd name="connsiteX98" fmla="*/ 247650 w 531114"/>
                  <a:gd name="connsiteY98" fmla="*/ 699706 h 702564"/>
                  <a:gd name="connsiteX99" fmla="*/ 242411 w 531114"/>
                  <a:gd name="connsiteY99" fmla="*/ 682562 h 702564"/>
                  <a:gd name="connsiteX100" fmla="*/ 229648 w 531114"/>
                  <a:gd name="connsiteY100" fmla="*/ 666655 h 702564"/>
                  <a:gd name="connsiteX101" fmla="*/ 197549 w 531114"/>
                  <a:gd name="connsiteY101" fmla="*/ 667798 h 702564"/>
                  <a:gd name="connsiteX102" fmla="*/ 170879 w 531114"/>
                  <a:gd name="connsiteY102" fmla="*/ 648367 h 702564"/>
                  <a:gd name="connsiteX103" fmla="*/ 159449 w 531114"/>
                  <a:gd name="connsiteY103" fmla="*/ 646557 h 702564"/>
                  <a:gd name="connsiteX104" fmla="*/ 150209 w 531114"/>
                  <a:gd name="connsiteY104" fmla="*/ 619411 h 702564"/>
                  <a:gd name="connsiteX105" fmla="*/ 118396 w 531114"/>
                  <a:gd name="connsiteY105" fmla="*/ 577691 h 702564"/>
                  <a:gd name="connsiteX106" fmla="*/ 89059 w 531114"/>
                  <a:gd name="connsiteY106" fmla="*/ 558070 h 702564"/>
                  <a:gd name="connsiteX107" fmla="*/ 90202 w 531114"/>
                  <a:gd name="connsiteY107" fmla="*/ 539687 h 702564"/>
                  <a:gd name="connsiteX108" fmla="*/ 80391 w 531114"/>
                  <a:gd name="connsiteY108" fmla="*/ 521589 h 702564"/>
                  <a:gd name="connsiteX109" fmla="*/ 80391 w 531114"/>
                  <a:gd name="connsiteY109" fmla="*/ 521589 h 702564"/>
                  <a:gd name="connsiteX110" fmla="*/ 80296 w 531114"/>
                  <a:gd name="connsiteY110" fmla="*/ 512064 h 702564"/>
                  <a:gd name="connsiteX111" fmla="*/ 104680 w 531114"/>
                  <a:gd name="connsiteY111" fmla="*/ 495586 h 702564"/>
                  <a:gd name="connsiteX112" fmla="*/ 136017 w 531114"/>
                  <a:gd name="connsiteY112" fmla="*/ 491395 h 702564"/>
                  <a:gd name="connsiteX113" fmla="*/ 138017 w 531114"/>
                  <a:gd name="connsiteY113" fmla="*/ 486346 h 702564"/>
                  <a:gd name="connsiteX114" fmla="*/ 120872 w 531114"/>
                  <a:gd name="connsiteY114" fmla="*/ 490919 h 702564"/>
                  <a:gd name="connsiteX115" fmla="*/ 118586 w 531114"/>
                  <a:gd name="connsiteY115" fmla="*/ 482918 h 702564"/>
                  <a:gd name="connsiteX116" fmla="*/ 124206 w 531114"/>
                  <a:gd name="connsiteY116" fmla="*/ 476345 h 702564"/>
                  <a:gd name="connsiteX117" fmla="*/ 110395 w 531114"/>
                  <a:gd name="connsiteY117" fmla="*/ 474345 h 702564"/>
                  <a:gd name="connsiteX118" fmla="*/ 116110 w 531114"/>
                  <a:gd name="connsiteY118" fmla="*/ 470821 h 702564"/>
                  <a:gd name="connsiteX119" fmla="*/ 112014 w 531114"/>
                  <a:gd name="connsiteY119" fmla="*/ 457390 h 702564"/>
                  <a:gd name="connsiteX120" fmla="*/ 120301 w 531114"/>
                  <a:gd name="connsiteY120" fmla="*/ 459200 h 702564"/>
                  <a:gd name="connsiteX121" fmla="*/ 121729 w 531114"/>
                  <a:gd name="connsiteY121" fmla="*/ 453390 h 702564"/>
                  <a:gd name="connsiteX122" fmla="*/ 114205 w 531114"/>
                  <a:gd name="connsiteY122" fmla="*/ 454343 h 702564"/>
                  <a:gd name="connsiteX123" fmla="*/ 114586 w 531114"/>
                  <a:gd name="connsiteY123" fmla="*/ 449485 h 702564"/>
                  <a:gd name="connsiteX124" fmla="*/ 99346 w 531114"/>
                  <a:gd name="connsiteY124" fmla="*/ 436816 h 702564"/>
                  <a:gd name="connsiteX125" fmla="*/ 92869 w 531114"/>
                  <a:gd name="connsiteY125" fmla="*/ 426434 h 702564"/>
                  <a:gd name="connsiteX126" fmla="*/ 96203 w 531114"/>
                  <a:gd name="connsiteY126" fmla="*/ 422053 h 702564"/>
                  <a:gd name="connsiteX127" fmla="*/ 83725 w 531114"/>
                  <a:gd name="connsiteY127" fmla="*/ 433388 h 702564"/>
                  <a:gd name="connsiteX128" fmla="*/ 77343 w 531114"/>
                  <a:gd name="connsiteY128" fmla="*/ 428815 h 702564"/>
                  <a:gd name="connsiteX129" fmla="*/ 85344 w 531114"/>
                  <a:gd name="connsiteY129" fmla="*/ 427291 h 702564"/>
                  <a:gd name="connsiteX130" fmla="*/ 84011 w 531114"/>
                  <a:gd name="connsiteY130" fmla="*/ 415099 h 702564"/>
                  <a:gd name="connsiteX131" fmla="*/ 92583 w 531114"/>
                  <a:gd name="connsiteY131" fmla="*/ 411956 h 702564"/>
                  <a:gd name="connsiteX132" fmla="*/ 86583 w 531114"/>
                  <a:gd name="connsiteY132" fmla="*/ 403098 h 702564"/>
                  <a:gd name="connsiteX133" fmla="*/ 92202 w 531114"/>
                  <a:gd name="connsiteY133" fmla="*/ 395669 h 702564"/>
                  <a:gd name="connsiteX134" fmla="*/ 86678 w 531114"/>
                  <a:gd name="connsiteY134" fmla="*/ 394906 h 702564"/>
                  <a:gd name="connsiteX135" fmla="*/ 83058 w 531114"/>
                  <a:gd name="connsiteY135" fmla="*/ 385191 h 702564"/>
                  <a:gd name="connsiteX136" fmla="*/ 90297 w 531114"/>
                  <a:gd name="connsiteY136" fmla="*/ 374999 h 702564"/>
                  <a:gd name="connsiteX137" fmla="*/ 86773 w 531114"/>
                  <a:gd name="connsiteY137" fmla="*/ 364427 h 702564"/>
                  <a:gd name="connsiteX138" fmla="*/ 73343 w 531114"/>
                  <a:gd name="connsiteY138" fmla="*/ 360426 h 702564"/>
                  <a:gd name="connsiteX139" fmla="*/ 49530 w 531114"/>
                  <a:gd name="connsiteY139" fmla="*/ 338614 h 702564"/>
                  <a:gd name="connsiteX140" fmla="*/ 46768 w 531114"/>
                  <a:gd name="connsiteY140" fmla="*/ 346710 h 702564"/>
                  <a:gd name="connsiteX141" fmla="*/ 52007 w 531114"/>
                  <a:gd name="connsiteY141" fmla="*/ 347758 h 702564"/>
                  <a:gd name="connsiteX142" fmla="*/ 50673 w 531114"/>
                  <a:gd name="connsiteY142" fmla="*/ 352235 h 702564"/>
                  <a:gd name="connsiteX143" fmla="*/ 24098 w 531114"/>
                  <a:gd name="connsiteY143" fmla="*/ 366998 h 702564"/>
                  <a:gd name="connsiteX144" fmla="*/ 1715 w 531114"/>
                  <a:gd name="connsiteY144" fmla="*/ 366903 h 702564"/>
                  <a:gd name="connsiteX145" fmla="*/ 0 w 531114"/>
                  <a:gd name="connsiteY145" fmla="*/ 355378 h 702564"/>
                  <a:gd name="connsiteX146" fmla="*/ 10192 w 531114"/>
                  <a:gd name="connsiteY146" fmla="*/ 353473 h 702564"/>
                  <a:gd name="connsiteX147" fmla="*/ 6382 w 531114"/>
                  <a:gd name="connsiteY147" fmla="*/ 344233 h 702564"/>
                  <a:gd name="connsiteX148" fmla="*/ 12954 w 531114"/>
                  <a:gd name="connsiteY148" fmla="*/ 344233 h 702564"/>
                  <a:gd name="connsiteX149" fmla="*/ 9620 w 531114"/>
                  <a:gd name="connsiteY149" fmla="*/ 335375 h 702564"/>
                  <a:gd name="connsiteX150" fmla="*/ 14954 w 531114"/>
                  <a:gd name="connsiteY150" fmla="*/ 338804 h 702564"/>
                  <a:gd name="connsiteX151" fmla="*/ 13811 w 531114"/>
                  <a:gd name="connsiteY151" fmla="*/ 332899 h 702564"/>
                  <a:gd name="connsiteX152" fmla="*/ 19336 w 531114"/>
                  <a:gd name="connsiteY152" fmla="*/ 330613 h 702564"/>
                  <a:gd name="connsiteX153" fmla="*/ 20193 w 531114"/>
                  <a:gd name="connsiteY153" fmla="*/ 325183 h 702564"/>
                  <a:gd name="connsiteX154" fmla="*/ 14288 w 531114"/>
                  <a:gd name="connsiteY154" fmla="*/ 320707 h 702564"/>
                  <a:gd name="connsiteX155" fmla="*/ 25337 w 531114"/>
                  <a:gd name="connsiteY155" fmla="*/ 319849 h 702564"/>
                  <a:gd name="connsiteX156" fmla="*/ 17240 w 531114"/>
                  <a:gd name="connsiteY156" fmla="*/ 318516 h 702564"/>
                  <a:gd name="connsiteX157" fmla="*/ 22384 w 531114"/>
                  <a:gd name="connsiteY157" fmla="*/ 315182 h 702564"/>
                  <a:gd name="connsiteX158" fmla="*/ 11525 w 531114"/>
                  <a:gd name="connsiteY158" fmla="*/ 307848 h 702564"/>
                  <a:gd name="connsiteX159" fmla="*/ 15240 w 531114"/>
                  <a:gd name="connsiteY159" fmla="*/ 304324 h 702564"/>
                  <a:gd name="connsiteX160" fmla="*/ 11335 w 531114"/>
                  <a:gd name="connsiteY160" fmla="*/ 303181 h 702564"/>
                  <a:gd name="connsiteX161" fmla="*/ 14192 w 531114"/>
                  <a:gd name="connsiteY161" fmla="*/ 294418 h 702564"/>
                  <a:gd name="connsiteX162" fmla="*/ 10954 w 531114"/>
                  <a:gd name="connsiteY162" fmla="*/ 291370 h 702564"/>
                  <a:gd name="connsiteX163" fmla="*/ 16859 w 531114"/>
                  <a:gd name="connsiteY163" fmla="*/ 290608 h 702564"/>
                  <a:gd name="connsiteX164" fmla="*/ 24956 w 531114"/>
                  <a:gd name="connsiteY164" fmla="*/ 271748 h 702564"/>
                  <a:gd name="connsiteX165" fmla="*/ 19050 w 531114"/>
                  <a:gd name="connsiteY165" fmla="*/ 258318 h 702564"/>
                  <a:gd name="connsiteX166" fmla="*/ 11716 w 531114"/>
                  <a:gd name="connsiteY166" fmla="*/ 266033 h 702564"/>
                  <a:gd name="connsiteX167" fmla="*/ 9144 w 531114"/>
                  <a:gd name="connsiteY167" fmla="*/ 259652 h 702564"/>
                  <a:gd name="connsiteX168" fmla="*/ 20098 w 531114"/>
                  <a:gd name="connsiteY168" fmla="*/ 242983 h 702564"/>
                  <a:gd name="connsiteX169" fmla="*/ 41339 w 531114"/>
                  <a:gd name="connsiteY169" fmla="*/ 240221 h 702564"/>
                  <a:gd name="connsiteX170" fmla="*/ 61055 w 531114"/>
                  <a:gd name="connsiteY170" fmla="*/ 247460 h 702564"/>
                  <a:gd name="connsiteX171" fmla="*/ 68009 w 531114"/>
                  <a:gd name="connsiteY171" fmla="*/ 242792 h 702564"/>
                  <a:gd name="connsiteX172" fmla="*/ 70580 w 531114"/>
                  <a:gd name="connsiteY172" fmla="*/ 236411 h 702564"/>
                  <a:gd name="connsiteX173" fmla="*/ 66580 w 531114"/>
                  <a:gd name="connsiteY173" fmla="*/ 229076 h 702564"/>
                  <a:gd name="connsiteX174" fmla="*/ 72771 w 531114"/>
                  <a:gd name="connsiteY174" fmla="*/ 220694 h 702564"/>
                  <a:gd name="connsiteX175" fmla="*/ 74676 w 531114"/>
                  <a:gd name="connsiteY175" fmla="*/ 205645 h 702564"/>
                  <a:gd name="connsiteX176" fmla="*/ 67246 w 531114"/>
                  <a:gd name="connsiteY176" fmla="*/ 198977 h 702564"/>
                  <a:gd name="connsiteX177" fmla="*/ 63056 w 531114"/>
                  <a:gd name="connsiteY177" fmla="*/ 182975 h 702564"/>
                  <a:gd name="connsiteX178" fmla="*/ 71819 w 531114"/>
                  <a:gd name="connsiteY178" fmla="*/ 161354 h 702564"/>
                  <a:gd name="connsiteX179" fmla="*/ 77915 w 531114"/>
                  <a:gd name="connsiteY179" fmla="*/ 156020 h 702564"/>
                  <a:gd name="connsiteX180" fmla="*/ 91345 w 531114"/>
                  <a:gd name="connsiteY180" fmla="*/ 158782 h 702564"/>
                  <a:gd name="connsiteX181" fmla="*/ 113633 w 531114"/>
                  <a:gd name="connsiteY181" fmla="*/ 134112 h 702564"/>
                  <a:gd name="connsiteX182" fmla="*/ 123158 w 531114"/>
                  <a:gd name="connsiteY182" fmla="*/ 134683 h 702564"/>
                  <a:gd name="connsiteX183" fmla="*/ 133160 w 531114"/>
                  <a:gd name="connsiteY183" fmla="*/ 124015 h 702564"/>
                  <a:gd name="connsiteX184" fmla="*/ 140399 w 531114"/>
                  <a:gd name="connsiteY184" fmla="*/ 127921 h 702564"/>
                  <a:gd name="connsiteX185" fmla="*/ 147828 w 531114"/>
                  <a:gd name="connsiteY185" fmla="*/ 121825 h 702564"/>
                  <a:gd name="connsiteX186" fmla="*/ 161544 w 531114"/>
                  <a:gd name="connsiteY186" fmla="*/ 97631 h 702564"/>
                  <a:gd name="connsiteX187" fmla="*/ 162783 w 531114"/>
                  <a:gd name="connsiteY187" fmla="*/ 86678 h 702564"/>
                  <a:gd name="connsiteX188" fmla="*/ 180118 w 531114"/>
                  <a:gd name="connsiteY188" fmla="*/ 82105 h 702564"/>
                  <a:gd name="connsiteX189" fmla="*/ 193453 w 531114"/>
                  <a:gd name="connsiteY189" fmla="*/ 72676 h 702564"/>
                  <a:gd name="connsiteX190" fmla="*/ 192977 w 531114"/>
                  <a:gd name="connsiteY190" fmla="*/ 64008 h 702564"/>
                  <a:gd name="connsiteX191" fmla="*/ 215265 w 531114"/>
                  <a:gd name="connsiteY191" fmla="*/ 50673 h 702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</a:cxnLst>
                <a:rect l="l" t="t" r="r" b="b"/>
                <a:pathLst>
                  <a:path w="531114" h="702564">
                    <a:moveTo>
                      <a:pt x="227171" y="16288"/>
                    </a:moveTo>
                    <a:lnTo>
                      <a:pt x="238601" y="5048"/>
                    </a:lnTo>
                    <a:lnTo>
                      <a:pt x="255746" y="0"/>
                    </a:lnTo>
                    <a:lnTo>
                      <a:pt x="323755" y="4953"/>
                    </a:lnTo>
                    <a:lnTo>
                      <a:pt x="329851" y="21717"/>
                    </a:lnTo>
                    <a:lnTo>
                      <a:pt x="345186" y="20860"/>
                    </a:lnTo>
                    <a:lnTo>
                      <a:pt x="355759" y="25241"/>
                    </a:lnTo>
                    <a:lnTo>
                      <a:pt x="362903" y="47435"/>
                    </a:lnTo>
                    <a:lnTo>
                      <a:pt x="371475" y="57245"/>
                    </a:lnTo>
                    <a:lnTo>
                      <a:pt x="372523" y="68389"/>
                    </a:lnTo>
                    <a:lnTo>
                      <a:pt x="377762" y="73914"/>
                    </a:lnTo>
                    <a:lnTo>
                      <a:pt x="386810" y="72866"/>
                    </a:lnTo>
                    <a:lnTo>
                      <a:pt x="388334" y="82010"/>
                    </a:lnTo>
                    <a:lnTo>
                      <a:pt x="395859" y="88582"/>
                    </a:lnTo>
                    <a:lnTo>
                      <a:pt x="405194" y="92202"/>
                    </a:lnTo>
                    <a:lnTo>
                      <a:pt x="415004" y="89345"/>
                    </a:lnTo>
                    <a:lnTo>
                      <a:pt x="424529" y="82582"/>
                    </a:lnTo>
                    <a:lnTo>
                      <a:pt x="429768" y="70390"/>
                    </a:lnTo>
                    <a:lnTo>
                      <a:pt x="433102" y="78772"/>
                    </a:lnTo>
                    <a:lnTo>
                      <a:pt x="445484" y="82296"/>
                    </a:lnTo>
                    <a:lnTo>
                      <a:pt x="446723" y="89725"/>
                    </a:lnTo>
                    <a:lnTo>
                      <a:pt x="453581" y="94393"/>
                    </a:lnTo>
                    <a:lnTo>
                      <a:pt x="481013" y="96679"/>
                    </a:lnTo>
                    <a:lnTo>
                      <a:pt x="494824" y="102394"/>
                    </a:lnTo>
                    <a:lnTo>
                      <a:pt x="494824" y="102394"/>
                    </a:lnTo>
                    <a:lnTo>
                      <a:pt x="509778" y="128302"/>
                    </a:lnTo>
                    <a:lnTo>
                      <a:pt x="519113" y="124778"/>
                    </a:lnTo>
                    <a:lnTo>
                      <a:pt x="531114" y="128969"/>
                    </a:lnTo>
                    <a:lnTo>
                      <a:pt x="526256" y="166973"/>
                    </a:lnTo>
                    <a:lnTo>
                      <a:pt x="517970" y="169069"/>
                    </a:lnTo>
                    <a:lnTo>
                      <a:pt x="505778" y="158972"/>
                    </a:lnTo>
                    <a:lnTo>
                      <a:pt x="491681" y="166878"/>
                    </a:lnTo>
                    <a:lnTo>
                      <a:pt x="462725" y="163258"/>
                    </a:lnTo>
                    <a:lnTo>
                      <a:pt x="462725" y="163258"/>
                    </a:lnTo>
                    <a:lnTo>
                      <a:pt x="453962" y="159925"/>
                    </a:lnTo>
                    <a:lnTo>
                      <a:pt x="453962" y="159925"/>
                    </a:lnTo>
                    <a:lnTo>
                      <a:pt x="428339" y="150876"/>
                    </a:lnTo>
                    <a:lnTo>
                      <a:pt x="402622" y="150304"/>
                    </a:lnTo>
                    <a:lnTo>
                      <a:pt x="388430" y="162401"/>
                    </a:lnTo>
                    <a:lnTo>
                      <a:pt x="362331" y="166973"/>
                    </a:lnTo>
                    <a:lnTo>
                      <a:pt x="342519" y="206978"/>
                    </a:lnTo>
                    <a:lnTo>
                      <a:pt x="333089" y="215074"/>
                    </a:lnTo>
                    <a:lnTo>
                      <a:pt x="342519" y="233648"/>
                    </a:lnTo>
                    <a:lnTo>
                      <a:pt x="339376" y="231934"/>
                    </a:lnTo>
                    <a:lnTo>
                      <a:pt x="334233" y="242983"/>
                    </a:lnTo>
                    <a:lnTo>
                      <a:pt x="325565" y="244030"/>
                    </a:lnTo>
                    <a:lnTo>
                      <a:pt x="324993" y="264986"/>
                    </a:lnTo>
                    <a:lnTo>
                      <a:pt x="302800" y="286417"/>
                    </a:lnTo>
                    <a:lnTo>
                      <a:pt x="301847" y="296704"/>
                    </a:lnTo>
                    <a:lnTo>
                      <a:pt x="293370" y="297656"/>
                    </a:lnTo>
                    <a:lnTo>
                      <a:pt x="295085" y="314896"/>
                    </a:lnTo>
                    <a:lnTo>
                      <a:pt x="289465" y="319945"/>
                    </a:lnTo>
                    <a:lnTo>
                      <a:pt x="297466" y="335852"/>
                    </a:lnTo>
                    <a:lnTo>
                      <a:pt x="281178" y="355949"/>
                    </a:lnTo>
                    <a:lnTo>
                      <a:pt x="284321" y="360616"/>
                    </a:lnTo>
                    <a:lnTo>
                      <a:pt x="275082" y="383286"/>
                    </a:lnTo>
                    <a:lnTo>
                      <a:pt x="280416" y="395859"/>
                    </a:lnTo>
                    <a:lnTo>
                      <a:pt x="270701" y="399669"/>
                    </a:lnTo>
                    <a:lnTo>
                      <a:pt x="278606" y="405765"/>
                    </a:lnTo>
                    <a:lnTo>
                      <a:pt x="271367" y="432625"/>
                    </a:lnTo>
                    <a:lnTo>
                      <a:pt x="285274" y="431292"/>
                    </a:lnTo>
                    <a:lnTo>
                      <a:pt x="282226" y="439769"/>
                    </a:lnTo>
                    <a:lnTo>
                      <a:pt x="286703" y="441579"/>
                    </a:lnTo>
                    <a:lnTo>
                      <a:pt x="288036" y="450056"/>
                    </a:lnTo>
                    <a:lnTo>
                      <a:pt x="282131" y="452914"/>
                    </a:lnTo>
                    <a:lnTo>
                      <a:pt x="288417" y="460438"/>
                    </a:lnTo>
                    <a:lnTo>
                      <a:pt x="283178" y="465011"/>
                    </a:lnTo>
                    <a:lnTo>
                      <a:pt x="289275" y="473583"/>
                    </a:lnTo>
                    <a:lnTo>
                      <a:pt x="284036" y="485204"/>
                    </a:lnTo>
                    <a:lnTo>
                      <a:pt x="299942" y="478917"/>
                    </a:lnTo>
                    <a:lnTo>
                      <a:pt x="298228" y="491395"/>
                    </a:lnTo>
                    <a:lnTo>
                      <a:pt x="301657" y="496538"/>
                    </a:lnTo>
                    <a:lnTo>
                      <a:pt x="296513" y="501872"/>
                    </a:lnTo>
                    <a:lnTo>
                      <a:pt x="311087" y="507302"/>
                    </a:lnTo>
                    <a:lnTo>
                      <a:pt x="315944" y="501110"/>
                    </a:lnTo>
                    <a:lnTo>
                      <a:pt x="317564" y="506349"/>
                    </a:lnTo>
                    <a:lnTo>
                      <a:pt x="325755" y="506254"/>
                    </a:lnTo>
                    <a:lnTo>
                      <a:pt x="329375" y="521780"/>
                    </a:lnTo>
                    <a:lnTo>
                      <a:pt x="329375" y="521780"/>
                    </a:lnTo>
                    <a:lnTo>
                      <a:pt x="312039" y="533019"/>
                    </a:lnTo>
                    <a:lnTo>
                      <a:pt x="309563" y="539115"/>
                    </a:lnTo>
                    <a:lnTo>
                      <a:pt x="279940" y="536353"/>
                    </a:lnTo>
                    <a:lnTo>
                      <a:pt x="267558" y="539782"/>
                    </a:lnTo>
                    <a:lnTo>
                      <a:pt x="257937" y="534067"/>
                    </a:lnTo>
                    <a:lnTo>
                      <a:pt x="248412" y="560261"/>
                    </a:lnTo>
                    <a:lnTo>
                      <a:pt x="251460" y="569786"/>
                    </a:lnTo>
                    <a:lnTo>
                      <a:pt x="240983" y="591407"/>
                    </a:lnTo>
                    <a:lnTo>
                      <a:pt x="248984" y="600075"/>
                    </a:lnTo>
                    <a:lnTo>
                      <a:pt x="253365" y="624840"/>
                    </a:lnTo>
                    <a:lnTo>
                      <a:pt x="246888" y="628840"/>
                    </a:lnTo>
                    <a:lnTo>
                      <a:pt x="247555" y="634270"/>
                    </a:lnTo>
                    <a:lnTo>
                      <a:pt x="263938" y="638651"/>
                    </a:lnTo>
                    <a:lnTo>
                      <a:pt x="270891" y="654272"/>
                    </a:lnTo>
                    <a:lnTo>
                      <a:pt x="271653" y="666179"/>
                    </a:lnTo>
                    <a:lnTo>
                      <a:pt x="266414" y="675132"/>
                    </a:lnTo>
                    <a:lnTo>
                      <a:pt x="268891" y="681133"/>
                    </a:lnTo>
                    <a:lnTo>
                      <a:pt x="261747" y="702564"/>
                    </a:lnTo>
                    <a:lnTo>
                      <a:pt x="261747" y="702564"/>
                    </a:lnTo>
                    <a:lnTo>
                      <a:pt x="247650" y="699706"/>
                    </a:lnTo>
                    <a:lnTo>
                      <a:pt x="242411" y="682562"/>
                    </a:lnTo>
                    <a:lnTo>
                      <a:pt x="229648" y="666655"/>
                    </a:lnTo>
                    <a:lnTo>
                      <a:pt x="197549" y="667798"/>
                    </a:lnTo>
                    <a:lnTo>
                      <a:pt x="170879" y="648367"/>
                    </a:lnTo>
                    <a:lnTo>
                      <a:pt x="159449" y="646557"/>
                    </a:lnTo>
                    <a:lnTo>
                      <a:pt x="150209" y="619411"/>
                    </a:lnTo>
                    <a:lnTo>
                      <a:pt x="118396" y="577691"/>
                    </a:lnTo>
                    <a:lnTo>
                      <a:pt x="89059" y="558070"/>
                    </a:lnTo>
                    <a:lnTo>
                      <a:pt x="90202" y="539687"/>
                    </a:lnTo>
                    <a:lnTo>
                      <a:pt x="80391" y="521589"/>
                    </a:lnTo>
                    <a:lnTo>
                      <a:pt x="80391" y="521589"/>
                    </a:lnTo>
                    <a:lnTo>
                      <a:pt x="80296" y="512064"/>
                    </a:lnTo>
                    <a:lnTo>
                      <a:pt x="104680" y="495586"/>
                    </a:lnTo>
                    <a:lnTo>
                      <a:pt x="136017" y="491395"/>
                    </a:lnTo>
                    <a:lnTo>
                      <a:pt x="138017" y="486346"/>
                    </a:lnTo>
                    <a:lnTo>
                      <a:pt x="120872" y="490919"/>
                    </a:lnTo>
                    <a:lnTo>
                      <a:pt x="118586" y="482918"/>
                    </a:lnTo>
                    <a:lnTo>
                      <a:pt x="124206" y="476345"/>
                    </a:lnTo>
                    <a:lnTo>
                      <a:pt x="110395" y="474345"/>
                    </a:lnTo>
                    <a:lnTo>
                      <a:pt x="116110" y="470821"/>
                    </a:lnTo>
                    <a:lnTo>
                      <a:pt x="112014" y="457390"/>
                    </a:lnTo>
                    <a:lnTo>
                      <a:pt x="120301" y="459200"/>
                    </a:lnTo>
                    <a:lnTo>
                      <a:pt x="121729" y="453390"/>
                    </a:lnTo>
                    <a:lnTo>
                      <a:pt x="114205" y="454343"/>
                    </a:lnTo>
                    <a:lnTo>
                      <a:pt x="114586" y="449485"/>
                    </a:lnTo>
                    <a:lnTo>
                      <a:pt x="99346" y="436816"/>
                    </a:lnTo>
                    <a:lnTo>
                      <a:pt x="92869" y="426434"/>
                    </a:lnTo>
                    <a:lnTo>
                      <a:pt x="96203" y="422053"/>
                    </a:lnTo>
                    <a:lnTo>
                      <a:pt x="83725" y="433388"/>
                    </a:lnTo>
                    <a:lnTo>
                      <a:pt x="77343" y="428815"/>
                    </a:lnTo>
                    <a:lnTo>
                      <a:pt x="85344" y="427291"/>
                    </a:lnTo>
                    <a:lnTo>
                      <a:pt x="84011" y="415099"/>
                    </a:lnTo>
                    <a:lnTo>
                      <a:pt x="92583" y="411956"/>
                    </a:lnTo>
                    <a:lnTo>
                      <a:pt x="86583" y="403098"/>
                    </a:lnTo>
                    <a:lnTo>
                      <a:pt x="92202" y="395669"/>
                    </a:lnTo>
                    <a:lnTo>
                      <a:pt x="86678" y="394906"/>
                    </a:lnTo>
                    <a:lnTo>
                      <a:pt x="83058" y="385191"/>
                    </a:lnTo>
                    <a:lnTo>
                      <a:pt x="90297" y="374999"/>
                    </a:lnTo>
                    <a:lnTo>
                      <a:pt x="86773" y="364427"/>
                    </a:lnTo>
                    <a:lnTo>
                      <a:pt x="73343" y="360426"/>
                    </a:lnTo>
                    <a:lnTo>
                      <a:pt x="49530" y="338614"/>
                    </a:lnTo>
                    <a:lnTo>
                      <a:pt x="46768" y="346710"/>
                    </a:lnTo>
                    <a:lnTo>
                      <a:pt x="52007" y="347758"/>
                    </a:lnTo>
                    <a:lnTo>
                      <a:pt x="50673" y="352235"/>
                    </a:lnTo>
                    <a:lnTo>
                      <a:pt x="24098" y="366998"/>
                    </a:lnTo>
                    <a:lnTo>
                      <a:pt x="1715" y="366903"/>
                    </a:lnTo>
                    <a:lnTo>
                      <a:pt x="0" y="355378"/>
                    </a:lnTo>
                    <a:lnTo>
                      <a:pt x="10192" y="353473"/>
                    </a:lnTo>
                    <a:lnTo>
                      <a:pt x="6382" y="344233"/>
                    </a:lnTo>
                    <a:lnTo>
                      <a:pt x="12954" y="344233"/>
                    </a:lnTo>
                    <a:lnTo>
                      <a:pt x="9620" y="335375"/>
                    </a:lnTo>
                    <a:lnTo>
                      <a:pt x="14954" y="338804"/>
                    </a:lnTo>
                    <a:lnTo>
                      <a:pt x="13811" y="332899"/>
                    </a:lnTo>
                    <a:lnTo>
                      <a:pt x="19336" y="330613"/>
                    </a:lnTo>
                    <a:lnTo>
                      <a:pt x="20193" y="325183"/>
                    </a:lnTo>
                    <a:lnTo>
                      <a:pt x="14288" y="320707"/>
                    </a:lnTo>
                    <a:lnTo>
                      <a:pt x="25337" y="319849"/>
                    </a:lnTo>
                    <a:lnTo>
                      <a:pt x="17240" y="318516"/>
                    </a:lnTo>
                    <a:lnTo>
                      <a:pt x="22384" y="315182"/>
                    </a:lnTo>
                    <a:lnTo>
                      <a:pt x="11525" y="307848"/>
                    </a:lnTo>
                    <a:lnTo>
                      <a:pt x="15240" y="304324"/>
                    </a:lnTo>
                    <a:lnTo>
                      <a:pt x="11335" y="303181"/>
                    </a:lnTo>
                    <a:lnTo>
                      <a:pt x="14192" y="294418"/>
                    </a:lnTo>
                    <a:lnTo>
                      <a:pt x="10954" y="291370"/>
                    </a:lnTo>
                    <a:lnTo>
                      <a:pt x="16859" y="290608"/>
                    </a:lnTo>
                    <a:lnTo>
                      <a:pt x="24956" y="271748"/>
                    </a:lnTo>
                    <a:lnTo>
                      <a:pt x="19050" y="258318"/>
                    </a:lnTo>
                    <a:lnTo>
                      <a:pt x="11716" y="266033"/>
                    </a:lnTo>
                    <a:lnTo>
                      <a:pt x="9144" y="259652"/>
                    </a:lnTo>
                    <a:lnTo>
                      <a:pt x="20098" y="242983"/>
                    </a:lnTo>
                    <a:lnTo>
                      <a:pt x="41339" y="240221"/>
                    </a:lnTo>
                    <a:lnTo>
                      <a:pt x="61055" y="247460"/>
                    </a:lnTo>
                    <a:lnTo>
                      <a:pt x="68009" y="242792"/>
                    </a:lnTo>
                    <a:lnTo>
                      <a:pt x="70580" y="236411"/>
                    </a:lnTo>
                    <a:lnTo>
                      <a:pt x="66580" y="229076"/>
                    </a:lnTo>
                    <a:lnTo>
                      <a:pt x="72771" y="220694"/>
                    </a:lnTo>
                    <a:lnTo>
                      <a:pt x="74676" y="205645"/>
                    </a:lnTo>
                    <a:lnTo>
                      <a:pt x="67246" y="198977"/>
                    </a:lnTo>
                    <a:lnTo>
                      <a:pt x="63056" y="182975"/>
                    </a:lnTo>
                    <a:lnTo>
                      <a:pt x="71819" y="161354"/>
                    </a:lnTo>
                    <a:lnTo>
                      <a:pt x="77915" y="156020"/>
                    </a:lnTo>
                    <a:lnTo>
                      <a:pt x="91345" y="158782"/>
                    </a:lnTo>
                    <a:lnTo>
                      <a:pt x="113633" y="134112"/>
                    </a:lnTo>
                    <a:lnTo>
                      <a:pt x="123158" y="134683"/>
                    </a:lnTo>
                    <a:lnTo>
                      <a:pt x="133160" y="124015"/>
                    </a:lnTo>
                    <a:lnTo>
                      <a:pt x="140399" y="127921"/>
                    </a:lnTo>
                    <a:lnTo>
                      <a:pt x="147828" y="121825"/>
                    </a:lnTo>
                    <a:lnTo>
                      <a:pt x="161544" y="97631"/>
                    </a:lnTo>
                    <a:lnTo>
                      <a:pt x="162783" y="86678"/>
                    </a:lnTo>
                    <a:lnTo>
                      <a:pt x="180118" y="82105"/>
                    </a:lnTo>
                    <a:lnTo>
                      <a:pt x="193453" y="72676"/>
                    </a:lnTo>
                    <a:lnTo>
                      <a:pt x="192977" y="64008"/>
                    </a:lnTo>
                    <a:lnTo>
                      <a:pt x="215265" y="50673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任意多边形: 形状 28"/>
              <p:cNvSpPr/>
              <p:nvPr>
                <p:custDataLst>
                  <p:tags r:id="rId81"/>
                </p:custDataLst>
              </p:nvPr>
            </p:nvSpPr>
            <p:spPr>
              <a:xfrm>
                <a:off x="6035" y="6168"/>
                <a:ext cx="83" cy="129"/>
              </a:xfrm>
              <a:custGeom>
                <a:avLst/>
                <a:gdLst>
                  <a:gd name="connsiteX0" fmla="*/ 34480 w 733710"/>
                  <a:gd name="connsiteY0" fmla="*/ 764572 h 938402"/>
                  <a:gd name="connsiteX1" fmla="*/ 57531 w 733710"/>
                  <a:gd name="connsiteY1" fmla="*/ 660749 h 938402"/>
                  <a:gd name="connsiteX2" fmla="*/ 48482 w 733710"/>
                  <a:gd name="connsiteY2" fmla="*/ 654748 h 938402"/>
                  <a:gd name="connsiteX3" fmla="*/ 43053 w 733710"/>
                  <a:gd name="connsiteY3" fmla="*/ 660368 h 938402"/>
                  <a:gd name="connsiteX4" fmla="*/ 12002 w 733710"/>
                  <a:gd name="connsiteY4" fmla="*/ 648176 h 938402"/>
                  <a:gd name="connsiteX5" fmla="*/ 10478 w 733710"/>
                  <a:gd name="connsiteY5" fmla="*/ 633317 h 938402"/>
                  <a:gd name="connsiteX6" fmla="*/ 0 w 733710"/>
                  <a:gd name="connsiteY6" fmla="*/ 625316 h 938402"/>
                  <a:gd name="connsiteX7" fmla="*/ 8954 w 733710"/>
                  <a:gd name="connsiteY7" fmla="*/ 616458 h 938402"/>
                  <a:gd name="connsiteX8" fmla="*/ 6001 w 733710"/>
                  <a:gd name="connsiteY8" fmla="*/ 614077 h 938402"/>
                  <a:gd name="connsiteX9" fmla="*/ 9525 w 733710"/>
                  <a:gd name="connsiteY9" fmla="*/ 599694 h 938402"/>
                  <a:gd name="connsiteX10" fmla="*/ 4858 w 733710"/>
                  <a:gd name="connsiteY10" fmla="*/ 596932 h 938402"/>
                  <a:gd name="connsiteX11" fmla="*/ 9335 w 733710"/>
                  <a:gd name="connsiteY11" fmla="*/ 587788 h 938402"/>
                  <a:gd name="connsiteX12" fmla="*/ 6096 w 733710"/>
                  <a:gd name="connsiteY12" fmla="*/ 583502 h 938402"/>
                  <a:gd name="connsiteX13" fmla="*/ 9525 w 733710"/>
                  <a:gd name="connsiteY13" fmla="*/ 565023 h 938402"/>
                  <a:gd name="connsiteX14" fmla="*/ 23051 w 733710"/>
                  <a:gd name="connsiteY14" fmla="*/ 559403 h 938402"/>
                  <a:gd name="connsiteX15" fmla="*/ 37243 w 733710"/>
                  <a:gd name="connsiteY15" fmla="*/ 539210 h 938402"/>
                  <a:gd name="connsiteX16" fmla="*/ 28385 w 733710"/>
                  <a:gd name="connsiteY16" fmla="*/ 536067 h 938402"/>
                  <a:gd name="connsiteX17" fmla="*/ 36862 w 733710"/>
                  <a:gd name="connsiteY17" fmla="*/ 507397 h 938402"/>
                  <a:gd name="connsiteX18" fmla="*/ 26289 w 733710"/>
                  <a:gd name="connsiteY18" fmla="*/ 510445 h 938402"/>
                  <a:gd name="connsiteX19" fmla="*/ 15907 w 733710"/>
                  <a:gd name="connsiteY19" fmla="*/ 495490 h 938402"/>
                  <a:gd name="connsiteX20" fmla="*/ 15430 w 733710"/>
                  <a:gd name="connsiteY20" fmla="*/ 477107 h 938402"/>
                  <a:gd name="connsiteX21" fmla="*/ 4001 w 733710"/>
                  <a:gd name="connsiteY21" fmla="*/ 458534 h 938402"/>
                  <a:gd name="connsiteX22" fmla="*/ 14097 w 733710"/>
                  <a:gd name="connsiteY22" fmla="*/ 415766 h 938402"/>
                  <a:gd name="connsiteX23" fmla="*/ 15907 w 733710"/>
                  <a:gd name="connsiteY23" fmla="*/ 384429 h 938402"/>
                  <a:gd name="connsiteX24" fmla="*/ 30004 w 733710"/>
                  <a:gd name="connsiteY24" fmla="*/ 363093 h 938402"/>
                  <a:gd name="connsiteX25" fmla="*/ 41815 w 733710"/>
                  <a:gd name="connsiteY25" fmla="*/ 360331 h 938402"/>
                  <a:gd name="connsiteX26" fmla="*/ 35433 w 733710"/>
                  <a:gd name="connsiteY26" fmla="*/ 339185 h 938402"/>
                  <a:gd name="connsiteX27" fmla="*/ 37910 w 733710"/>
                  <a:gd name="connsiteY27" fmla="*/ 325469 h 938402"/>
                  <a:gd name="connsiteX28" fmla="*/ 22574 w 733710"/>
                  <a:gd name="connsiteY28" fmla="*/ 317373 h 938402"/>
                  <a:gd name="connsiteX29" fmla="*/ 37338 w 733710"/>
                  <a:gd name="connsiteY29" fmla="*/ 306610 h 938402"/>
                  <a:gd name="connsiteX30" fmla="*/ 34862 w 733710"/>
                  <a:gd name="connsiteY30" fmla="*/ 292894 h 938402"/>
                  <a:gd name="connsiteX31" fmla="*/ 42101 w 733710"/>
                  <a:gd name="connsiteY31" fmla="*/ 276892 h 938402"/>
                  <a:gd name="connsiteX32" fmla="*/ 43815 w 733710"/>
                  <a:gd name="connsiteY32" fmla="*/ 249460 h 938402"/>
                  <a:gd name="connsiteX33" fmla="*/ 60674 w 733710"/>
                  <a:gd name="connsiteY33" fmla="*/ 234601 h 938402"/>
                  <a:gd name="connsiteX34" fmla="*/ 61341 w 733710"/>
                  <a:gd name="connsiteY34" fmla="*/ 227362 h 938402"/>
                  <a:gd name="connsiteX35" fmla="*/ 55054 w 733710"/>
                  <a:gd name="connsiteY35" fmla="*/ 221552 h 938402"/>
                  <a:gd name="connsiteX36" fmla="*/ 66865 w 733710"/>
                  <a:gd name="connsiteY36" fmla="*/ 214027 h 938402"/>
                  <a:gd name="connsiteX37" fmla="*/ 71152 w 733710"/>
                  <a:gd name="connsiteY37" fmla="*/ 201930 h 938402"/>
                  <a:gd name="connsiteX38" fmla="*/ 84201 w 733710"/>
                  <a:gd name="connsiteY38" fmla="*/ 195263 h 938402"/>
                  <a:gd name="connsiteX39" fmla="*/ 86201 w 733710"/>
                  <a:gd name="connsiteY39" fmla="*/ 182975 h 938402"/>
                  <a:gd name="connsiteX40" fmla="*/ 100584 w 733710"/>
                  <a:gd name="connsiteY40" fmla="*/ 167640 h 938402"/>
                  <a:gd name="connsiteX41" fmla="*/ 94393 w 733710"/>
                  <a:gd name="connsiteY41" fmla="*/ 152400 h 938402"/>
                  <a:gd name="connsiteX42" fmla="*/ 100298 w 733710"/>
                  <a:gd name="connsiteY42" fmla="*/ 134207 h 938402"/>
                  <a:gd name="connsiteX43" fmla="*/ 107442 w 733710"/>
                  <a:gd name="connsiteY43" fmla="*/ 136779 h 938402"/>
                  <a:gd name="connsiteX44" fmla="*/ 115157 w 733710"/>
                  <a:gd name="connsiteY44" fmla="*/ 127540 h 938402"/>
                  <a:gd name="connsiteX45" fmla="*/ 130112 w 733710"/>
                  <a:gd name="connsiteY45" fmla="*/ 121158 h 938402"/>
                  <a:gd name="connsiteX46" fmla="*/ 115443 w 733710"/>
                  <a:gd name="connsiteY46" fmla="*/ 106204 h 938402"/>
                  <a:gd name="connsiteX47" fmla="*/ 118015 w 733710"/>
                  <a:gd name="connsiteY47" fmla="*/ 80296 h 938402"/>
                  <a:gd name="connsiteX48" fmla="*/ 134684 w 733710"/>
                  <a:gd name="connsiteY48" fmla="*/ 73533 h 938402"/>
                  <a:gd name="connsiteX49" fmla="*/ 123730 w 733710"/>
                  <a:gd name="connsiteY49" fmla="*/ 49339 h 938402"/>
                  <a:gd name="connsiteX50" fmla="*/ 124873 w 733710"/>
                  <a:gd name="connsiteY50" fmla="*/ 33909 h 938402"/>
                  <a:gd name="connsiteX51" fmla="*/ 135160 w 733710"/>
                  <a:gd name="connsiteY51" fmla="*/ 34100 h 938402"/>
                  <a:gd name="connsiteX52" fmla="*/ 142494 w 733710"/>
                  <a:gd name="connsiteY52" fmla="*/ 43053 h 938402"/>
                  <a:gd name="connsiteX53" fmla="*/ 149066 w 733710"/>
                  <a:gd name="connsiteY53" fmla="*/ 41529 h 938402"/>
                  <a:gd name="connsiteX54" fmla="*/ 157353 w 733710"/>
                  <a:gd name="connsiteY54" fmla="*/ 53912 h 938402"/>
                  <a:gd name="connsiteX55" fmla="*/ 163925 w 733710"/>
                  <a:gd name="connsiteY55" fmla="*/ 54102 h 938402"/>
                  <a:gd name="connsiteX56" fmla="*/ 167545 w 733710"/>
                  <a:gd name="connsiteY56" fmla="*/ 38671 h 938402"/>
                  <a:gd name="connsiteX57" fmla="*/ 152590 w 733710"/>
                  <a:gd name="connsiteY57" fmla="*/ 11335 h 938402"/>
                  <a:gd name="connsiteX58" fmla="*/ 152495 w 733710"/>
                  <a:gd name="connsiteY58" fmla="*/ 0 h 938402"/>
                  <a:gd name="connsiteX59" fmla="*/ 172784 w 733710"/>
                  <a:gd name="connsiteY59" fmla="*/ 3429 h 938402"/>
                  <a:gd name="connsiteX60" fmla="*/ 177737 w 733710"/>
                  <a:gd name="connsiteY60" fmla="*/ 14288 h 938402"/>
                  <a:gd name="connsiteX61" fmla="*/ 184976 w 733710"/>
                  <a:gd name="connsiteY61" fmla="*/ 15050 h 938402"/>
                  <a:gd name="connsiteX62" fmla="*/ 193453 w 733710"/>
                  <a:gd name="connsiteY62" fmla="*/ 28956 h 938402"/>
                  <a:gd name="connsiteX63" fmla="*/ 203740 w 733710"/>
                  <a:gd name="connsiteY63" fmla="*/ 33147 h 938402"/>
                  <a:gd name="connsiteX64" fmla="*/ 218027 w 733710"/>
                  <a:gd name="connsiteY64" fmla="*/ 27908 h 938402"/>
                  <a:gd name="connsiteX65" fmla="*/ 235172 w 733710"/>
                  <a:gd name="connsiteY65" fmla="*/ 28289 h 938402"/>
                  <a:gd name="connsiteX66" fmla="*/ 263176 w 733710"/>
                  <a:gd name="connsiteY66" fmla="*/ 52578 h 938402"/>
                  <a:gd name="connsiteX67" fmla="*/ 277082 w 733710"/>
                  <a:gd name="connsiteY67" fmla="*/ 41338 h 938402"/>
                  <a:gd name="connsiteX68" fmla="*/ 277082 w 733710"/>
                  <a:gd name="connsiteY68" fmla="*/ 41338 h 938402"/>
                  <a:gd name="connsiteX69" fmla="*/ 280988 w 733710"/>
                  <a:gd name="connsiteY69" fmla="*/ 52197 h 938402"/>
                  <a:gd name="connsiteX70" fmla="*/ 287846 w 733710"/>
                  <a:gd name="connsiteY70" fmla="*/ 50197 h 938402"/>
                  <a:gd name="connsiteX71" fmla="*/ 296894 w 733710"/>
                  <a:gd name="connsiteY71" fmla="*/ 55817 h 938402"/>
                  <a:gd name="connsiteX72" fmla="*/ 294322 w 733710"/>
                  <a:gd name="connsiteY72" fmla="*/ 68009 h 938402"/>
                  <a:gd name="connsiteX73" fmla="*/ 314230 w 733710"/>
                  <a:gd name="connsiteY73" fmla="*/ 51911 h 938402"/>
                  <a:gd name="connsiteX74" fmla="*/ 325088 w 733710"/>
                  <a:gd name="connsiteY74" fmla="*/ 53530 h 938402"/>
                  <a:gd name="connsiteX75" fmla="*/ 329470 w 733710"/>
                  <a:gd name="connsiteY75" fmla="*/ 48101 h 938402"/>
                  <a:gd name="connsiteX76" fmla="*/ 344424 w 733710"/>
                  <a:gd name="connsiteY76" fmla="*/ 48863 h 938402"/>
                  <a:gd name="connsiteX77" fmla="*/ 345662 w 733710"/>
                  <a:gd name="connsiteY77" fmla="*/ 53912 h 938402"/>
                  <a:gd name="connsiteX78" fmla="*/ 354997 w 733710"/>
                  <a:gd name="connsiteY78" fmla="*/ 54102 h 938402"/>
                  <a:gd name="connsiteX79" fmla="*/ 357664 w 733710"/>
                  <a:gd name="connsiteY79" fmla="*/ 58674 h 938402"/>
                  <a:gd name="connsiteX80" fmla="*/ 368141 w 733710"/>
                  <a:gd name="connsiteY80" fmla="*/ 57245 h 938402"/>
                  <a:gd name="connsiteX81" fmla="*/ 378619 w 733710"/>
                  <a:gd name="connsiteY81" fmla="*/ 63627 h 938402"/>
                  <a:gd name="connsiteX82" fmla="*/ 378523 w 733710"/>
                  <a:gd name="connsiteY82" fmla="*/ 68199 h 938402"/>
                  <a:gd name="connsiteX83" fmla="*/ 382714 w 733710"/>
                  <a:gd name="connsiteY83" fmla="*/ 64294 h 938402"/>
                  <a:gd name="connsiteX84" fmla="*/ 387191 w 733710"/>
                  <a:gd name="connsiteY84" fmla="*/ 68675 h 938402"/>
                  <a:gd name="connsiteX85" fmla="*/ 392144 w 733710"/>
                  <a:gd name="connsiteY85" fmla="*/ 64198 h 938402"/>
                  <a:gd name="connsiteX86" fmla="*/ 406622 w 733710"/>
                  <a:gd name="connsiteY86" fmla="*/ 63722 h 938402"/>
                  <a:gd name="connsiteX87" fmla="*/ 411385 w 733710"/>
                  <a:gd name="connsiteY87" fmla="*/ 67628 h 938402"/>
                  <a:gd name="connsiteX88" fmla="*/ 409575 w 733710"/>
                  <a:gd name="connsiteY88" fmla="*/ 73343 h 938402"/>
                  <a:gd name="connsiteX89" fmla="*/ 424625 w 733710"/>
                  <a:gd name="connsiteY89" fmla="*/ 79438 h 938402"/>
                  <a:gd name="connsiteX90" fmla="*/ 428530 w 733710"/>
                  <a:gd name="connsiteY90" fmla="*/ 88868 h 938402"/>
                  <a:gd name="connsiteX91" fmla="*/ 425196 w 733710"/>
                  <a:gd name="connsiteY91" fmla="*/ 94583 h 938402"/>
                  <a:gd name="connsiteX92" fmla="*/ 433959 w 733710"/>
                  <a:gd name="connsiteY92" fmla="*/ 97822 h 938402"/>
                  <a:gd name="connsiteX93" fmla="*/ 432340 w 733710"/>
                  <a:gd name="connsiteY93" fmla="*/ 108966 h 938402"/>
                  <a:gd name="connsiteX94" fmla="*/ 454152 w 733710"/>
                  <a:gd name="connsiteY94" fmla="*/ 114586 h 938402"/>
                  <a:gd name="connsiteX95" fmla="*/ 455105 w 733710"/>
                  <a:gd name="connsiteY95" fmla="*/ 123349 h 938402"/>
                  <a:gd name="connsiteX96" fmla="*/ 460057 w 733710"/>
                  <a:gd name="connsiteY96" fmla="*/ 125635 h 938402"/>
                  <a:gd name="connsiteX97" fmla="*/ 460248 w 733710"/>
                  <a:gd name="connsiteY97" fmla="*/ 140303 h 938402"/>
                  <a:gd name="connsiteX98" fmla="*/ 467296 w 733710"/>
                  <a:gd name="connsiteY98" fmla="*/ 147828 h 938402"/>
                  <a:gd name="connsiteX99" fmla="*/ 486442 w 733710"/>
                  <a:gd name="connsiteY99" fmla="*/ 151829 h 938402"/>
                  <a:gd name="connsiteX100" fmla="*/ 483013 w 733710"/>
                  <a:gd name="connsiteY100" fmla="*/ 157544 h 938402"/>
                  <a:gd name="connsiteX101" fmla="*/ 518351 w 733710"/>
                  <a:gd name="connsiteY101" fmla="*/ 157258 h 938402"/>
                  <a:gd name="connsiteX102" fmla="*/ 540448 w 733710"/>
                  <a:gd name="connsiteY102" fmla="*/ 151447 h 938402"/>
                  <a:gd name="connsiteX103" fmla="*/ 549973 w 733710"/>
                  <a:gd name="connsiteY103" fmla="*/ 159353 h 938402"/>
                  <a:gd name="connsiteX104" fmla="*/ 556641 w 733710"/>
                  <a:gd name="connsiteY104" fmla="*/ 149352 h 938402"/>
                  <a:gd name="connsiteX105" fmla="*/ 563023 w 733710"/>
                  <a:gd name="connsiteY105" fmla="*/ 154496 h 938402"/>
                  <a:gd name="connsiteX106" fmla="*/ 569786 w 733710"/>
                  <a:gd name="connsiteY106" fmla="*/ 150686 h 938402"/>
                  <a:gd name="connsiteX107" fmla="*/ 610934 w 733710"/>
                  <a:gd name="connsiteY107" fmla="*/ 183261 h 938402"/>
                  <a:gd name="connsiteX108" fmla="*/ 617220 w 733710"/>
                  <a:gd name="connsiteY108" fmla="*/ 180308 h 938402"/>
                  <a:gd name="connsiteX109" fmla="*/ 631984 w 733710"/>
                  <a:gd name="connsiteY109" fmla="*/ 189547 h 938402"/>
                  <a:gd name="connsiteX110" fmla="*/ 643033 w 733710"/>
                  <a:gd name="connsiteY110" fmla="*/ 182404 h 938402"/>
                  <a:gd name="connsiteX111" fmla="*/ 646652 w 733710"/>
                  <a:gd name="connsiteY111" fmla="*/ 189547 h 938402"/>
                  <a:gd name="connsiteX112" fmla="*/ 673418 w 733710"/>
                  <a:gd name="connsiteY112" fmla="*/ 184499 h 938402"/>
                  <a:gd name="connsiteX113" fmla="*/ 673798 w 733710"/>
                  <a:gd name="connsiteY113" fmla="*/ 194310 h 938402"/>
                  <a:gd name="connsiteX114" fmla="*/ 678942 w 733710"/>
                  <a:gd name="connsiteY114" fmla="*/ 195834 h 938402"/>
                  <a:gd name="connsiteX115" fmla="*/ 685133 w 733710"/>
                  <a:gd name="connsiteY115" fmla="*/ 189547 h 938402"/>
                  <a:gd name="connsiteX116" fmla="*/ 695706 w 733710"/>
                  <a:gd name="connsiteY116" fmla="*/ 188786 h 938402"/>
                  <a:gd name="connsiteX117" fmla="*/ 692563 w 733710"/>
                  <a:gd name="connsiteY117" fmla="*/ 180594 h 938402"/>
                  <a:gd name="connsiteX118" fmla="*/ 696659 w 733710"/>
                  <a:gd name="connsiteY118" fmla="*/ 174974 h 938402"/>
                  <a:gd name="connsiteX119" fmla="*/ 705136 w 733710"/>
                  <a:gd name="connsiteY119" fmla="*/ 204026 h 938402"/>
                  <a:gd name="connsiteX120" fmla="*/ 733711 w 733710"/>
                  <a:gd name="connsiteY120" fmla="*/ 225266 h 938402"/>
                  <a:gd name="connsiteX121" fmla="*/ 726662 w 733710"/>
                  <a:gd name="connsiteY121" fmla="*/ 235172 h 938402"/>
                  <a:gd name="connsiteX122" fmla="*/ 724090 w 733710"/>
                  <a:gd name="connsiteY122" fmla="*/ 258604 h 938402"/>
                  <a:gd name="connsiteX123" fmla="*/ 708660 w 733710"/>
                  <a:gd name="connsiteY123" fmla="*/ 287274 h 938402"/>
                  <a:gd name="connsiteX124" fmla="*/ 703040 w 733710"/>
                  <a:gd name="connsiteY124" fmla="*/ 307562 h 938402"/>
                  <a:gd name="connsiteX125" fmla="*/ 704945 w 733710"/>
                  <a:gd name="connsiteY125" fmla="*/ 320040 h 938402"/>
                  <a:gd name="connsiteX126" fmla="*/ 619315 w 733710"/>
                  <a:gd name="connsiteY126" fmla="*/ 435197 h 938402"/>
                  <a:gd name="connsiteX127" fmla="*/ 633603 w 733710"/>
                  <a:gd name="connsiteY127" fmla="*/ 460153 h 938402"/>
                  <a:gd name="connsiteX128" fmla="*/ 640175 w 733710"/>
                  <a:gd name="connsiteY128" fmla="*/ 457676 h 938402"/>
                  <a:gd name="connsiteX129" fmla="*/ 649605 w 733710"/>
                  <a:gd name="connsiteY129" fmla="*/ 465296 h 938402"/>
                  <a:gd name="connsiteX130" fmla="*/ 656749 w 733710"/>
                  <a:gd name="connsiteY130" fmla="*/ 460343 h 938402"/>
                  <a:gd name="connsiteX131" fmla="*/ 665417 w 733710"/>
                  <a:gd name="connsiteY131" fmla="*/ 468535 h 938402"/>
                  <a:gd name="connsiteX132" fmla="*/ 667322 w 733710"/>
                  <a:gd name="connsiteY132" fmla="*/ 482251 h 938402"/>
                  <a:gd name="connsiteX133" fmla="*/ 687324 w 733710"/>
                  <a:gd name="connsiteY133" fmla="*/ 490347 h 938402"/>
                  <a:gd name="connsiteX134" fmla="*/ 685895 w 733710"/>
                  <a:gd name="connsiteY134" fmla="*/ 499396 h 938402"/>
                  <a:gd name="connsiteX135" fmla="*/ 673132 w 733710"/>
                  <a:gd name="connsiteY135" fmla="*/ 509588 h 938402"/>
                  <a:gd name="connsiteX136" fmla="*/ 679418 w 733710"/>
                  <a:gd name="connsiteY136" fmla="*/ 522065 h 938402"/>
                  <a:gd name="connsiteX137" fmla="*/ 675704 w 733710"/>
                  <a:gd name="connsiteY137" fmla="*/ 521018 h 938402"/>
                  <a:gd name="connsiteX138" fmla="*/ 672941 w 733710"/>
                  <a:gd name="connsiteY138" fmla="*/ 530733 h 938402"/>
                  <a:gd name="connsiteX139" fmla="*/ 667036 w 733710"/>
                  <a:gd name="connsiteY139" fmla="*/ 532543 h 938402"/>
                  <a:gd name="connsiteX140" fmla="*/ 671417 w 733710"/>
                  <a:gd name="connsiteY140" fmla="*/ 533972 h 938402"/>
                  <a:gd name="connsiteX141" fmla="*/ 665797 w 733710"/>
                  <a:gd name="connsiteY141" fmla="*/ 552069 h 938402"/>
                  <a:gd name="connsiteX142" fmla="*/ 657415 w 733710"/>
                  <a:gd name="connsiteY142" fmla="*/ 560261 h 938402"/>
                  <a:gd name="connsiteX143" fmla="*/ 655511 w 733710"/>
                  <a:gd name="connsiteY143" fmla="*/ 569690 h 938402"/>
                  <a:gd name="connsiteX144" fmla="*/ 644557 w 733710"/>
                  <a:gd name="connsiteY144" fmla="*/ 574453 h 938402"/>
                  <a:gd name="connsiteX145" fmla="*/ 644843 w 733710"/>
                  <a:gd name="connsiteY145" fmla="*/ 586073 h 938402"/>
                  <a:gd name="connsiteX146" fmla="*/ 641509 w 733710"/>
                  <a:gd name="connsiteY146" fmla="*/ 586930 h 938402"/>
                  <a:gd name="connsiteX147" fmla="*/ 647129 w 733710"/>
                  <a:gd name="connsiteY147" fmla="*/ 595694 h 938402"/>
                  <a:gd name="connsiteX148" fmla="*/ 644176 w 733710"/>
                  <a:gd name="connsiteY148" fmla="*/ 601028 h 938402"/>
                  <a:gd name="connsiteX149" fmla="*/ 648272 w 733710"/>
                  <a:gd name="connsiteY149" fmla="*/ 603599 h 938402"/>
                  <a:gd name="connsiteX150" fmla="*/ 649034 w 733710"/>
                  <a:gd name="connsiteY150" fmla="*/ 616077 h 938402"/>
                  <a:gd name="connsiteX151" fmla="*/ 649034 w 733710"/>
                  <a:gd name="connsiteY151" fmla="*/ 616077 h 938402"/>
                  <a:gd name="connsiteX152" fmla="*/ 639509 w 733710"/>
                  <a:gd name="connsiteY152" fmla="*/ 613029 h 938402"/>
                  <a:gd name="connsiteX153" fmla="*/ 636080 w 733710"/>
                  <a:gd name="connsiteY153" fmla="*/ 623126 h 938402"/>
                  <a:gd name="connsiteX154" fmla="*/ 626745 w 733710"/>
                  <a:gd name="connsiteY154" fmla="*/ 628079 h 938402"/>
                  <a:gd name="connsiteX155" fmla="*/ 603885 w 733710"/>
                  <a:gd name="connsiteY155" fmla="*/ 630650 h 938402"/>
                  <a:gd name="connsiteX156" fmla="*/ 604647 w 733710"/>
                  <a:gd name="connsiteY156" fmla="*/ 636746 h 938402"/>
                  <a:gd name="connsiteX157" fmla="*/ 596551 w 733710"/>
                  <a:gd name="connsiteY157" fmla="*/ 646557 h 938402"/>
                  <a:gd name="connsiteX158" fmla="*/ 599122 w 733710"/>
                  <a:gd name="connsiteY158" fmla="*/ 650938 h 938402"/>
                  <a:gd name="connsiteX159" fmla="*/ 586740 w 733710"/>
                  <a:gd name="connsiteY159" fmla="*/ 655320 h 938402"/>
                  <a:gd name="connsiteX160" fmla="*/ 575881 w 733710"/>
                  <a:gd name="connsiteY160" fmla="*/ 648462 h 938402"/>
                  <a:gd name="connsiteX161" fmla="*/ 575881 w 733710"/>
                  <a:gd name="connsiteY161" fmla="*/ 648462 h 938402"/>
                  <a:gd name="connsiteX162" fmla="*/ 569595 w 733710"/>
                  <a:gd name="connsiteY162" fmla="*/ 646747 h 938402"/>
                  <a:gd name="connsiteX163" fmla="*/ 569595 w 733710"/>
                  <a:gd name="connsiteY163" fmla="*/ 646747 h 938402"/>
                  <a:gd name="connsiteX164" fmla="*/ 567500 w 733710"/>
                  <a:gd name="connsiteY164" fmla="*/ 658273 h 938402"/>
                  <a:gd name="connsiteX165" fmla="*/ 558927 w 733710"/>
                  <a:gd name="connsiteY165" fmla="*/ 658654 h 938402"/>
                  <a:gd name="connsiteX166" fmla="*/ 557689 w 733710"/>
                  <a:gd name="connsiteY166" fmla="*/ 652748 h 938402"/>
                  <a:gd name="connsiteX167" fmla="*/ 544354 w 733710"/>
                  <a:gd name="connsiteY167" fmla="*/ 654558 h 938402"/>
                  <a:gd name="connsiteX168" fmla="*/ 543401 w 733710"/>
                  <a:gd name="connsiteY168" fmla="*/ 659606 h 938402"/>
                  <a:gd name="connsiteX169" fmla="*/ 538448 w 733710"/>
                  <a:gd name="connsiteY169" fmla="*/ 656654 h 938402"/>
                  <a:gd name="connsiteX170" fmla="*/ 538258 w 733710"/>
                  <a:gd name="connsiteY170" fmla="*/ 664083 h 938402"/>
                  <a:gd name="connsiteX171" fmla="*/ 542544 w 733710"/>
                  <a:gd name="connsiteY171" fmla="*/ 666655 h 938402"/>
                  <a:gd name="connsiteX172" fmla="*/ 536924 w 733710"/>
                  <a:gd name="connsiteY172" fmla="*/ 666940 h 938402"/>
                  <a:gd name="connsiteX173" fmla="*/ 534543 w 733710"/>
                  <a:gd name="connsiteY173" fmla="*/ 679704 h 938402"/>
                  <a:gd name="connsiteX174" fmla="*/ 530447 w 733710"/>
                  <a:gd name="connsiteY174" fmla="*/ 679799 h 938402"/>
                  <a:gd name="connsiteX175" fmla="*/ 532638 w 733710"/>
                  <a:gd name="connsiteY175" fmla="*/ 694182 h 938402"/>
                  <a:gd name="connsiteX176" fmla="*/ 526256 w 733710"/>
                  <a:gd name="connsiteY176" fmla="*/ 703802 h 938402"/>
                  <a:gd name="connsiteX177" fmla="*/ 520541 w 733710"/>
                  <a:gd name="connsiteY177" fmla="*/ 703707 h 938402"/>
                  <a:gd name="connsiteX178" fmla="*/ 520446 w 733710"/>
                  <a:gd name="connsiteY178" fmla="*/ 716852 h 938402"/>
                  <a:gd name="connsiteX179" fmla="*/ 517588 w 733710"/>
                  <a:gd name="connsiteY179" fmla="*/ 714565 h 938402"/>
                  <a:gd name="connsiteX180" fmla="*/ 516350 w 733710"/>
                  <a:gd name="connsiteY180" fmla="*/ 720662 h 938402"/>
                  <a:gd name="connsiteX181" fmla="*/ 504539 w 733710"/>
                  <a:gd name="connsiteY181" fmla="*/ 725234 h 938402"/>
                  <a:gd name="connsiteX182" fmla="*/ 506444 w 733710"/>
                  <a:gd name="connsiteY182" fmla="*/ 729425 h 938402"/>
                  <a:gd name="connsiteX183" fmla="*/ 502253 w 733710"/>
                  <a:gd name="connsiteY183" fmla="*/ 727520 h 938402"/>
                  <a:gd name="connsiteX184" fmla="*/ 497681 w 733710"/>
                  <a:gd name="connsiteY184" fmla="*/ 733044 h 938402"/>
                  <a:gd name="connsiteX185" fmla="*/ 495871 w 733710"/>
                  <a:gd name="connsiteY185" fmla="*/ 728472 h 938402"/>
                  <a:gd name="connsiteX186" fmla="*/ 493300 w 733710"/>
                  <a:gd name="connsiteY186" fmla="*/ 736568 h 938402"/>
                  <a:gd name="connsiteX187" fmla="*/ 486537 w 733710"/>
                  <a:gd name="connsiteY187" fmla="*/ 735425 h 938402"/>
                  <a:gd name="connsiteX188" fmla="*/ 478536 w 733710"/>
                  <a:gd name="connsiteY188" fmla="*/ 763810 h 938402"/>
                  <a:gd name="connsiteX189" fmla="*/ 463868 w 733710"/>
                  <a:gd name="connsiteY189" fmla="*/ 786384 h 938402"/>
                  <a:gd name="connsiteX190" fmla="*/ 466725 w 733710"/>
                  <a:gd name="connsiteY190" fmla="*/ 798671 h 938402"/>
                  <a:gd name="connsiteX191" fmla="*/ 459772 w 733710"/>
                  <a:gd name="connsiteY191" fmla="*/ 817626 h 938402"/>
                  <a:gd name="connsiteX192" fmla="*/ 460534 w 733710"/>
                  <a:gd name="connsiteY192" fmla="*/ 834485 h 938402"/>
                  <a:gd name="connsiteX193" fmla="*/ 445294 w 733710"/>
                  <a:gd name="connsiteY193" fmla="*/ 846392 h 938402"/>
                  <a:gd name="connsiteX194" fmla="*/ 436436 w 733710"/>
                  <a:gd name="connsiteY194" fmla="*/ 840772 h 938402"/>
                  <a:gd name="connsiteX195" fmla="*/ 414242 w 733710"/>
                  <a:gd name="connsiteY195" fmla="*/ 848106 h 938402"/>
                  <a:gd name="connsiteX196" fmla="*/ 394621 w 733710"/>
                  <a:gd name="connsiteY196" fmla="*/ 848582 h 938402"/>
                  <a:gd name="connsiteX197" fmla="*/ 372999 w 733710"/>
                  <a:gd name="connsiteY197" fmla="*/ 882872 h 938402"/>
                  <a:gd name="connsiteX198" fmla="*/ 361379 w 733710"/>
                  <a:gd name="connsiteY198" fmla="*/ 891730 h 938402"/>
                  <a:gd name="connsiteX199" fmla="*/ 314992 w 733710"/>
                  <a:gd name="connsiteY199" fmla="*/ 864870 h 938402"/>
                  <a:gd name="connsiteX200" fmla="*/ 309086 w 733710"/>
                  <a:gd name="connsiteY200" fmla="*/ 868489 h 938402"/>
                  <a:gd name="connsiteX201" fmla="*/ 301371 w 733710"/>
                  <a:gd name="connsiteY201" fmla="*/ 888682 h 938402"/>
                  <a:gd name="connsiteX202" fmla="*/ 291084 w 733710"/>
                  <a:gd name="connsiteY202" fmla="*/ 895636 h 938402"/>
                  <a:gd name="connsiteX203" fmla="*/ 264605 w 733710"/>
                  <a:gd name="connsiteY203" fmla="*/ 895064 h 938402"/>
                  <a:gd name="connsiteX204" fmla="*/ 248317 w 733710"/>
                  <a:gd name="connsiteY204" fmla="*/ 886873 h 938402"/>
                  <a:gd name="connsiteX205" fmla="*/ 236411 w 733710"/>
                  <a:gd name="connsiteY205" fmla="*/ 889063 h 938402"/>
                  <a:gd name="connsiteX206" fmla="*/ 219075 w 733710"/>
                  <a:gd name="connsiteY206" fmla="*/ 882396 h 938402"/>
                  <a:gd name="connsiteX207" fmla="*/ 207931 w 733710"/>
                  <a:gd name="connsiteY207" fmla="*/ 886778 h 938402"/>
                  <a:gd name="connsiteX208" fmla="*/ 195072 w 733710"/>
                  <a:gd name="connsiteY208" fmla="*/ 908018 h 938402"/>
                  <a:gd name="connsiteX209" fmla="*/ 180404 w 733710"/>
                  <a:gd name="connsiteY209" fmla="*/ 896969 h 938402"/>
                  <a:gd name="connsiteX210" fmla="*/ 160687 w 733710"/>
                  <a:gd name="connsiteY210" fmla="*/ 902018 h 938402"/>
                  <a:gd name="connsiteX211" fmla="*/ 131350 w 733710"/>
                  <a:gd name="connsiteY211" fmla="*/ 899731 h 938402"/>
                  <a:gd name="connsiteX212" fmla="*/ 113729 w 733710"/>
                  <a:gd name="connsiteY212" fmla="*/ 911447 h 938402"/>
                  <a:gd name="connsiteX213" fmla="*/ 100203 w 733710"/>
                  <a:gd name="connsiteY213" fmla="*/ 903827 h 938402"/>
                  <a:gd name="connsiteX214" fmla="*/ 77914 w 733710"/>
                  <a:gd name="connsiteY214" fmla="*/ 901922 h 938402"/>
                  <a:gd name="connsiteX215" fmla="*/ 67151 w 733710"/>
                  <a:gd name="connsiteY215" fmla="*/ 915067 h 938402"/>
                  <a:gd name="connsiteX216" fmla="*/ 68294 w 733710"/>
                  <a:gd name="connsiteY216" fmla="*/ 923925 h 938402"/>
                  <a:gd name="connsiteX217" fmla="*/ 59436 w 733710"/>
                  <a:gd name="connsiteY217" fmla="*/ 934117 h 938402"/>
                  <a:gd name="connsiteX218" fmla="*/ 61151 w 733710"/>
                  <a:gd name="connsiteY218" fmla="*/ 938403 h 938402"/>
                  <a:gd name="connsiteX219" fmla="*/ 46958 w 733710"/>
                  <a:gd name="connsiteY219" fmla="*/ 935450 h 938402"/>
                  <a:gd name="connsiteX220" fmla="*/ 44005 w 733710"/>
                  <a:gd name="connsiteY220" fmla="*/ 929164 h 938402"/>
                  <a:gd name="connsiteX221" fmla="*/ 44005 w 733710"/>
                  <a:gd name="connsiteY221" fmla="*/ 929164 h 938402"/>
                  <a:gd name="connsiteX222" fmla="*/ 37910 w 733710"/>
                  <a:gd name="connsiteY222" fmla="*/ 899255 h 938402"/>
                  <a:gd name="connsiteX223" fmla="*/ 44291 w 733710"/>
                  <a:gd name="connsiteY223" fmla="*/ 827532 h 938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</a:cxnLst>
                <a:rect l="l" t="t" r="r" b="b"/>
                <a:pathLst>
                  <a:path w="733710" h="938402">
                    <a:moveTo>
                      <a:pt x="34480" y="764572"/>
                    </a:moveTo>
                    <a:lnTo>
                      <a:pt x="57531" y="660749"/>
                    </a:lnTo>
                    <a:lnTo>
                      <a:pt x="48482" y="654748"/>
                    </a:lnTo>
                    <a:lnTo>
                      <a:pt x="43053" y="660368"/>
                    </a:lnTo>
                    <a:lnTo>
                      <a:pt x="12002" y="648176"/>
                    </a:lnTo>
                    <a:lnTo>
                      <a:pt x="10478" y="633317"/>
                    </a:lnTo>
                    <a:lnTo>
                      <a:pt x="0" y="625316"/>
                    </a:lnTo>
                    <a:lnTo>
                      <a:pt x="8954" y="616458"/>
                    </a:lnTo>
                    <a:lnTo>
                      <a:pt x="6001" y="614077"/>
                    </a:lnTo>
                    <a:lnTo>
                      <a:pt x="9525" y="599694"/>
                    </a:lnTo>
                    <a:lnTo>
                      <a:pt x="4858" y="596932"/>
                    </a:lnTo>
                    <a:lnTo>
                      <a:pt x="9335" y="587788"/>
                    </a:lnTo>
                    <a:lnTo>
                      <a:pt x="6096" y="583502"/>
                    </a:lnTo>
                    <a:lnTo>
                      <a:pt x="9525" y="565023"/>
                    </a:lnTo>
                    <a:lnTo>
                      <a:pt x="23051" y="559403"/>
                    </a:lnTo>
                    <a:lnTo>
                      <a:pt x="37243" y="539210"/>
                    </a:lnTo>
                    <a:lnTo>
                      <a:pt x="28385" y="536067"/>
                    </a:lnTo>
                    <a:lnTo>
                      <a:pt x="36862" y="507397"/>
                    </a:lnTo>
                    <a:lnTo>
                      <a:pt x="26289" y="510445"/>
                    </a:lnTo>
                    <a:lnTo>
                      <a:pt x="15907" y="495490"/>
                    </a:lnTo>
                    <a:lnTo>
                      <a:pt x="15430" y="477107"/>
                    </a:lnTo>
                    <a:lnTo>
                      <a:pt x="4001" y="458534"/>
                    </a:lnTo>
                    <a:lnTo>
                      <a:pt x="14097" y="415766"/>
                    </a:lnTo>
                    <a:lnTo>
                      <a:pt x="15907" y="384429"/>
                    </a:lnTo>
                    <a:lnTo>
                      <a:pt x="30004" y="363093"/>
                    </a:lnTo>
                    <a:lnTo>
                      <a:pt x="41815" y="360331"/>
                    </a:lnTo>
                    <a:lnTo>
                      <a:pt x="35433" y="339185"/>
                    </a:lnTo>
                    <a:lnTo>
                      <a:pt x="37910" y="325469"/>
                    </a:lnTo>
                    <a:lnTo>
                      <a:pt x="22574" y="317373"/>
                    </a:lnTo>
                    <a:lnTo>
                      <a:pt x="37338" y="306610"/>
                    </a:lnTo>
                    <a:lnTo>
                      <a:pt x="34862" y="292894"/>
                    </a:lnTo>
                    <a:lnTo>
                      <a:pt x="42101" y="276892"/>
                    </a:lnTo>
                    <a:lnTo>
                      <a:pt x="43815" y="249460"/>
                    </a:lnTo>
                    <a:lnTo>
                      <a:pt x="60674" y="234601"/>
                    </a:lnTo>
                    <a:lnTo>
                      <a:pt x="61341" y="227362"/>
                    </a:lnTo>
                    <a:lnTo>
                      <a:pt x="55054" y="221552"/>
                    </a:lnTo>
                    <a:lnTo>
                      <a:pt x="66865" y="214027"/>
                    </a:lnTo>
                    <a:lnTo>
                      <a:pt x="71152" y="201930"/>
                    </a:lnTo>
                    <a:lnTo>
                      <a:pt x="84201" y="195263"/>
                    </a:lnTo>
                    <a:lnTo>
                      <a:pt x="86201" y="182975"/>
                    </a:lnTo>
                    <a:lnTo>
                      <a:pt x="100584" y="167640"/>
                    </a:lnTo>
                    <a:lnTo>
                      <a:pt x="94393" y="152400"/>
                    </a:lnTo>
                    <a:lnTo>
                      <a:pt x="100298" y="134207"/>
                    </a:lnTo>
                    <a:lnTo>
                      <a:pt x="107442" y="136779"/>
                    </a:lnTo>
                    <a:lnTo>
                      <a:pt x="115157" y="127540"/>
                    </a:lnTo>
                    <a:lnTo>
                      <a:pt x="130112" y="121158"/>
                    </a:lnTo>
                    <a:lnTo>
                      <a:pt x="115443" y="106204"/>
                    </a:lnTo>
                    <a:lnTo>
                      <a:pt x="118015" y="80296"/>
                    </a:lnTo>
                    <a:lnTo>
                      <a:pt x="134684" y="73533"/>
                    </a:lnTo>
                    <a:lnTo>
                      <a:pt x="123730" y="49339"/>
                    </a:lnTo>
                    <a:lnTo>
                      <a:pt x="124873" y="33909"/>
                    </a:lnTo>
                    <a:lnTo>
                      <a:pt x="135160" y="34100"/>
                    </a:lnTo>
                    <a:lnTo>
                      <a:pt x="142494" y="43053"/>
                    </a:lnTo>
                    <a:lnTo>
                      <a:pt x="149066" y="41529"/>
                    </a:lnTo>
                    <a:lnTo>
                      <a:pt x="157353" y="53912"/>
                    </a:lnTo>
                    <a:lnTo>
                      <a:pt x="163925" y="54102"/>
                    </a:lnTo>
                    <a:lnTo>
                      <a:pt x="167545" y="38671"/>
                    </a:lnTo>
                    <a:lnTo>
                      <a:pt x="152590" y="11335"/>
                    </a:lnTo>
                    <a:lnTo>
                      <a:pt x="152495" y="0"/>
                    </a:lnTo>
                    <a:lnTo>
                      <a:pt x="172784" y="3429"/>
                    </a:lnTo>
                    <a:lnTo>
                      <a:pt x="177737" y="14288"/>
                    </a:lnTo>
                    <a:lnTo>
                      <a:pt x="184976" y="15050"/>
                    </a:lnTo>
                    <a:lnTo>
                      <a:pt x="193453" y="28956"/>
                    </a:lnTo>
                    <a:lnTo>
                      <a:pt x="203740" y="33147"/>
                    </a:lnTo>
                    <a:lnTo>
                      <a:pt x="218027" y="27908"/>
                    </a:lnTo>
                    <a:lnTo>
                      <a:pt x="235172" y="28289"/>
                    </a:lnTo>
                    <a:lnTo>
                      <a:pt x="263176" y="52578"/>
                    </a:lnTo>
                    <a:lnTo>
                      <a:pt x="277082" y="41338"/>
                    </a:lnTo>
                    <a:lnTo>
                      <a:pt x="277082" y="41338"/>
                    </a:lnTo>
                    <a:lnTo>
                      <a:pt x="280988" y="52197"/>
                    </a:lnTo>
                    <a:lnTo>
                      <a:pt x="287846" y="50197"/>
                    </a:lnTo>
                    <a:lnTo>
                      <a:pt x="296894" y="55817"/>
                    </a:lnTo>
                    <a:lnTo>
                      <a:pt x="294322" y="68009"/>
                    </a:lnTo>
                    <a:lnTo>
                      <a:pt x="314230" y="51911"/>
                    </a:lnTo>
                    <a:lnTo>
                      <a:pt x="325088" y="53530"/>
                    </a:lnTo>
                    <a:lnTo>
                      <a:pt x="329470" y="48101"/>
                    </a:lnTo>
                    <a:lnTo>
                      <a:pt x="344424" y="48863"/>
                    </a:lnTo>
                    <a:lnTo>
                      <a:pt x="345662" y="53912"/>
                    </a:lnTo>
                    <a:lnTo>
                      <a:pt x="354997" y="54102"/>
                    </a:lnTo>
                    <a:lnTo>
                      <a:pt x="357664" y="58674"/>
                    </a:lnTo>
                    <a:lnTo>
                      <a:pt x="368141" y="57245"/>
                    </a:lnTo>
                    <a:lnTo>
                      <a:pt x="378619" y="63627"/>
                    </a:lnTo>
                    <a:lnTo>
                      <a:pt x="378523" y="68199"/>
                    </a:lnTo>
                    <a:lnTo>
                      <a:pt x="382714" y="64294"/>
                    </a:lnTo>
                    <a:lnTo>
                      <a:pt x="387191" y="68675"/>
                    </a:lnTo>
                    <a:lnTo>
                      <a:pt x="392144" y="64198"/>
                    </a:lnTo>
                    <a:lnTo>
                      <a:pt x="406622" y="63722"/>
                    </a:lnTo>
                    <a:lnTo>
                      <a:pt x="411385" y="67628"/>
                    </a:lnTo>
                    <a:lnTo>
                      <a:pt x="409575" y="73343"/>
                    </a:lnTo>
                    <a:lnTo>
                      <a:pt x="424625" y="79438"/>
                    </a:lnTo>
                    <a:lnTo>
                      <a:pt x="428530" y="88868"/>
                    </a:lnTo>
                    <a:lnTo>
                      <a:pt x="425196" y="94583"/>
                    </a:lnTo>
                    <a:lnTo>
                      <a:pt x="433959" y="97822"/>
                    </a:lnTo>
                    <a:lnTo>
                      <a:pt x="432340" y="108966"/>
                    </a:lnTo>
                    <a:lnTo>
                      <a:pt x="454152" y="114586"/>
                    </a:lnTo>
                    <a:lnTo>
                      <a:pt x="455105" y="123349"/>
                    </a:lnTo>
                    <a:lnTo>
                      <a:pt x="460057" y="125635"/>
                    </a:lnTo>
                    <a:lnTo>
                      <a:pt x="460248" y="140303"/>
                    </a:lnTo>
                    <a:lnTo>
                      <a:pt x="467296" y="147828"/>
                    </a:lnTo>
                    <a:lnTo>
                      <a:pt x="486442" y="151829"/>
                    </a:lnTo>
                    <a:lnTo>
                      <a:pt x="483013" y="157544"/>
                    </a:lnTo>
                    <a:lnTo>
                      <a:pt x="518351" y="157258"/>
                    </a:lnTo>
                    <a:lnTo>
                      <a:pt x="540448" y="151447"/>
                    </a:lnTo>
                    <a:lnTo>
                      <a:pt x="549973" y="159353"/>
                    </a:lnTo>
                    <a:lnTo>
                      <a:pt x="556641" y="149352"/>
                    </a:lnTo>
                    <a:lnTo>
                      <a:pt x="563023" y="154496"/>
                    </a:lnTo>
                    <a:lnTo>
                      <a:pt x="569786" y="150686"/>
                    </a:lnTo>
                    <a:lnTo>
                      <a:pt x="610934" y="183261"/>
                    </a:lnTo>
                    <a:lnTo>
                      <a:pt x="617220" y="180308"/>
                    </a:lnTo>
                    <a:lnTo>
                      <a:pt x="631984" y="189547"/>
                    </a:lnTo>
                    <a:lnTo>
                      <a:pt x="643033" y="182404"/>
                    </a:lnTo>
                    <a:lnTo>
                      <a:pt x="646652" y="189547"/>
                    </a:lnTo>
                    <a:lnTo>
                      <a:pt x="673418" y="184499"/>
                    </a:lnTo>
                    <a:lnTo>
                      <a:pt x="673798" y="194310"/>
                    </a:lnTo>
                    <a:lnTo>
                      <a:pt x="678942" y="195834"/>
                    </a:lnTo>
                    <a:lnTo>
                      <a:pt x="685133" y="189547"/>
                    </a:lnTo>
                    <a:lnTo>
                      <a:pt x="695706" y="188786"/>
                    </a:lnTo>
                    <a:lnTo>
                      <a:pt x="692563" y="180594"/>
                    </a:lnTo>
                    <a:lnTo>
                      <a:pt x="696659" y="174974"/>
                    </a:lnTo>
                    <a:lnTo>
                      <a:pt x="705136" y="204026"/>
                    </a:lnTo>
                    <a:lnTo>
                      <a:pt x="733711" y="225266"/>
                    </a:lnTo>
                    <a:lnTo>
                      <a:pt x="726662" y="235172"/>
                    </a:lnTo>
                    <a:lnTo>
                      <a:pt x="724090" y="258604"/>
                    </a:lnTo>
                    <a:lnTo>
                      <a:pt x="708660" y="287274"/>
                    </a:lnTo>
                    <a:lnTo>
                      <a:pt x="703040" y="307562"/>
                    </a:lnTo>
                    <a:lnTo>
                      <a:pt x="704945" y="320040"/>
                    </a:lnTo>
                    <a:lnTo>
                      <a:pt x="619315" y="435197"/>
                    </a:lnTo>
                    <a:lnTo>
                      <a:pt x="633603" y="460153"/>
                    </a:lnTo>
                    <a:lnTo>
                      <a:pt x="640175" y="457676"/>
                    </a:lnTo>
                    <a:lnTo>
                      <a:pt x="649605" y="465296"/>
                    </a:lnTo>
                    <a:lnTo>
                      <a:pt x="656749" y="460343"/>
                    </a:lnTo>
                    <a:lnTo>
                      <a:pt x="665417" y="468535"/>
                    </a:lnTo>
                    <a:lnTo>
                      <a:pt x="667322" y="482251"/>
                    </a:lnTo>
                    <a:lnTo>
                      <a:pt x="687324" y="490347"/>
                    </a:lnTo>
                    <a:lnTo>
                      <a:pt x="685895" y="499396"/>
                    </a:lnTo>
                    <a:lnTo>
                      <a:pt x="673132" y="509588"/>
                    </a:lnTo>
                    <a:lnTo>
                      <a:pt x="679418" y="522065"/>
                    </a:lnTo>
                    <a:lnTo>
                      <a:pt x="675704" y="521018"/>
                    </a:lnTo>
                    <a:lnTo>
                      <a:pt x="672941" y="530733"/>
                    </a:lnTo>
                    <a:lnTo>
                      <a:pt x="667036" y="532543"/>
                    </a:lnTo>
                    <a:lnTo>
                      <a:pt x="671417" y="533972"/>
                    </a:lnTo>
                    <a:lnTo>
                      <a:pt x="665797" y="552069"/>
                    </a:lnTo>
                    <a:lnTo>
                      <a:pt x="657415" y="560261"/>
                    </a:lnTo>
                    <a:lnTo>
                      <a:pt x="655511" y="569690"/>
                    </a:lnTo>
                    <a:lnTo>
                      <a:pt x="644557" y="574453"/>
                    </a:lnTo>
                    <a:lnTo>
                      <a:pt x="644843" y="586073"/>
                    </a:lnTo>
                    <a:lnTo>
                      <a:pt x="641509" y="586930"/>
                    </a:lnTo>
                    <a:lnTo>
                      <a:pt x="647129" y="595694"/>
                    </a:lnTo>
                    <a:lnTo>
                      <a:pt x="644176" y="601028"/>
                    </a:lnTo>
                    <a:lnTo>
                      <a:pt x="648272" y="603599"/>
                    </a:lnTo>
                    <a:lnTo>
                      <a:pt x="649034" y="616077"/>
                    </a:lnTo>
                    <a:lnTo>
                      <a:pt x="649034" y="616077"/>
                    </a:lnTo>
                    <a:lnTo>
                      <a:pt x="639509" y="613029"/>
                    </a:lnTo>
                    <a:lnTo>
                      <a:pt x="636080" y="623126"/>
                    </a:lnTo>
                    <a:lnTo>
                      <a:pt x="626745" y="628079"/>
                    </a:lnTo>
                    <a:lnTo>
                      <a:pt x="603885" y="630650"/>
                    </a:lnTo>
                    <a:lnTo>
                      <a:pt x="604647" y="636746"/>
                    </a:lnTo>
                    <a:lnTo>
                      <a:pt x="596551" y="646557"/>
                    </a:lnTo>
                    <a:lnTo>
                      <a:pt x="599122" y="650938"/>
                    </a:lnTo>
                    <a:lnTo>
                      <a:pt x="586740" y="655320"/>
                    </a:lnTo>
                    <a:lnTo>
                      <a:pt x="575881" y="648462"/>
                    </a:lnTo>
                    <a:lnTo>
                      <a:pt x="575881" y="648462"/>
                    </a:lnTo>
                    <a:lnTo>
                      <a:pt x="569595" y="646747"/>
                    </a:lnTo>
                    <a:lnTo>
                      <a:pt x="569595" y="646747"/>
                    </a:lnTo>
                    <a:lnTo>
                      <a:pt x="567500" y="658273"/>
                    </a:lnTo>
                    <a:lnTo>
                      <a:pt x="558927" y="658654"/>
                    </a:lnTo>
                    <a:lnTo>
                      <a:pt x="557689" y="652748"/>
                    </a:lnTo>
                    <a:lnTo>
                      <a:pt x="544354" y="654558"/>
                    </a:lnTo>
                    <a:lnTo>
                      <a:pt x="543401" y="659606"/>
                    </a:lnTo>
                    <a:lnTo>
                      <a:pt x="538448" y="656654"/>
                    </a:lnTo>
                    <a:lnTo>
                      <a:pt x="538258" y="664083"/>
                    </a:lnTo>
                    <a:lnTo>
                      <a:pt x="542544" y="666655"/>
                    </a:lnTo>
                    <a:lnTo>
                      <a:pt x="536924" y="666940"/>
                    </a:lnTo>
                    <a:lnTo>
                      <a:pt x="534543" y="679704"/>
                    </a:lnTo>
                    <a:lnTo>
                      <a:pt x="530447" y="679799"/>
                    </a:lnTo>
                    <a:lnTo>
                      <a:pt x="532638" y="694182"/>
                    </a:lnTo>
                    <a:lnTo>
                      <a:pt x="526256" y="703802"/>
                    </a:lnTo>
                    <a:lnTo>
                      <a:pt x="520541" y="703707"/>
                    </a:lnTo>
                    <a:lnTo>
                      <a:pt x="520446" y="716852"/>
                    </a:lnTo>
                    <a:lnTo>
                      <a:pt x="517588" y="714565"/>
                    </a:lnTo>
                    <a:lnTo>
                      <a:pt x="516350" y="720662"/>
                    </a:lnTo>
                    <a:lnTo>
                      <a:pt x="504539" y="725234"/>
                    </a:lnTo>
                    <a:lnTo>
                      <a:pt x="506444" y="729425"/>
                    </a:lnTo>
                    <a:lnTo>
                      <a:pt x="502253" y="727520"/>
                    </a:lnTo>
                    <a:lnTo>
                      <a:pt x="497681" y="733044"/>
                    </a:lnTo>
                    <a:lnTo>
                      <a:pt x="495871" y="728472"/>
                    </a:lnTo>
                    <a:lnTo>
                      <a:pt x="493300" y="736568"/>
                    </a:lnTo>
                    <a:lnTo>
                      <a:pt x="486537" y="735425"/>
                    </a:lnTo>
                    <a:lnTo>
                      <a:pt x="478536" y="763810"/>
                    </a:lnTo>
                    <a:lnTo>
                      <a:pt x="463868" y="786384"/>
                    </a:lnTo>
                    <a:lnTo>
                      <a:pt x="466725" y="798671"/>
                    </a:lnTo>
                    <a:lnTo>
                      <a:pt x="459772" y="817626"/>
                    </a:lnTo>
                    <a:lnTo>
                      <a:pt x="460534" y="834485"/>
                    </a:lnTo>
                    <a:lnTo>
                      <a:pt x="445294" y="846392"/>
                    </a:lnTo>
                    <a:lnTo>
                      <a:pt x="436436" y="840772"/>
                    </a:lnTo>
                    <a:lnTo>
                      <a:pt x="414242" y="848106"/>
                    </a:lnTo>
                    <a:lnTo>
                      <a:pt x="394621" y="848582"/>
                    </a:lnTo>
                    <a:lnTo>
                      <a:pt x="372999" y="882872"/>
                    </a:lnTo>
                    <a:lnTo>
                      <a:pt x="361379" y="891730"/>
                    </a:lnTo>
                    <a:lnTo>
                      <a:pt x="314992" y="864870"/>
                    </a:lnTo>
                    <a:lnTo>
                      <a:pt x="309086" y="868489"/>
                    </a:lnTo>
                    <a:lnTo>
                      <a:pt x="301371" y="888682"/>
                    </a:lnTo>
                    <a:lnTo>
                      <a:pt x="291084" y="895636"/>
                    </a:lnTo>
                    <a:lnTo>
                      <a:pt x="264605" y="895064"/>
                    </a:lnTo>
                    <a:lnTo>
                      <a:pt x="248317" y="886873"/>
                    </a:lnTo>
                    <a:lnTo>
                      <a:pt x="236411" y="889063"/>
                    </a:lnTo>
                    <a:lnTo>
                      <a:pt x="219075" y="882396"/>
                    </a:lnTo>
                    <a:lnTo>
                      <a:pt x="207931" y="886778"/>
                    </a:lnTo>
                    <a:lnTo>
                      <a:pt x="195072" y="908018"/>
                    </a:lnTo>
                    <a:lnTo>
                      <a:pt x="180404" y="896969"/>
                    </a:lnTo>
                    <a:lnTo>
                      <a:pt x="160687" y="902018"/>
                    </a:lnTo>
                    <a:lnTo>
                      <a:pt x="131350" y="899731"/>
                    </a:lnTo>
                    <a:lnTo>
                      <a:pt x="113729" y="911447"/>
                    </a:lnTo>
                    <a:lnTo>
                      <a:pt x="100203" y="903827"/>
                    </a:lnTo>
                    <a:lnTo>
                      <a:pt x="77914" y="901922"/>
                    </a:lnTo>
                    <a:lnTo>
                      <a:pt x="67151" y="915067"/>
                    </a:lnTo>
                    <a:lnTo>
                      <a:pt x="68294" y="923925"/>
                    </a:lnTo>
                    <a:lnTo>
                      <a:pt x="59436" y="934117"/>
                    </a:lnTo>
                    <a:lnTo>
                      <a:pt x="61151" y="938403"/>
                    </a:lnTo>
                    <a:lnTo>
                      <a:pt x="46958" y="935450"/>
                    </a:lnTo>
                    <a:lnTo>
                      <a:pt x="44005" y="929164"/>
                    </a:lnTo>
                    <a:lnTo>
                      <a:pt x="44005" y="929164"/>
                    </a:lnTo>
                    <a:lnTo>
                      <a:pt x="37910" y="899255"/>
                    </a:lnTo>
                    <a:lnTo>
                      <a:pt x="44291" y="827532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任意多边形: 形状 29"/>
              <p:cNvSpPr/>
              <p:nvPr>
                <p:custDataLst>
                  <p:tags r:id="rId82"/>
                </p:custDataLst>
              </p:nvPr>
            </p:nvSpPr>
            <p:spPr>
              <a:xfrm>
                <a:off x="6260" y="6209"/>
                <a:ext cx="46" cy="68"/>
              </a:xfrm>
              <a:custGeom>
                <a:avLst/>
                <a:gdLst>
                  <a:gd name="connsiteX0" fmla="*/ 224123 w 412051"/>
                  <a:gd name="connsiteY0" fmla="*/ 58674 h 494918"/>
                  <a:gd name="connsiteX1" fmla="*/ 238411 w 412051"/>
                  <a:gd name="connsiteY1" fmla="*/ 56293 h 494918"/>
                  <a:gd name="connsiteX2" fmla="*/ 244602 w 412051"/>
                  <a:gd name="connsiteY2" fmla="*/ 63532 h 494918"/>
                  <a:gd name="connsiteX3" fmla="*/ 253746 w 412051"/>
                  <a:gd name="connsiteY3" fmla="*/ 65627 h 494918"/>
                  <a:gd name="connsiteX4" fmla="*/ 259652 w 412051"/>
                  <a:gd name="connsiteY4" fmla="*/ 62960 h 494918"/>
                  <a:gd name="connsiteX5" fmla="*/ 263271 w 412051"/>
                  <a:gd name="connsiteY5" fmla="*/ 53149 h 494918"/>
                  <a:gd name="connsiteX6" fmla="*/ 279940 w 412051"/>
                  <a:gd name="connsiteY6" fmla="*/ 55150 h 494918"/>
                  <a:gd name="connsiteX7" fmla="*/ 296037 w 412051"/>
                  <a:gd name="connsiteY7" fmla="*/ 48673 h 494918"/>
                  <a:gd name="connsiteX8" fmla="*/ 298323 w 412051"/>
                  <a:gd name="connsiteY8" fmla="*/ 42577 h 494918"/>
                  <a:gd name="connsiteX9" fmla="*/ 298323 w 412051"/>
                  <a:gd name="connsiteY9" fmla="*/ 42577 h 494918"/>
                  <a:gd name="connsiteX10" fmla="*/ 299466 w 412051"/>
                  <a:gd name="connsiteY10" fmla="*/ 34385 h 494918"/>
                  <a:gd name="connsiteX11" fmla="*/ 299466 w 412051"/>
                  <a:gd name="connsiteY11" fmla="*/ 34385 h 494918"/>
                  <a:gd name="connsiteX12" fmla="*/ 317945 w 412051"/>
                  <a:gd name="connsiteY12" fmla="*/ 18764 h 494918"/>
                  <a:gd name="connsiteX13" fmla="*/ 329089 w 412051"/>
                  <a:gd name="connsiteY13" fmla="*/ 20098 h 494918"/>
                  <a:gd name="connsiteX14" fmla="*/ 347377 w 412051"/>
                  <a:gd name="connsiteY14" fmla="*/ 6477 h 494918"/>
                  <a:gd name="connsiteX15" fmla="*/ 347377 w 412051"/>
                  <a:gd name="connsiteY15" fmla="*/ 6477 h 494918"/>
                  <a:gd name="connsiteX16" fmla="*/ 346329 w 412051"/>
                  <a:gd name="connsiteY16" fmla="*/ 0 h 494918"/>
                  <a:gd name="connsiteX17" fmla="*/ 346329 w 412051"/>
                  <a:gd name="connsiteY17" fmla="*/ 0 h 494918"/>
                  <a:gd name="connsiteX18" fmla="*/ 359283 w 412051"/>
                  <a:gd name="connsiteY18" fmla="*/ 2953 h 494918"/>
                  <a:gd name="connsiteX19" fmla="*/ 359283 w 412051"/>
                  <a:gd name="connsiteY19" fmla="*/ 2953 h 494918"/>
                  <a:gd name="connsiteX20" fmla="*/ 383572 w 412051"/>
                  <a:gd name="connsiteY20" fmla="*/ 27813 h 494918"/>
                  <a:gd name="connsiteX21" fmla="*/ 380905 w 412051"/>
                  <a:gd name="connsiteY21" fmla="*/ 61151 h 494918"/>
                  <a:gd name="connsiteX22" fmla="*/ 399478 w 412051"/>
                  <a:gd name="connsiteY22" fmla="*/ 115919 h 494918"/>
                  <a:gd name="connsiteX23" fmla="*/ 412051 w 412051"/>
                  <a:gd name="connsiteY23" fmla="*/ 123825 h 494918"/>
                  <a:gd name="connsiteX24" fmla="*/ 412051 w 412051"/>
                  <a:gd name="connsiteY24" fmla="*/ 123825 h 494918"/>
                  <a:gd name="connsiteX25" fmla="*/ 399288 w 412051"/>
                  <a:gd name="connsiteY25" fmla="*/ 127063 h 494918"/>
                  <a:gd name="connsiteX26" fmla="*/ 376714 w 412051"/>
                  <a:gd name="connsiteY26" fmla="*/ 169831 h 494918"/>
                  <a:gd name="connsiteX27" fmla="*/ 379191 w 412051"/>
                  <a:gd name="connsiteY27" fmla="*/ 211646 h 494918"/>
                  <a:gd name="connsiteX28" fmla="*/ 370999 w 412051"/>
                  <a:gd name="connsiteY28" fmla="*/ 223647 h 494918"/>
                  <a:gd name="connsiteX29" fmla="*/ 359188 w 412051"/>
                  <a:gd name="connsiteY29" fmla="*/ 228981 h 494918"/>
                  <a:gd name="connsiteX30" fmla="*/ 354901 w 412051"/>
                  <a:gd name="connsiteY30" fmla="*/ 243554 h 494918"/>
                  <a:gd name="connsiteX31" fmla="*/ 366617 w 412051"/>
                  <a:gd name="connsiteY31" fmla="*/ 247269 h 494918"/>
                  <a:gd name="connsiteX32" fmla="*/ 366617 w 412051"/>
                  <a:gd name="connsiteY32" fmla="*/ 247269 h 494918"/>
                  <a:gd name="connsiteX33" fmla="*/ 356711 w 412051"/>
                  <a:gd name="connsiteY33" fmla="*/ 270320 h 494918"/>
                  <a:gd name="connsiteX34" fmla="*/ 356711 w 412051"/>
                  <a:gd name="connsiteY34" fmla="*/ 270320 h 494918"/>
                  <a:gd name="connsiteX35" fmla="*/ 349663 w 412051"/>
                  <a:gd name="connsiteY35" fmla="*/ 281083 h 494918"/>
                  <a:gd name="connsiteX36" fmla="*/ 347091 w 412051"/>
                  <a:gd name="connsiteY36" fmla="*/ 328517 h 494918"/>
                  <a:gd name="connsiteX37" fmla="*/ 347091 w 412051"/>
                  <a:gd name="connsiteY37" fmla="*/ 328517 h 494918"/>
                  <a:gd name="connsiteX38" fmla="*/ 330518 w 412051"/>
                  <a:gd name="connsiteY38" fmla="*/ 339376 h 494918"/>
                  <a:gd name="connsiteX39" fmla="*/ 330518 w 412051"/>
                  <a:gd name="connsiteY39" fmla="*/ 339376 h 494918"/>
                  <a:gd name="connsiteX40" fmla="*/ 314801 w 412051"/>
                  <a:gd name="connsiteY40" fmla="*/ 345567 h 494918"/>
                  <a:gd name="connsiteX41" fmla="*/ 313277 w 412051"/>
                  <a:gd name="connsiteY41" fmla="*/ 369189 h 494918"/>
                  <a:gd name="connsiteX42" fmla="*/ 303371 w 412051"/>
                  <a:gd name="connsiteY42" fmla="*/ 394906 h 494918"/>
                  <a:gd name="connsiteX43" fmla="*/ 306324 w 412051"/>
                  <a:gd name="connsiteY43" fmla="*/ 419195 h 494918"/>
                  <a:gd name="connsiteX44" fmla="*/ 327470 w 412051"/>
                  <a:gd name="connsiteY44" fmla="*/ 425005 h 494918"/>
                  <a:gd name="connsiteX45" fmla="*/ 328994 w 412051"/>
                  <a:gd name="connsiteY45" fmla="*/ 440817 h 494918"/>
                  <a:gd name="connsiteX46" fmla="*/ 324231 w 412051"/>
                  <a:gd name="connsiteY46" fmla="*/ 444055 h 494918"/>
                  <a:gd name="connsiteX47" fmla="*/ 326136 w 412051"/>
                  <a:gd name="connsiteY47" fmla="*/ 451771 h 494918"/>
                  <a:gd name="connsiteX48" fmla="*/ 314230 w 412051"/>
                  <a:gd name="connsiteY48" fmla="*/ 456057 h 494918"/>
                  <a:gd name="connsiteX49" fmla="*/ 299561 w 412051"/>
                  <a:gd name="connsiteY49" fmla="*/ 471106 h 494918"/>
                  <a:gd name="connsiteX50" fmla="*/ 306038 w 412051"/>
                  <a:gd name="connsiteY50" fmla="*/ 477869 h 494918"/>
                  <a:gd name="connsiteX51" fmla="*/ 296799 w 412051"/>
                  <a:gd name="connsiteY51" fmla="*/ 494919 h 494918"/>
                  <a:gd name="connsiteX52" fmla="*/ 290227 w 412051"/>
                  <a:gd name="connsiteY52" fmla="*/ 494443 h 494918"/>
                  <a:gd name="connsiteX53" fmla="*/ 292132 w 412051"/>
                  <a:gd name="connsiteY53" fmla="*/ 488728 h 494918"/>
                  <a:gd name="connsiteX54" fmla="*/ 286321 w 412051"/>
                  <a:gd name="connsiteY54" fmla="*/ 487394 h 494918"/>
                  <a:gd name="connsiteX55" fmla="*/ 286703 w 412051"/>
                  <a:gd name="connsiteY55" fmla="*/ 479393 h 494918"/>
                  <a:gd name="connsiteX56" fmla="*/ 294132 w 412051"/>
                  <a:gd name="connsiteY56" fmla="*/ 478441 h 494918"/>
                  <a:gd name="connsiteX57" fmla="*/ 284607 w 412051"/>
                  <a:gd name="connsiteY57" fmla="*/ 467296 h 494918"/>
                  <a:gd name="connsiteX58" fmla="*/ 275082 w 412051"/>
                  <a:gd name="connsiteY58" fmla="*/ 470916 h 494918"/>
                  <a:gd name="connsiteX59" fmla="*/ 273939 w 412051"/>
                  <a:gd name="connsiteY59" fmla="*/ 464630 h 494918"/>
                  <a:gd name="connsiteX60" fmla="*/ 268319 w 412051"/>
                  <a:gd name="connsiteY60" fmla="*/ 466344 h 494918"/>
                  <a:gd name="connsiteX61" fmla="*/ 268510 w 412051"/>
                  <a:gd name="connsiteY61" fmla="*/ 459200 h 494918"/>
                  <a:gd name="connsiteX62" fmla="*/ 263938 w 412051"/>
                  <a:gd name="connsiteY62" fmla="*/ 460343 h 494918"/>
                  <a:gd name="connsiteX63" fmla="*/ 265176 w 412051"/>
                  <a:gd name="connsiteY63" fmla="*/ 464248 h 494918"/>
                  <a:gd name="connsiteX64" fmla="*/ 260032 w 412051"/>
                  <a:gd name="connsiteY64" fmla="*/ 463487 h 494918"/>
                  <a:gd name="connsiteX65" fmla="*/ 252127 w 412051"/>
                  <a:gd name="connsiteY65" fmla="*/ 449675 h 494918"/>
                  <a:gd name="connsiteX66" fmla="*/ 246888 w 412051"/>
                  <a:gd name="connsiteY66" fmla="*/ 457962 h 494918"/>
                  <a:gd name="connsiteX67" fmla="*/ 242602 w 412051"/>
                  <a:gd name="connsiteY67" fmla="*/ 457200 h 494918"/>
                  <a:gd name="connsiteX68" fmla="*/ 238030 w 412051"/>
                  <a:gd name="connsiteY68" fmla="*/ 453580 h 494918"/>
                  <a:gd name="connsiteX69" fmla="*/ 236791 w 412051"/>
                  <a:gd name="connsiteY69" fmla="*/ 440055 h 494918"/>
                  <a:gd name="connsiteX70" fmla="*/ 232696 w 412051"/>
                  <a:gd name="connsiteY70" fmla="*/ 441198 h 494918"/>
                  <a:gd name="connsiteX71" fmla="*/ 230410 w 412051"/>
                  <a:gd name="connsiteY71" fmla="*/ 435102 h 494918"/>
                  <a:gd name="connsiteX72" fmla="*/ 210312 w 412051"/>
                  <a:gd name="connsiteY72" fmla="*/ 425672 h 494918"/>
                  <a:gd name="connsiteX73" fmla="*/ 207836 w 412051"/>
                  <a:gd name="connsiteY73" fmla="*/ 415195 h 494918"/>
                  <a:gd name="connsiteX74" fmla="*/ 199072 w 412051"/>
                  <a:gd name="connsiteY74" fmla="*/ 422053 h 494918"/>
                  <a:gd name="connsiteX75" fmla="*/ 189357 w 412051"/>
                  <a:gd name="connsiteY75" fmla="*/ 413576 h 494918"/>
                  <a:gd name="connsiteX76" fmla="*/ 176594 w 412051"/>
                  <a:gd name="connsiteY76" fmla="*/ 414528 h 494918"/>
                  <a:gd name="connsiteX77" fmla="*/ 170879 w 412051"/>
                  <a:gd name="connsiteY77" fmla="*/ 407003 h 494918"/>
                  <a:gd name="connsiteX78" fmla="*/ 131445 w 412051"/>
                  <a:gd name="connsiteY78" fmla="*/ 395097 h 494918"/>
                  <a:gd name="connsiteX79" fmla="*/ 117443 w 412051"/>
                  <a:gd name="connsiteY79" fmla="*/ 405670 h 494918"/>
                  <a:gd name="connsiteX80" fmla="*/ 122968 w 412051"/>
                  <a:gd name="connsiteY80" fmla="*/ 411289 h 494918"/>
                  <a:gd name="connsiteX81" fmla="*/ 135636 w 412051"/>
                  <a:gd name="connsiteY81" fmla="*/ 412052 h 494918"/>
                  <a:gd name="connsiteX82" fmla="*/ 140779 w 412051"/>
                  <a:gd name="connsiteY82" fmla="*/ 422529 h 494918"/>
                  <a:gd name="connsiteX83" fmla="*/ 126016 w 412051"/>
                  <a:gd name="connsiteY83" fmla="*/ 427672 h 494918"/>
                  <a:gd name="connsiteX84" fmla="*/ 126111 w 412051"/>
                  <a:gd name="connsiteY84" fmla="*/ 434340 h 494918"/>
                  <a:gd name="connsiteX85" fmla="*/ 126111 w 412051"/>
                  <a:gd name="connsiteY85" fmla="*/ 434340 h 494918"/>
                  <a:gd name="connsiteX86" fmla="*/ 125539 w 412051"/>
                  <a:gd name="connsiteY86" fmla="*/ 440341 h 494918"/>
                  <a:gd name="connsiteX87" fmla="*/ 125539 w 412051"/>
                  <a:gd name="connsiteY87" fmla="*/ 440341 h 494918"/>
                  <a:gd name="connsiteX88" fmla="*/ 102203 w 412051"/>
                  <a:gd name="connsiteY88" fmla="*/ 451676 h 494918"/>
                  <a:gd name="connsiteX89" fmla="*/ 107347 w 412051"/>
                  <a:gd name="connsiteY89" fmla="*/ 475583 h 494918"/>
                  <a:gd name="connsiteX90" fmla="*/ 87439 w 412051"/>
                  <a:gd name="connsiteY90" fmla="*/ 482537 h 494918"/>
                  <a:gd name="connsiteX91" fmla="*/ 82487 w 412051"/>
                  <a:gd name="connsiteY91" fmla="*/ 491871 h 494918"/>
                  <a:gd name="connsiteX92" fmla="*/ 58674 w 412051"/>
                  <a:gd name="connsiteY92" fmla="*/ 478060 h 494918"/>
                  <a:gd name="connsiteX93" fmla="*/ 58674 w 412051"/>
                  <a:gd name="connsiteY93" fmla="*/ 478060 h 494918"/>
                  <a:gd name="connsiteX94" fmla="*/ 55054 w 412051"/>
                  <a:gd name="connsiteY94" fmla="*/ 462534 h 494918"/>
                  <a:gd name="connsiteX95" fmla="*/ 46863 w 412051"/>
                  <a:gd name="connsiteY95" fmla="*/ 462629 h 494918"/>
                  <a:gd name="connsiteX96" fmla="*/ 45244 w 412051"/>
                  <a:gd name="connsiteY96" fmla="*/ 457390 h 494918"/>
                  <a:gd name="connsiteX97" fmla="*/ 40386 w 412051"/>
                  <a:gd name="connsiteY97" fmla="*/ 463582 h 494918"/>
                  <a:gd name="connsiteX98" fmla="*/ 25813 w 412051"/>
                  <a:gd name="connsiteY98" fmla="*/ 458153 h 494918"/>
                  <a:gd name="connsiteX99" fmla="*/ 30956 w 412051"/>
                  <a:gd name="connsiteY99" fmla="*/ 452819 h 494918"/>
                  <a:gd name="connsiteX100" fmla="*/ 27527 w 412051"/>
                  <a:gd name="connsiteY100" fmla="*/ 447675 h 494918"/>
                  <a:gd name="connsiteX101" fmla="*/ 29242 w 412051"/>
                  <a:gd name="connsiteY101" fmla="*/ 435197 h 494918"/>
                  <a:gd name="connsiteX102" fmla="*/ 13335 w 412051"/>
                  <a:gd name="connsiteY102" fmla="*/ 441484 h 494918"/>
                  <a:gd name="connsiteX103" fmla="*/ 18574 w 412051"/>
                  <a:gd name="connsiteY103" fmla="*/ 429863 h 494918"/>
                  <a:gd name="connsiteX104" fmla="*/ 12478 w 412051"/>
                  <a:gd name="connsiteY104" fmla="*/ 421291 h 494918"/>
                  <a:gd name="connsiteX105" fmla="*/ 17716 w 412051"/>
                  <a:gd name="connsiteY105" fmla="*/ 416719 h 494918"/>
                  <a:gd name="connsiteX106" fmla="*/ 11430 w 412051"/>
                  <a:gd name="connsiteY106" fmla="*/ 409194 h 494918"/>
                  <a:gd name="connsiteX107" fmla="*/ 17336 w 412051"/>
                  <a:gd name="connsiteY107" fmla="*/ 406337 h 494918"/>
                  <a:gd name="connsiteX108" fmla="*/ 16002 w 412051"/>
                  <a:gd name="connsiteY108" fmla="*/ 397859 h 494918"/>
                  <a:gd name="connsiteX109" fmla="*/ 11525 w 412051"/>
                  <a:gd name="connsiteY109" fmla="*/ 396049 h 494918"/>
                  <a:gd name="connsiteX110" fmla="*/ 14573 w 412051"/>
                  <a:gd name="connsiteY110" fmla="*/ 387572 h 494918"/>
                  <a:gd name="connsiteX111" fmla="*/ 667 w 412051"/>
                  <a:gd name="connsiteY111" fmla="*/ 388906 h 494918"/>
                  <a:gd name="connsiteX112" fmla="*/ 7906 w 412051"/>
                  <a:gd name="connsiteY112" fmla="*/ 362045 h 494918"/>
                  <a:gd name="connsiteX113" fmla="*/ 0 w 412051"/>
                  <a:gd name="connsiteY113" fmla="*/ 355949 h 494918"/>
                  <a:gd name="connsiteX114" fmla="*/ 9715 w 412051"/>
                  <a:gd name="connsiteY114" fmla="*/ 352139 h 494918"/>
                  <a:gd name="connsiteX115" fmla="*/ 4381 w 412051"/>
                  <a:gd name="connsiteY115" fmla="*/ 339566 h 494918"/>
                  <a:gd name="connsiteX116" fmla="*/ 13621 w 412051"/>
                  <a:gd name="connsiteY116" fmla="*/ 316897 h 494918"/>
                  <a:gd name="connsiteX117" fmla="*/ 10478 w 412051"/>
                  <a:gd name="connsiteY117" fmla="*/ 312230 h 494918"/>
                  <a:gd name="connsiteX118" fmla="*/ 26765 w 412051"/>
                  <a:gd name="connsiteY118" fmla="*/ 292132 h 494918"/>
                  <a:gd name="connsiteX119" fmla="*/ 18764 w 412051"/>
                  <a:gd name="connsiteY119" fmla="*/ 276225 h 494918"/>
                  <a:gd name="connsiteX120" fmla="*/ 24384 w 412051"/>
                  <a:gd name="connsiteY120" fmla="*/ 271177 h 494918"/>
                  <a:gd name="connsiteX121" fmla="*/ 22670 w 412051"/>
                  <a:gd name="connsiteY121" fmla="*/ 253937 h 494918"/>
                  <a:gd name="connsiteX122" fmla="*/ 31147 w 412051"/>
                  <a:gd name="connsiteY122" fmla="*/ 252984 h 494918"/>
                  <a:gd name="connsiteX123" fmla="*/ 32099 w 412051"/>
                  <a:gd name="connsiteY123" fmla="*/ 242697 h 494918"/>
                  <a:gd name="connsiteX124" fmla="*/ 54293 w 412051"/>
                  <a:gd name="connsiteY124" fmla="*/ 221266 h 494918"/>
                  <a:gd name="connsiteX125" fmla="*/ 54864 w 412051"/>
                  <a:gd name="connsiteY125" fmla="*/ 200311 h 494918"/>
                  <a:gd name="connsiteX126" fmla="*/ 63532 w 412051"/>
                  <a:gd name="connsiteY126" fmla="*/ 199263 h 494918"/>
                  <a:gd name="connsiteX127" fmla="*/ 68675 w 412051"/>
                  <a:gd name="connsiteY127" fmla="*/ 188214 h 494918"/>
                  <a:gd name="connsiteX128" fmla="*/ 71819 w 412051"/>
                  <a:gd name="connsiteY128" fmla="*/ 189929 h 494918"/>
                  <a:gd name="connsiteX129" fmla="*/ 62389 w 412051"/>
                  <a:gd name="connsiteY129" fmla="*/ 171355 h 494918"/>
                  <a:gd name="connsiteX130" fmla="*/ 71819 w 412051"/>
                  <a:gd name="connsiteY130" fmla="*/ 163259 h 494918"/>
                  <a:gd name="connsiteX131" fmla="*/ 91630 w 412051"/>
                  <a:gd name="connsiteY131" fmla="*/ 123254 h 494918"/>
                  <a:gd name="connsiteX132" fmla="*/ 117729 w 412051"/>
                  <a:gd name="connsiteY132" fmla="*/ 118681 h 494918"/>
                  <a:gd name="connsiteX133" fmla="*/ 131921 w 412051"/>
                  <a:gd name="connsiteY133" fmla="*/ 106585 h 494918"/>
                  <a:gd name="connsiteX134" fmla="*/ 157639 w 412051"/>
                  <a:gd name="connsiteY134" fmla="*/ 107156 h 494918"/>
                  <a:gd name="connsiteX135" fmla="*/ 183261 w 412051"/>
                  <a:gd name="connsiteY135" fmla="*/ 116205 h 494918"/>
                  <a:gd name="connsiteX136" fmla="*/ 183261 w 412051"/>
                  <a:gd name="connsiteY136" fmla="*/ 116205 h 494918"/>
                  <a:gd name="connsiteX137" fmla="*/ 192024 w 412051"/>
                  <a:gd name="connsiteY137" fmla="*/ 119539 h 494918"/>
                  <a:gd name="connsiteX138" fmla="*/ 192024 w 412051"/>
                  <a:gd name="connsiteY138" fmla="*/ 119539 h 494918"/>
                  <a:gd name="connsiteX139" fmla="*/ 220980 w 412051"/>
                  <a:gd name="connsiteY139" fmla="*/ 123158 h 494918"/>
                  <a:gd name="connsiteX140" fmla="*/ 235077 w 412051"/>
                  <a:gd name="connsiteY140" fmla="*/ 115253 h 494918"/>
                  <a:gd name="connsiteX141" fmla="*/ 247269 w 412051"/>
                  <a:gd name="connsiteY141" fmla="*/ 125349 h 494918"/>
                  <a:gd name="connsiteX142" fmla="*/ 255556 w 412051"/>
                  <a:gd name="connsiteY142" fmla="*/ 123254 h 494918"/>
                  <a:gd name="connsiteX143" fmla="*/ 260413 w 412051"/>
                  <a:gd name="connsiteY143" fmla="*/ 85249 h 494918"/>
                  <a:gd name="connsiteX144" fmla="*/ 248412 w 412051"/>
                  <a:gd name="connsiteY144" fmla="*/ 81058 h 494918"/>
                  <a:gd name="connsiteX145" fmla="*/ 239078 w 412051"/>
                  <a:gd name="connsiteY145" fmla="*/ 84582 h 494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</a:cxnLst>
                <a:rect l="l" t="t" r="r" b="b"/>
                <a:pathLst>
                  <a:path w="412051" h="494918">
                    <a:moveTo>
                      <a:pt x="224123" y="58674"/>
                    </a:moveTo>
                    <a:lnTo>
                      <a:pt x="238411" y="56293"/>
                    </a:lnTo>
                    <a:lnTo>
                      <a:pt x="244602" y="63532"/>
                    </a:lnTo>
                    <a:lnTo>
                      <a:pt x="253746" y="65627"/>
                    </a:lnTo>
                    <a:lnTo>
                      <a:pt x="259652" y="62960"/>
                    </a:lnTo>
                    <a:lnTo>
                      <a:pt x="263271" y="53149"/>
                    </a:lnTo>
                    <a:lnTo>
                      <a:pt x="279940" y="55150"/>
                    </a:lnTo>
                    <a:lnTo>
                      <a:pt x="296037" y="48673"/>
                    </a:lnTo>
                    <a:lnTo>
                      <a:pt x="298323" y="42577"/>
                    </a:lnTo>
                    <a:lnTo>
                      <a:pt x="298323" y="42577"/>
                    </a:lnTo>
                    <a:lnTo>
                      <a:pt x="299466" y="34385"/>
                    </a:lnTo>
                    <a:lnTo>
                      <a:pt x="299466" y="34385"/>
                    </a:lnTo>
                    <a:lnTo>
                      <a:pt x="317945" y="18764"/>
                    </a:lnTo>
                    <a:lnTo>
                      <a:pt x="329089" y="20098"/>
                    </a:lnTo>
                    <a:lnTo>
                      <a:pt x="347377" y="6477"/>
                    </a:lnTo>
                    <a:lnTo>
                      <a:pt x="347377" y="6477"/>
                    </a:lnTo>
                    <a:lnTo>
                      <a:pt x="346329" y="0"/>
                    </a:lnTo>
                    <a:lnTo>
                      <a:pt x="346329" y="0"/>
                    </a:lnTo>
                    <a:lnTo>
                      <a:pt x="359283" y="2953"/>
                    </a:lnTo>
                    <a:lnTo>
                      <a:pt x="359283" y="2953"/>
                    </a:lnTo>
                    <a:lnTo>
                      <a:pt x="383572" y="27813"/>
                    </a:lnTo>
                    <a:lnTo>
                      <a:pt x="380905" y="61151"/>
                    </a:lnTo>
                    <a:lnTo>
                      <a:pt x="399478" y="115919"/>
                    </a:lnTo>
                    <a:lnTo>
                      <a:pt x="412051" y="123825"/>
                    </a:lnTo>
                    <a:lnTo>
                      <a:pt x="412051" y="123825"/>
                    </a:lnTo>
                    <a:lnTo>
                      <a:pt x="399288" y="127063"/>
                    </a:lnTo>
                    <a:lnTo>
                      <a:pt x="376714" y="169831"/>
                    </a:lnTo>
                    <a:lnTo>
                      <a:pt x="379191" y="211646"/>
                    </a:lnTo>
                    <a:lnTo>
                      <a:pt x="370999" y="223647"/>
                    </a:lnTo>
                    <a:lnTo>
                      <a:pt x="359188" y="228981"/>
                    </a:lnTo>
                    <a:lnTo>
                      <a:pt x="354901" y="243554"/>
                    </a:lnTo>
                    <a:lnTo>
                      <a:pt x="366617" y="247269"/>
                    </a:lnTo>
                    <a:lnTo>
                      <a:pt x="366617" y="247269"/>
                    </a:lnTo>
                    <a:lnTo>
                      <a:pt x="356711" y="270320"/>
                    </a:lnTo>
                    <a:lnTo>
                      <a:pt x="356711" y="270320"/>
                    </a:lnTo>
                    <a:lnTo>
                      <a:pt x="349663" y="281083"/>
                    </a:lnTo>
                    <a:lnTo>
                      <a:pt x="347091" y="328517"/>
                    </a:lnTo>
                    <a:lnTo>
                      <a:pt x="347091" y="328517"/>
                    </a:lnTo>
                    <a:lnTo>
                      <a:pt x="330518" y="339376"/>
                    </a:lnTo>
                    <a:lnTo>
                      <a:pt x="330518" y="339376"/>
                    </a:lnTo>
                    <a:lnTo>
                      <a:pt x="314801" y="345567"/>
                    </a:lnTo>
                    <a:lnTo>
                      <a:pt x="313277" y="369189"/>
                    </a:lnTo>
                    <a:lnTo>
                      <a:pt x="303371" y="394906"/>
                    </a:lnTo>
                    <a:lnTo>
                      <a:pt x="306324" y="419195"/>
                    </a:lnTo>
                    <a:lnTo>
                      <a:pt x="327470" y="425005"/>
                    </a:lnTo>
                    <a:lnTo>
                      <a:pt x="328994" y="440817"/>
                    </a:lnTo>
                    <a:lnTo>
                      <a:pt x="324231" y="444055"/>
                    </a:lnTo>
                    <a:lnTo>
                      <a:pt x="326136" y="451771"/>
                    </a:lnTo>
                    <a:lnTo>
                      <a:pt x="314230" y="456057"/>
                    </a:lnTo>
                    <a:lnTo>
                      <a:pt x="299561" y="471106"/>
                    </a:lnTo>
                    <a:lnTo>
                      <a:pt x="306038" y="477869"/>
                    </a:lnTo>
                    <a:lnTo>
                      <a:pt x="296799" y="494919"/>
                    </a:lnTo>
                    <a:lnTo>
                      <a:pt x="290227" y="494443"/>
                    </a:lnTo>
                    <a:lnTo>
                      <a:pt x="292132" y="488728"/>
                    </a:lnTo>
                    <a:lnTo>
                      <a:pt x="286321" y="487394"/>
                    </a:lnTo>
                    <a:lnTo>
                      <a:pt x="286703" y="479393"/>
                    </a:lnTo>
                    <a:lnTo>
                      <a:pt x="294132" y="478441"/>
                    </a:lnTo>
                    <a:lnTo>
                      <a:pt x="284607" y="467296"/>
                    </a:lnTo>
                    <a:lnTo>
                      <a:pt x="275082" y="470916"/>
                    </a:lnTo>
                    <a:lnTo>
                      <a:pt x="273939" y="464630"/>
                    </a:lnTo>
                    <a:lnTo>
                      <a:pt x="268319" y="466344"/>
                    </a:lnTo>
                    <a:lnTo>
                      <a:pt x="268510" y="459200"/>
                    </a:lnTo>
                    <a:lnTo>
                      <a:pt x="263938" y="460343"/>
                    </a:lnTo>
                    <a:lnTo>
                      <a:pt x="265176" y="464248"/>
                    </a:lnTo>
                    <a:lnTo>
                      <a:pt x="260032" y="463487"/>
                    </a:lnTo>
                    <a:lnTo>
                      <a:pt x="252127" y="449675"/>
                    </a:lnTo>
                    <a:lnTo>
                      <a:pt x="246888" y="457962"/>
                    </a:lnTo>
                    <a:lnTo>
                      <a:pt x="242602" y="457200"/>
                    </a:lnTo>
                    <a:lnTo>
                      <a:pt x="238030" y="453580"/>
                    </a:lnTo>
                    <a:lnTo>
                      <a:pt x="236791" y="440055"/>
                    </a:lnTo>
                    <a:lnTo>
                      <a:pt x="232696" y="441198"/>
                    </a:lnTo>
                    <a:lnTo>
                      <a:pt x="230410" y="435102"/>
                    </a:lnTo>
                    <a:lnTo>
                      <a:pt x="210312" y="425672"/>
                    </a:lnTo>
                    <a:lnTo>
                      <a:pt x="207836" y="415195"/>
                    </a:lnTo>
                    <a:lnTo>
                      <a:pt x="199072" y="422053"/>
                    </a:lnTo>
                    <a:lnTo>
                      <a:pt x="189357" y="413576"/>
                    </a:lnTo>
                    <a:lnTo>
                      <a:pt x="176594" y="414528"/>
                    </a:lnTo>
                    <a:lnTo>
                      <a:pt x="170879" y="407003"/>
                    </a:lnTo>
                    <a:lnTo>
                      <a:pt x="131445" y="395097"/>
                    </a:lnTo>
                    <a:lnTo>
                      <a:pt x="117443" y="405670"/>
                    </a:lnTo>
                    <a:lnTo>
                      <a:pt x="122968" y="411289"/>
                    </a:lnTo>
                    <a:lnTo>
                      <a:pt x="135636" y="412052"/>
                    </a:lnTo>
                    <a:lnTo>
                      <a:pt x="140779" y="422529"/>
                    </a:lnTo>
                    <a:lnTo>
                      <a:pt x="126016" y="427672"/>
                    </a:lnTo>
                    <a:lnTo>
                      <a:pt x="126111" y="434340"/>
                    </a:lnTo>
                    <a:lnTo>
                      <a:pt x="126111" y="434340"/>
                    </a:lnTo>
                    <a:lnTo>
                      <a:pt x="125539" y="440341"/>
                    </a:lnTo>
                    <a:lnTo>
                      <a:pt x="125539" y="440341"/>
                    </a:lnTo>
                    <a:lnTo>
                      <a:pt x="102203" y="451676"/>
                    </a:lnTo>
                    <a:lnTo>
                      <a:pt x="107347" y="475583"/>
                    </a:lnTo>
                    <a:lnTo>
                      <a:pt x="87439" y="482537"/>
                    </a:lnTo>
                    <a:lnTo>
                      <a:pt x="82487" y="491871"/>
                    </a:lnTo>
                    <a:lnTo>
                      <a:pt x="58674" y="478060"/>
                    </a:lnTo>
                    <a:lnTo>
                      <a:pt x="58674" y="478060"/>
                    </a:lnTo>
                    <a:lnTo>
                      <a:pt x="55054" y="462534"/>
                    </a:lnTo>
                    <a:lnTo>
                      <a:pt x="46863" y="462629"/>
                    </a:lnTo>
                    <a:lnTo>
                      <a:pt x="45244" y="457390"/>
                    </a:lnTo>
                    <a:lnTo>
                      <a:pt x="40386" y="463582"/>
                    </a:lnTo>
                    <a:lnTo>
                      <a:pt x="25813" y="458153"/>
                    </a:lnTo>
                    <a:lnTo>
                      <a:pt x="30956" y="452819"/>
                    </a:lnTo>
                    <a:lnTo>
                      <a:pt x="27527" y="447675"/>
                    </a:lnTo>
                    <a:lnTo>
                      <a:pt x="29242" y="435197"/>
                    </a:lnTo>
                    <a:lnTo>
                      <a:pt x="13335" y="441484"/>
                    </a:lnTo>
                    <a:lnTo>
                      <a:pt x="18574" y="429863"/>
                    </a:lnTo>
                    <a:lnTo>
                      <a:pt x="12478" y="421291"/>
                    </a:lnTo>
                    <a:lnTo>
                      <a:pt x="17716" y="416719"/>
                    </a:lnTo>
                    <a:lnTo>
                      <a:pt x="11430" y="409194"/>
                    </a:lnTo>
                    <a:lnTo>
                      <a:pt x="17336" y="406337"/>
                    </a:lnTo>
                    <a:lnTo>
                      <a:pt x="16002" y="397859"/>
                    </a:lnTo>
                    <a:lnTo>
                      <a:pt x="11525" y="396049"/>
                    </a:lnTo>
                    <a:lnTo>
                      <a:pt x="14573" y="387572"/>
                    </a:lnTo>
                    <a:lnTo>
                      <a:pt x="667" y="388906"/>
                    </a:lnTo>
                    <a:lnTo>
                      <a:pt x="7906" y="362045"/>
                    </a:lnTo>
                    <a:lnTo>
                      <a:pt x="0" y="355949"/>
                    </a:lnTo>
                    <a:lnTo>
                      <a:pt x="9715" y="352139"/>
                    </a:lnTo>
                    <a:lnTo>
                      <a:pt x="4381" y="339566"/>
                    </a:lnTo>
                    <a:lnTo>
                      <a:pt x="13621" y="316897"/>
                    </a:lnTo>
                    <a:lnTo>
                      <a:pt x="10478" y="312230"/>
                    </a:lnTo>
                    <a:lnTo>
                      <a:pt x="26765" y="292132"/>
                    </a:lnTo>
                    <a:lnTo>
                      <a:pt x="18764" y="276225"/>
                    </a:lnTo>
                    <a:lnTo>
                      <a:pt x="24384" y="271177"/>
                    </a:lnTo>
                    <a:lnTo>
                      <a:pt x="22670" y="253937"/>
                    </a:lnTo>
                    <a:lnTo>
                      <a:pt x="31147" y="252984"/>
                    </a:lnTo>
                    <a:lnTo>
                      <a:pt x="32099" y="242697"/>
                    </a:lnTo>
                    <a:lnTo>
                      <a:pt x="54293" y="221266"/>
                    </a:lnTo>
                    <a:lnTo>
                      <a:pt x="54864" y="200311"/>
                    </a:lnTo>
                    <a:lnTo>
                      <a:pt x="63532" y="199263"/>
                    </a:lnTo>
                    <a:lnTo>
                      <a:pt x="68675" y="188214"/>
                    </a:lnTo>
                    <a:lnTo>
                      <a:pt x="71819" y="189929"/>
                    </a:lnTo>
                    <a:lnTo>
                      <a:pt x="62389" y="171355"/>
                    </a:lnTo>
                    <a:lnTo>
                      <a:pt x="71819" y="163259"/>
                    </a:lnTo>
                    <a:lnTo>
                      <a:pt x="91630" y="123254"/>
                    </a:lnTo>
                    <a:lnTo>
                      <a:pt x="117729" y="118681"/>
                    </a:lnTo>
                    <a:lnTo>
                      <a:pt x="131921" y="106585"/>
                    </a:lnTo>
                    <a:lnTo>
                      <a:pt x="157639" y="107156"/>
                    </a:lnTo>
                    <a:lnTo>
                      <a:pt x="183261" y="116205"/>
                    </a:lnTo>
                    <a:lnTo>
                      <a:pt x="183261" y="116205"/>
                    </a:lnTo>
                    <a:lnTo>
                      <a:pt x="192024" y="119539"/>
                    </a:lnTo>
                    <a:lnTo>
                      <a:pt x="192024" y="119539"/>
                    </a:lnTo>
                    <a:lnTo>
                      <a:pt x="220980" y="123158"/>
                    </a:lnTo>
                    <a:lnTo>
                      <a:pt x="235077" y="115253"/>
                    </a:lnTo>
                    <a:lnTo>
                      <a:pt x="247269" y="125349"/>
                    </a:lnTo>
                    <a:lnTo>
                      <a:pt x="255556" y="123254"/>
                    </a:lnTo>
                    <a:lnTo>
                      <a:pt x="260413" y="85249"/>
                    </a:lnTo>
                    <a:lnTo>
                      <a:pt x="248412" y="81058"/>
                    </a:lnTo>
                    <a:lnTo>
                      <a:pt x="239078" y="84582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任意多边形: 形状 30"/>
              <p:cNvSpPr/>
              <p:nvPr>
                <p:custDataLst>
                  <p:tags r:id="rId83"/>
                </p:custDataLst>
              </p:nvPr>
            </p:nvSpPr>
            <p:spPr>
              <a:xfrm>
                <a:off x="6175" y="6010"/>
                <a:ext cx="68" cy="63"/>
              </a:xfrm>
              <a:custGeom>
                <a:avLst/>
                <a:gdLst>
                  <a:gd name="connsiteX0" fmla="*/ 97536 w 604361"/>
                  <a:gd name="connsiteY0" fmla="*/ 313658 h 456247"/>
                  <a:gd name="connsiteX1" fmla="*/ 94107 w 604361"/>
                  <a:gd name="connsiteY1" fmla="*/ 298418 h 456247"/>
                  <a:gd name="connsiteX2" fmla="*/ 50102 w 604361"/>
                  <a:gd name="connsiteY2" fmla="*/ 271653 h 456247"/>
                  <a:gd name="connsiteX3" fmla="*/ 32671 w 604361"/>
                  <a:gd name="connsiteY3" fmla="*/ 251460 h 456247"/>
                  <a:gd name="connsiteX4" fmla="*/ 28956 w 604361"/>
                  <a:gd name="connsiteY4" fmla="*/ 224600 h 456247"/>
                  <a:gd name="connsiteX5" fmla="*/ 32671 w 604361"/>
                  <a:gd name="connsiteY5" fmla="*/ 212217 h 456247"/>
                  <a:gd name="connsiteX6" fmla="*/ 62008 w 604361"/>
                  <a:gd name="connsiteY6" fmla="*/ 192024 h 456247"/>
                  <a:gd name="connsiteX7" fmla="*/ 64770 w 604361"/>
                  <a:gd name="connsiteY7" fmla="*/ 167069 h 456247"/>
                  <a:gd name="connsiteX8" fmla="*/ 15240 w 604361"/>
                  <a:gd name="connsiteY8" fmla="*/ 146971 h 456247"/>
                  <a:gd name="connsiteX9" fmla="*/ 11621 w 604361"/>
                  <a:gd name="connsiteY9" fmla="*/ 137350 h 456247"/>
                  <a:gd name="connsiteX10" fmla="*/ 14288 w 604361"/>
                  <a:gd name="connsiteY10" fmla="*/ 123920 h 456247"/>
                  <a:gd name="connsiteX11" fmla="*/ 29909 w 604361"/>
                  <a:gd name="connsiteY11" fmla="*/ 111442 h 456247"/>
                  <a:gd name="connsiteX12" fmla="*/ 29337 w 604361"/>
                  <a:gd name="connsiteY12" fmla="*/ 100013 h 456247"/>
                  <a:gd name="connsiteX13" fmla="*/ 29337 w 604361"/>
                  <a:gd name="connsiteY13" fmla="*/ 100013 h 456247"/>
                  <a:gd name="connsiteX14" fmla="*/ 33338 w 604361"/>
                  <a:gd name="connsiteY14" fmla="*/ 93536 h 456247"/>
                  <a:gd name="connsiteX15" fmla="*/ 25337 w 604361"/>
                  <a:gd name="connsiteY15" fmla="*/ 79153 h 456247"/>
                  <a:gd name="connsiteX16" fmla="*/ 18764 w 604361"/>
                  <a:gd name="connsiteY16" fmla="*/ 75057 h 456247"/>
                  <a:gd name="connsiteX17" fmla="*/ 6287 w 604361"/>
                  <a:gd name="connsiteY17" fmla="*/ 76581 h 456247"/>
                  <a:gd name="connsiteX18" fmla="*/ 0 w 604361"/>
                  <a:gd name="connsiteY18" fmla="*/ 68580 h 456247"/>
                  <a:gd name="connsiteX19" fmla="*/ 286 w 604361"/>
                  <a:gd name="connsiteY19" fmla="*/ 51721 h 456247"/>
                  <a:gd name="connsiteX20" fmla="*/ 38291 w 604361"/>
                  <a:gd name="connsiteY20" fmla="*/ 11430 h 456247"/>
                  <a:gd name="connsiteX21" fmla="*/ 65627 w 604361"/>
                  <a:gd name="connsiteY21" fmla="*/ 9811 h 456247"/>
                  <a:gd name="connsiteX22" fmla="*/ 100775 w 604361"/>
                  <a:gd name="connsiteY22" fmla="*/ 0 h 456247"/>
                  <a:gd name="connsiteX23" fmla="*/ 134303 w 604361"/>
                  <a:gd name="connsiteY23" fmla="*/ 16097 h 456247"/>
                  <a:gd name="connsiteX24" fmla="*/ 179832 w 604361"/>
                  <a:gd name="connsiteY24" fmla="*/ 15812 h 456247"/>
                  <a:gd name="connsiteX25" fmla="*/ 207169 w 604361"/>
                  <a:gd name="connsiteY25" fmla="*/ 29432 h 456247"/>
                  <a:gd name="connsiteX26" fmla="*/ 233553 w 604361"/>
                  <a:gd name="connsiteY26" fmla="*/ 31242 h 456247"/>
                  <a:gd name="connsiteX27" fmla="*/ 287941 w 604361"/>
                  <a:gd name="connsiteY27" fmla="*/ 71342 h 456247"/>
                  <a:gd name="connsiteX28" fmla="*/ 366617 w 604361"/>
                  <a:gd name="connsiteY28" fmla="*/ 74771 h 456247"/>
                  <a:gd name="connsiteX29" fmla="*/ 376619 w 604361"/>
                  <a:gd name="connsiteY29" fmla="*/ 82487 h 456247"/>
                  <a:gd name="connsiteX30" fmla="*/ 391573 w 604361"/>
                  <a:gd name="connsiteY30" fmla="*/ 111824 h 456247"/>
                  <a:gd name="connsiteX31" fmla="*/ 408813 w 604361"/>
                  <a:gd name="connsiteY31" fmla="*/ 105728 h 456247"/>
                  <a:gd name="connsiteX32" fmla="*/ 433673 w 604361"/>
                  <a:gd name="connsiteY32" fmla="*/ 81725 h 456247"/>
                  <a:gd name="connsiteX33" fmla="*/ 449390 w 604361"/>
                  <a:gd name="connsiteY33" fmla="*/ 74771 h 456247"/>
                  <a:gd name="connsiteX34" fmla="*/ 463677 w 604361"/>
                  <a:gd name="connsiteY34" fmla="*/ 75057 h 456247"/>
                  <a:gd name="connsiteX35" fmla="*/ 476155 w 604361"/>
                  <a:gd name="connsiteY35" fmla="*/ 86296 h 456247"/>
                  <a:gd name="connsiteX36" fmla="*/ 521780 w 604361"/>
                  <a:gd name="connsiteY36" fmla="*/ 153829 h 456247"/>
                  <a:gd name="connsiteX37" fmla="*/ 552450 w 604361"/>
                  <a:gd name="connsiteY37" fmla="*/ 225266 h 456247"/>
                  <a:gd name="connsiteX38" fmla="*/ 604361 w 604361"/>
                  <a:gd name="connsiteY38" fmla="*/ 286417 h 456247"/>
                  <a:gd name="connsiteX39" fmla="*/ 604361 w 604361"/>
                  <a:gd name="connsiteY39" fmla="*/ 286417 h 456247"/>
                  <a:gd name="connsiteX40" fmla="*/ 601599 w 604361"/>
                  <a:gd name="connsiteY40" fmla="*/ 283369 h 456247"/>
                  <a:gd name="connsiteX41" fmla="*/ 594646 w 604361"/>
                  <a:gd name="connsiteY41" fmla="*/ 287750 h 456247"/>
                  <a:gd name="connsiteX42" fmla="*/ 593598 w 604361"/>
                  <a:gd name="connsiteY42" fmla="*/ 299847 h 456247"/>
                  <a:gd name="connsiteX43" fmla="*/ 579692 w 604361"/>
                  <a:gd name="connsiteY43" fmla="*/ 285845 h 456247"/>
                  <a:gd name="connsiteX44" fmla="*/ 576358 w 604361"/>
                  <a:gd name="connsiteY44" fmla="*/ 292132 h 456247"/>
                  <a:gd name="connsiteX45" fmla="*/ 555212 w 604361"/>
                  <a:gd name="connsiteY45" fmla="*/ 299371 h 456247"/>
                  <a:gd name="connsiteX46" fmla="*/ 559499 w 604361"/>
                  <a:gd name="connsiteY46" fmla="*/ 318516 h 456247"/>
                  <a:gd name="connsiteX47" fmla="*/ 572929 w 604361"/>
                  <a:gd name="connsiteY47" fmla="*/ 333756 h 456247"/>
                  <a:gd name="connsiteX48" fmla="*/ 564547 w 604361"/>
                  <a:gd name="connsiteY48" fmla="*/ 349187 h 456247"/>
                  <a:gd name="connsiteX49" fmla="*/ 540068 w 604361"/>
                  <a:gd name="connsiteY49" fmla="*/ 367951 h 456247"/>
                  <a:gd name="connsiteX50" fmla="*/ 529876 w 604361"/>
                  <a:gd name="connsiteY50" fmla="*/ 382429 h 456247"/>
                  <a:gd name="connsiteX51" fmla="*/ 514445 w 604361"/>
                  <a:gd name="connsiteY51" fmla="*/ 375285 h 456247"/>
                  <a:gd name="connsiteX52" fmla="*/ 515398 w 604361"/>
                  <a:gd name="connsiteY52" fmla="*/ 366427 h 456247"/>
                  <a:gd name="connsiteX53" fmla="*/ 510064 w 604361"/>
                  <a:gd name="connsiteY53" fmla="*/ 362807 h 456247"/>
                  <a:gd name="connsiteX54" fmla="*/ 502349 w 604361"/>
                  <a:gd name="connsiteY54" fmla="*/ 361855 h 456247"/>
                  <a:gd name="connsiteX55" fmla="*/ 493205 w 604361"/>
                  <a:gd name="connsiteY55" fmla="*/ 372618 h 456247"/>
                  <a:gd name="connsiteX56" fmla="*/ 481775 w 604361"/>
                  <a:gd name="connsiteY56" fmla="*/ 373666 h 456247"/>
                  <a:gd name="connsiteX57" fmla="*/ 471488 w 604361"/>
                  <a:gd name="connsiteY57" fmla="*/ 395669 h 456247"/>
                  <a:gd name="connsiteX58" fmla="*/ 484632 w 604361"/>
                  <a:gd name="connsiteY58" fmla="*/ 402527 h 456247"/>
                  <a:gd name="connsiteX59" fmla="*/ 481965 w 604361"/>
                  <a:gd name="connsiteY59" fmla="*/ 407575 h 456247"/>
                  <a:gd name="connsiteX60" fmla="*/ 490919 w 604361"/>
                  <a:gd name="connsiteY60" fmla="*/ 415100 h 456247"/>
                  <a:gd name="connsiteX61" fmla="*/ 489490 w 604361"/>
                  <a:gd name="connsiteY61" fmla="*/ 423005 h 456247"/>
                  <a:gd name="connsiteX62" fmla="*/ 493776 w 604361"/>
                  <a:gd name="connsiteY62" fmla="*/ 428816 h 456247"/>
                  <a:gd name="connsiteX63" fmla="*/ 493776 w 604361"/>
                  <a:gd name="connsiteY63" fmla="*/ 428816 h 456247"/>
                  <a:gd name="connsiteX64" fmla="*/ 483394 w 604361"/>
                  <a:gd name="connsiteY64" fmla="*/ 430625 h 456247"/>
                  <a:gd name="connsiteX65" fmla="*/ 482918 w 604361"/>
                  <a:gd name="connsiteY65" fmla="*/ 443389 h 456247"/>
                  <a:gd name="connsiteX66" fmla="*/ 475107 w 604361"/>
                  <a:gd name="connsiteY66" fmla="*/ 443865 h 456247"/>
                  <a:gd name="connsiteX67" fmla="*/ 470154 w 604361"/>
                  <a:gd name="connsiteY67" fmla="*/ 456248 h 456247"/>
                  <a:gd name="connsiteX68" fmla="*/ 463868 w 604361"/>
                  <a:gd name="connsiteY68" fmla="*/ 450247 h 456247"/>
                  <a:gd name="connsiteX69" fmla="*/ 466249 w 604361"/>
                  <a:gd name="connsiteY69" fmla="*/ 447008 h 456247"/>
                  <a:gd name="connsiteX70" fmla="*/ 456248 w 604361"/>
                  <a:gd name="connsiteY70" fmla="*/ 453390 h 456247"/>
                  <a:gd name="connsiteX71" fmla="*/ 446056 w 604361"/>
                  <a:gd name="connsiteY71" fmla="*/ 447199 h 456247"/>
                  <a:gd name="connsiteX72" fmla="*/ 440722 w 604361"/>
                  <a:gd name="connsiteY72" fmla="*/ 431959 h 456247"/>
                  <a:gd name="connsiteX73" fmla="*/ 429863 w 604361"/>
                  <a:gd name="connsiteY73" fmla="*/ 422815 h 456247"/>
                  <a:gd name="connsiteX74" fmla="*/ 435102 w 604361"/>
                  <a:gd name="connsiteY74" fmla="*/ 413480 h 456247"/>
                  <a:gd name="connsiteX75" fmla="*/ 433483 w 604361"/>
                  <a:gd name="connsiteY75" fmla="*/ 398431 h 456247"/>
                  <a:gd name="connsiteX76" fmla="*/ 429006 w 604361"/>
                  <a:gd name="connsiteY76" fmla="*/ 395859 h 456247"/>
                  <a:gd name="connsiteX77" fmla="*/ 419100 w 604361"/>
                  <a:gd name="connsiteY77" fmla="*/ 402908 h 456247"/>
                  <a:gd name="connsiteX78" fmla="*/ 422243 w 604361"/>
                  <a:gd name="connsiteY78" fmla="*/ 381381 h 456247"/>
                  <a:gd name="connsiteX79" fmla="*/ 403384 w 604361"/>
                  <a:gd name="connsiteY79" fmla="*/ 384810 h 456247"/>
                  <a:gd name="connsiteX80" fmla="*/ 396716 w 604361"/>
                  <a:gd name="connsiteY80" fmla="*/ 392716 h 456247"/>
                  <a:gd name="connsiteX81" fmla="*/ 398621 w 604361"/>
                  <a:gd name="connsiteY81" fmla="*/ 382619 h 456247"/>
                  <a:gd name="connsiteX82" fmla="*/ 390620 w 604361"/>
                  <a:gd name="connsiteY82" fmla="*/ 379857 h 456247"/>
                  <a:gd name="connsiteX83" fmla="*/ 377571 w 604361"/>
                  <a:gd name="connsiteY83" fmla="*/ 388811 h 456247"/>
                  <a:gd name="connsiteX84" fmla="*/ 352711 w 604361"/>
                  <a:gd name="connsiteY84" fmla="*/ 384143 h 456247"/>
                  <a:gd name="connsiteX85" fmla="*/ 351663 w 604361"/>
                  <a:gd name="connsiteY85" fmla="*/ 388334 h 456247"/>
                  <a:gd name="connsiteX86" fmla="*/ 362331 w 604361"/>
                  <a:gd name="connsiteY86" fmla="*/ 397002 h 456247"/>
                  <a:gd name="connsiteX87" fmla="*/ 351758 w 604361"/>
                  <a:gd name="connsiteY87" fmla="*/ 407575 h 456247"/>
                  <a:gd name="connsiteX88" fmla="*/ 332327 w 604361"/>
                  <a:gd name="connsiteY88" fmla="*/ 379857 h 456247"/>
                  <a:gd name="connsiteX89" fmla="*/ 334328 w 604361"/>
                  <a:gd name="connsiteY89" fmla="*/ 374904 h 456247"/>
                  <a:gd name="connsiteX90" fmla="*/ 346615 w 604361"/>
                  <a:gd name="connsiteY90" fmla="*/ 374237 h 456247"/>
                  <a:gd name="connsiteX91" fmla="*/ 338995 w 604361"/>
                  <a:gd name="connsiteY91" fmla="*/ 363474 h 456247"/>
                  <a:gd name="connsiteX92" fmla="*/ 343567 w 604361"/>
                  <a:gd name="connsiteY92" fmla="*/ 347567 h 456247"/>
                  <a:gd name="connsiteX93" fmla="*/ 327279 w 604361"/>
                  <a:gd name="connsiteY93" fmla="*/ 354235 h 456247"/>
                  <a:gd name="connsiteX94" fmla="*/ 332613 w 604361"/>
                  <a:gd name="connsiteY94" fmla="*/ 331851 h 456247"/>
                  <a:gd name="connsiteX95" fmla="*/ 320326 w 604361"/>
                  <a:gd name="connsiteY95" fmla="*/ 361474 h 456247"/>
                  <a:gd name="connsiteX96" fmla="*/ 304324 w 604361"/>
                  <a:gd name="connsiteY96" fmla="*/ 351187 h 456247"/>
                  <a:gd name="connsiteX97" fmla="*/ 300895 w 604361"/>
                  <a:gd name="connsiteY97" fmla="*/ 340424 h 456247"/>
                  <a:gd name="connsiteX98" fmla="*/ 293084 w 604361"/>
                  <a:gd name="connsiteY98" fmla="*/ 342614 h 456247"/>
                  <a:gd name="connsiteX99" fmla="*/ 293465 w 604361"/>
                  <a:gd name="connsiteY99" fmla="*/ 338900 h 456247"/>
                  <a:gd name="connsiteX100" fmla="*/ 279940 w 604361"/>
                  <a:gd name="connsiteY100" fmla="*/ 331089 h 456247"/>
                  <a:gd name="connsiteX101" fmla="*/ 266033 w 604361"/>
                  <a:gd name="connsiteY101" fmla="*/ 334709 h 456247"/>
                  <a:gd name="connsiteX102" fmla="*/ 269939 w 604361"/>
                  <a:gd name="connsiteY102" fmla="*/ 323755 h 456247"/>
                  <a:gd name="connsiteX103" fmla="*/ 266891 w 604361"/>
                  <a:gd name="connsiteY103" fmla="*/ 319373 h 456247"/>
                  <a:gd name="connsiteX104" fmla="*/ 259747 w 604361"/>
                  <a:gd name="connsiteY104" fmla="*/ 326136 h 456247"/>
                  <a:gd name="connsiteX105" fmla="*/ 251365 w 604361"/>
                  <a:gd name="connsiteY105" fmla="*/ 325660 h 456247"/>
                  <a:gd name="connsiteX106" fmla="*/ 250603 w 604361"/>
                  <a:gd name="connsiteY106" fmla="*/ 316992 h 456247"/>
                  <a:gd name="connsiteX107" fmla="*/ 242697 w 604361"/>
                  <a:gd name="connsiteY107" fmla="*/ 322612 h 456247"/>
                  <a:gd name="connsiteX108" fmla="*/ 240221 w 604361"/>
                  <a:gd name="connsiteY108" fmla="*/ 299752 h 456247"/>
                  <a:gd name="connsiteX109" fmla="*/ 253079 w 604361"/>
                  <a:gd name="connsiteY109" fmla="*/ 292513 h 456247"/>
                  <a:gd name="connsiteX110" fmla="*/ 234029 w 604361"/>
                  <a:gd name="connsiteY110" fmla="*/ 292132 h 456247"/>
                  <a:gd name="connsiteX111" fmla="*/ 223457 w 604361"/>
                  <a:gd name="connsiteY111" fmla="*/ 267367 h 456247"/>
                  <a:gd name="connsiteX112" fmla="*/ 218980 w 604361"/>
                  <a:gd name="connsiteY112" fmla="*/ 269177 h 456247"/>
                  <a:gd name="connsiteX113" fmla="*/ 218599 w 604361"/>
                  <a:gd name="connsiteY113" fmla="*/ 275463 h 456247"/>
                  <a:gd name="connsiteX114" fmla="*/ 213360 w 604361"/>
                  <a:gd name="connsiteY114" fmla="*/ 274701 h 456247"/>
                  <a:gd name="connsiteX115" fmla="*/ 200501 w 604361"/>
                  <a:gd name="connsiteY115" fmla="*/ 259080 h 456247"/>
                  <a:gd name="connsiteX116" fmla="*/ 190024 w 604361"/>
                  <a:gd name="connsiteY116" fmla="*/ 257461 h 456247"/>
                  <a:gd name="connsiteX117" fmla="*/ 187452 w 604361"/>
                  <a:gd name="connsiteY117" fmla="*/ 251555 h 456247"/>
                  <a:gd name="connsiteX118" fmla="*/ 192596 w 604361"/>
                  <a:gd name="connsiteY118" fmla="*/ 248412 h 456247"/>
                  <a:gd name="connsiteX119" fmla="*/ 188976 w 604361"/>
                  <a:gd name="connsiteY119" fmla="*/ 240887 h 456247"/>
                  <a:gd name="connsiteX120" fmla="*/ 185738 w 604361"/>
                  <a:gd name="connsiteY120" fmla="*/ 254794 h 456247"/>
                  <a:gd name="connsiteX121" fmla="*/ 172117 w 604361"/>
                  <a:gd name="connsiteY121" fmla="*/ 250698 h 456247"/>
                  <a:gd name="connsiteX122" fmla="*/ 165164 w 604361"/>
                  <a:gd name="connsiteY122" fmla="*/ 254794 h 456247"/>
                  <a:gd name="connsiteX123" fmla="*/ 165068 w 604361"/>
                  <a:gd name="connsiteY123" fmla="*/ 261366 h 456247"/>
                  <a:gd name="connsiteX124" fmla="*/ 160115 w 604361"/>
                  <a:gd name="connsiteY124" fmla="*/ 256699 h 456247"/>
                  <a:gd name="connsiteX125" fmla="*/ 158020 w 604361"/>
                  <a:gd name="connsiteY125" fmla="*/ 259747 h 456247"/>
                  <a:gd name="connsiteX126" fmla="*/ 160877 w 604361"/>
                  <a:gd name="connsiteY126" fmla="*/ 271748 h 456247"/>
                  <a:gd name="connsiteX127" fmla="*/ 156401 w 604361"/>
                  <a:gd name="connsiteY127" fmla="*/ 273939 h 456247"/>
                  <a:gd name="connsiteX128" fmla="*/ 164592 w 604361"/>
                  <a:gd name="connsiteY128" fmla="*/ 301942 h 456247"/>
                  <a:gd name="connsiteX129" fmla="*/ 160401 w 604361"/>
                  <a:gd name="connsiteY129" fmla="*/ 307848 h 456247"/>
                  <a:gd name="connsiteX130" fmla="*/ 156591 w 604361"/>
                  <a:gd name="connsiteY130" fmla="*/ 309277 h 456247"/>
                  <a:gd name="connsiteX131" fmla="*/ 143446 w 604361"/>
                  <a:gd name="connsiteY131" fmla="*/ 297561 h 456247"/>
                  <a:gd name="connsiteX132" fmla="*/ 139541 w 604361"/>
                  <a:gd name="connsiteY132" fmla="*/ 308705 h 456247"/>
                  <a:gd name="connsiteX133" fmla="*/ 129064 w 604361"/>
                  <a:gd name="connsiteY133" fmla="*/ 305086 h 456247"/>
                  <a:gd name="connsiteX134" fmla="*/ 122682 w 604361"/>
                  <a:gd name="connsiteY134" fmla="*/ 312611 h 456247"/>
                  <a:gd name="connsiteX135" fmla="*/ 131064 w 604361"/>
                  <a:gd name="connsiteY135" fmla="*/ 316230 h 456247"/>
                  <a:gd name="connsiteX136" fmla="*/ 127635 w 604361"/>
                  <a:gd name="connsiteY136" fmla="*/ 323469 h 456247"/>
                  <a:gd name="connsiteX137" fmla="*/ 102394 w 604361"/>
                  <a:gd name="connsiteY137" fmla="*/ 305753 h 456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</a:cxnLst>
                <a:rect l="l" t="t" r="r" b="b"/>
                <a:pathLst>
                  <a:path w="604361" h="456247">
                    <a:moveTo>
                      <a:pt x="97536" y="313658"/>
                    </a:moveTo>
                    <a:lnTo>
                      <a:pt x="94107" y="298418"/>
                    </a:lnTo>
                    <a:lnTo>
                      <a:pt x="50102" y="271653"/>
                    </a:lnTo>
                    <a:lnTo>
                      <a:pt x="32671" y="251460"/>
                    </a:lnTo>
                    <a:lnTo>
                      <a:pt x="28956" y="224600"/>
                    </a:lnTo>
                    <a:lnTo>
                      <a:pt x="32671" y="212217"/>
                    </a:lnTo>
                    <a:lnTo>
                      <a:pt x="62008" y="192024"/>
                    </a:lnTo>
                    <a:lnTo>
                      <a:pt x="64770" y="167069"/>
                    </a:lnTo>
                    <a:lnTo>
                      <a:pt x="15240" y="146971"/>
                    </a:lnTo>
                    <a:lnTo>
                      <a:pt x="11621" y="137350"/>
                    </a:lnTo>
                    <a:lnTo>
                      <a:pt x="14288" y="123920"/>
                    </a:lnTo>
                    <a:lnTo>
                      <a:pt x="29909" y="111442"/>
                    </a:lnTo>
                    <a:lnTo>
                      <a:pt x="29337" y="100013"/>
                    </a:lnTo>
                    <a:lnTo>
                      <a:pt x="29337" y="100013"/>
                    </a:lnTo>
                    <a:lnTo>
                      <a:pt x="33338" y="93536"/>
                    </a:lnTo>
                    <a:lnTo>
                      <a:pt x="25337" y="79153"/>
                    </a:lnTo>
                    <a:lnTo>
                      <a:pt x="18764" y="75057"/>
                    </a:lnTo>
                    <a:lnTo>
                      <a:pt x="6287" y="76581"/>
                    </a:lnTo>
                    <a:lnTo>
                      <a:pt x="0" y="68580"/>
                    </a:lnTo>
                    <a:lnTo>
                      <a:pt x="286" y="51721"/>
                    </a:lnTo>
                    <a:lnTo>
                      <a:pt x="38291" y="11430"/>
                    </a:lnTo>
                    <a:lnTo>
                      <a:pt x="65627" y="9811"/>
                    </a:lnTo>
                    <a:lnTo>
                      <a:pt x="100775" y="0"/>
                    </a:lnTo>
                    <a:lnTo>
                      <a:pt x="134303" y="16097"/>
                    </a:lnTo>
                    <a:lnTo>
                      <a:pt x="179832" y="15812"/>
                    </a:lnTo>
                    <a:lnTo>
                      <a:pt x="207169" y="29432"/>
                    </a:lnTo>
                    <a:lnTo>
                      <a:pt x="233553" y="31242"/>
                    </a:lnTo>
                    <a:lnTo>
                      <a:pt x="287941" y="71342"/>
                    </a:lnTo>
                    <a:lnTo>
                      <a:pt x="366617" y="74771"/>
                    </a:lnTo>
                    <a:lnTo>
                      <a:pt x="376619" y="82487"/>
                    </a:lnTo>
                    <a:lnTo>
                      <a:pt x="391573" y="111824"/>
                    </a:lnTo>
                    <a:lnTo>
                      <a:pt x="408813" y="105728"/>
                    </a:lnTo>
                    <a:lnTo>
                      <a:pt x="433673" y="81725"/>
                    </a:lnTo>
                    <a:lnTo>
                      <a:pt x="449390" y="74771"/>
                    </a:lnTo>
                    <a:lnTo>
                      <a:pt x="463677" y="75057"/>
                    </a:lnTo>
                    <a:lnTo>
                      <a:pt x="476155" y="86296"/>
                    </a:lnTo>
                    <a:lnTo>
                      <a:pt x="521780" y="153829"/>
                    </a:lnTo>
                    <a:lnTo>
                      <a:pt x="552450" y="225266"/>
                    </a:lnTo>
                    <a:lnTo>
                      <a:pt x="604361" y="286417"/>
                    </a:lnTo>
                    <a:lnTo>
                      <a:pt x="604361" y="286417"/>
                    </a:lnTo>
                    <a:lnTo>
                      <a:pt x="601599" y="283369"/>
                    </a:lnTo>
                    <a:lnTo>
                      <a:pt x="594646" y="287750"/>
                    </a:lnTo>
                    <a:lnTo>
                      <a:pt x="593598" y="299847"/>
                    </a:lnTo>
                    <a:lnTo>
                      <a:pt x="579692" y="285845"/>
                    </a:lnTo>
                    <a:lnTo>
                      <a:pt x="576358" y="292132"/>
                    </a:lnTo>
                    <a:lnTo>
                      <a:pt x="555212" y="299371"/>
                    </a:lnTo>
                    <a:lnTo>
                      <a:pt x="559499" y="318516"/>
                    </a:lnTo>
                    <a:lnTo>
                      <a:pt x="572929" y="333756"/>
                    </a:lnTo>
                    <a:lnTo>
                      <a:pt x="564547" y="349187"/>
                    </a:lnTo>
                    <a:lnTo>
                      <a:pt x="540068" y="367951"/>
                    </a:lnTo>
                    <a:lnTo>
                      <a:pt x="529876" y="382429"/>
                    </a:lnTo>
                    <a:lnTo>
                      <a:pt x="514445" y="375285"/>
                    </a:lnTo>
                    <a:lnTo>
                      <a:pt x="515398" y="366427"/>
                    </a:lnTo>
                    <a:lnTo>
                      <a:pt x="510064" y="362807"/>
                    </a:lnTo>
                    <a:lnTo>
                      <a:pt x="502349" y="361855"/>
                    </a:lnTo>
                    <a:lnTo>
                      <a:pt x="493205" y="372618"/>
                    </a:lnTo>
                    <a:lnTo>
                      <a:pt x="481775" y="373666"/>
                    </a:lnTo>
                    <a:lnTo>
                      <a:pt x="471488" y="395669"/>
                    </a:lnTo>
                    <a:lnTo>
                      <a:pt x="484632" y="402527"/>
                    </a:lnTo>
                    <a:lnTo>
                      <a:pt x="481965" y="407575"/>
                    </a:lnTo>
                    <a:lnTo>
                      <a:pt x="490919" y="415100"/>
                    </a:lnTo>
                    <a:lnTo>
                      <a:pt x="489490" y="423005"/>
                    </a:lnTo>
                    <a:lnTo>
                      <a:pt x="493776" y="428816"/>
                    </a:lnTo>
                    <a:lnTo>
                      <a:pt x="493776" y="428816"/>
                    </a:lnTo>
                    <a:lnTo>
                      <a:pt x="483394" y="430625"/>
                    </a:lnTo>
                    <a:lnTo>
                      <a:pt x="482918" y="443389"/>
                    </a:lnTo>
                    <a:lnTo>
                      <a:pt x="475107" y="443865"/>
                    </a:lnTo>
                    <a:lnTo>
                      <a:pt x="470154" y="456248"/>
                    </a:lnTo>
                    <a:lnTo>
                      <a:pt x="463868" y="450247"/>
                    </a:lnTo>
                    <a:lnTo>
                      <a:pt x="466249" y="447008"/>
                    </a:lnTo>
                    <a:lnTo>
                      <a:pt x="456248" y="453390"/>
                    </a:lnTo>
                    <a:lnTo>
                      <a:pt x="446056" y="447199"/>
                    </a:lnTo>
                    <a:lnTo>
                      <a:pt x="440722" y="431959"/>
                    </a:lnTo>
                    <a:lnTo>
                      <a:pt x="429863" y="422815"/>
                    </a:lnTo>
                    <a:lnTo>
                      <a:pt x="435102" y="413480"/>
                    </a:lnTo>
                    <a:lnTo>
                      <a:pt x="433483" y="398431"/>
                    </a:lnTo>
                    <a:lnTo>
                      <a:pt x="429006" y="395859"/>
                    </a:lnTo>
                    <a:lnTo>
                      <a:pt x="419100" y="402908"/>
                    </a:lnTo>
                    <a:lnTo>
                      <a:pt x="422243" y="381381"/>
                    </a:lnTo>
                    <a:lnTo>
                      <a:pt x="403384" y="384810"/>
                    </a:lnTo>
                    <a:lnTo>
                      <a:pt x="396716" y="392716"/>
                    </a:lnTo>
                    <a:lnTo>
                      <a:pt x="398621" y="382619"/>
                    </a:lnTo>
                    <a:lnTo>
                      <a:pt x="390620" y="379857"/>
                    </a:lnTo>
                    <a:lnTo>
                      <a:pt x="377571" y="388811"/>
                    </a:lnTo>
                    <a:lnTo>
                      <a:pt x="352711" y="384143"/>
                    </a:lnTo>
                    <a:lnTo>
                      <a:pt x="351663" y="388334"/>
                    </a:lnTo>
                    <a:lnTo>
                      <a:pt x="362331" y="397002"/>
                    </a:lnTo>
                    <a:lnTo>
                      <a:pt x="351758" y="407575"/>
                    </a:lnTo>
                    <a:lnTo>
                      <a:pt x="332327" y="379857"/>
                    </a:lnTo>
                    <a:lnTo>
                      <a:pt x="334328" y="374904"/>
                    </a:lnTo>
                    <a:lnTo>
                      <a:pt x="346615" y="374237"/>
                    </a:lnTo>
                    <a:lnTo>
                      <a:pt x="338995" y="363474"/>
                    </a:lnTo>
                    <a:lnTo>
                      <a:pt x="343567" y="347567"/>
                    </a:lnTo>
                    <a:lnTo>
                      <a:pt x="327279" y="354235"/>
                    </a:lnTo>
                    <a:lnTo>
                      <a:pt x="332613" y="331851"/>
                    </a:lnTo>
                    <a:lnTo>
                      <a:pt x="320326" y="361474"/>
                    </a:lnTo>
                    <a:lnTo>
                      <a:pt x="304324" y="351187"/>
                    </a:lnTo>
                    <a:lnTo>
                      <a:pt x="300895" y="340424"/>
                    </a:lnTo>
                    <a:lnTo>
                      <a:pt x="293084" y="342614"/>
                    </a:lnTo>
                    <a:lnTo>
                      <a:pt x="293465" y="338900"/>
                    </a:lnTo>
                    <a:lnTo>
                      <a:pt x="279940" y="331089"/>
                    </a:lnTo>
                    <a:lnTo>
                      <a:pt x="266033" y="334709"/>
                    </a:lnTo>
                    <a:lnTo>
                      <a:pt x="269939" y="323755"/>
                    </a:lnTo>
                    <a:lnTo>
                      <a:pt x="266891" y="319373"/>
                    </a:lnTo>
                    <a:lnTo>
                      <a:pt x="259747" y="326136"/>
                    </a:lnTo>
                    <a:lnTo>
                      <a:pt x="251365" y="325660"/>
                    </a:lnTo>
                    <a:lnTo>
                      <a:pt x="250603" y="316992"/>
                    </a:lnTo>
                    <a:lnTo>
                      <a:pt x="242697" y="322612"/>
                    </a:lnTo>
                    <a:lnTo>
                      <a:pt x="240221" y="299752"/>
                    </a:lnTo>
                    <a:lnTo>
                      <a:pt x="253079" y="292513"/>
                    </a:lnTo>
                    <a:lnTo>
                      <a:pt x="234029" y="292132"/>
                    </a:lnTo>
                    <a:lnTo>
                      <a:pt x="223457" y="267367"/>
                    </a:lnTo>
                    <a:lnTo>
                      <a:pt x="218980" y="269177"/>
                    </a:lnTo>
                    <a:lnTo>
                      <a:pt x="218599" y="275463"/>
                    </a:lnTo>
                    <a:lnTo>
                      <a:pt x="213360" y="274701"/>
                    </a:lnTo>
                    <a:lnTo>
                      <a:pt x="200501" y="259080"/>
                    </a:lnTo>
                    <a:lnTo>
                      <a:pt x="190024" y="257461"/>
                    </a:lnTo>
                    <a:lnTo>
                      <a:pt x="187452" y="251555"/>
                    </a:lnTo>
                    <a:lnTo>
                      <a:pt x="192596" y="248412"/>
                    </a:lnTo>
                    <a:lnTo>
                      <a:pt x="188976" y="240887"/>
                    </a:lnTo>
                    <a:lnTo>
                      <a:pt x="185738" y="254794"/>
                    </a:lnTo>
                    <a:lnTo>
                      <a:pt x="172117" y="250698"/>
                    </a:lnTo>
                    <a:lnTo>
                      <a:pt x="165164" y="254794"/>
                    </a:lnTo>
                    <a:lnTo>
                      <a:pt x="165068" y="261366"/>
                    </a:lnTo>
                    <a:lnTo>
                      <a:pt x="160115" y="256699"/>
                    </a:lnTo>
                    <a:lnTo>
                      <a:pt x="158020" y="259747"/>
                    </a:lnTo>
                    <a:lnTo>
                      <a:pt x="160877" y="271748"/>
                    </a:lnTo>
                    <a:lnTo>
                      <a:pt x="156401" y="273939"/>
                    </a:lnTo>
                    <a:lnTo>
                      <a:pt x="164592" y="301942"/>
                    </a:lnTo>
                    <a:lnTo>
                      <a:pt x="160401" y="307848"/>
                    </a:lnTo>
                    <a:lnTo>
                      <a:pt x="156591" y="309277"/>
                    </a:lnTo>
                    <a:lnTo>
                      <a:pt x="143446" y="297561"/>
                    </a:lnTo>
                    <a:lnTo>
                      <a:pt x="139541" y="308705"/>
                    </a:lnTo>
                    <a:lnTo>
                      <a:pt x="129064" y="305086"/>
                    </a:lnTo>
                    <a:lnTo>
                      <a:pt x="122682" y="312611"/>
                    </a:lnTo>
                    <a:lnTo>
                      <a:pt x="131064" y="316230"/>
                    </a:lnTo>
                    <a:lnTo>
                      <a:pt x="127635" y="323469"/>
                    </a:lnTo>
                    <a:lnTo>
                      <a:pt x="102394" y="305753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任意多边形: 形状 31"/>
              <p:cNvSpPr/>
              <p:nvPr>
                <p:custDataLst>
                  <p:tags r:id="rId84"/>
                </p:custDataLst>
              </p:nvPr>
            </p:nvSpPr>
            <p:spPr>
              <a:xfrm>
                <a:off x="6083" y="6081"/>
                <a:ext cx="51" cy="84"/>
              </a:xfrm>
              <a:custGeom>
                <a:avLst/>
                <a:gdLst>
                  <a:gd name="connsiteX0" fmla="*/ 66199 w 449198"/>
                  <a:gd name="connsiteY0" fmla="*/ 28575 h 608361"/>
                  <a:gd name="connsiteX1" fmla="*/ 78676 w 449198"/>
                  <a:gd name="connsiteY1" fmla="*/ 21146 h 608361"/>
                  <a:gd name="connsiteX2" fmla="*/ 91440 w 449198"/>
                  <a:gd name="connsiteY2" fmla="*/ 30004 h 608361"/>
                  <a:gd name="connsiteX3" fmla="*/ 103156 w 449198"/>
                  <a:gd name="connsiteY3" fmla="*/ 13240 h 608361"/>
                  <a:gd name="connsiteX4" fmla="*/ 111347 w 449198"/>
                  <a:gd name="connsiteY4" fmla="*/ 9239 h 608361"/>
                  <a:gd name="connsiteX5" fmla="*/ 130111 w 449198"/>
                  <a:gd name="connsiteY5" fmla="*/ 7525 h 608361"/>
                  <a:gd name="connsiteX6" fmla="*/ 150114 w 449198"/>
                  <a:gd name="connsiteY6" fmla="*/ 12383 h 608361"/>
                  <a:gd name="connsiteX7" fmla="*/ 170878 w 449198"/>
                  <a:gd name="connsiteY7" fmla="*/ 8668 h 608361"/>
                  <a:gd name="connsiteX8" fmla="*/ 180403 w 449198"/>
                  <a:gd name="connsiteY8" fmla="*/ 12287 h 608361"/>
                  <a:gd name="connsiteX9" fmla="*/ 190976 w 449198"/>
                  <a:gd name="connsiteY9" fmla="*/ 4000 h 608361"/>
                  <a:gd name="connsiteX10" fmla="*/ 215836 w 449198"/>
                  <a:gd name="connsiteY10" fmla="*/ 0 h 608361"/>
                  <a:gd name="connsiteX11" fmla="*/ 225552 w 449198"/>
                  <a:gd name="connsiteY11" fmla="*/ 84963 h 608361"/>
                  <a:gd name="connsiteX12" fmla="*/ 248317 w 449198"/>
                  <a:gd name="connsiteY12" fmla="*/ 118872 h 608361"/>
                  <a:gd name="connsiteX13" fmla="*/ 265366 w 449198"/>
                  <a:gd name="connsiteY13" fmla="*/ 170212 h 608361"/>
                  <a:gd name="connsiteX14" fmla="*/ 293275 w 449198"/>
                  <a:gd name="connsiteY14" fmla="*/ 226981 h 608361"/>
                  <a:gd name="connsiteX15" fmla="*/ 294227 w 449198"/>
                  <a:gd name="connsiteY15" fmla="*/ 265938 h 608361"/>
                  <a:gd name="connsiteX16" fmla="*/ 338042 w 449198"/>
                  <a:gd name="connsiteY16" fmla="*/ 261556 h 608361"/>
                  <a:gd name="connsiteX17" fmla="*/ 393382 w 449198"/>
                  <a:gd name="connsiteY17" fmla="*/ 276034 h 608361"/>
                  <a:gd name="connsiteX18" fmla="*/ 379666 w 449198"/>
                  <a:gd name="connsiteY18" fmla="*/ 300038 h 608361"/>
                  <a:gd name="connsiteX19" fmla="*/ 346424 w 449198"/>
                  <a:gd name="connsiteY19" fmla="*/ 313849 h 608361"/>
                  <a:gd name="connsiteX20" fmla="*/ 315373 w 449198"/>
                  <a:gd name="connsiteY20" fmla="*/ 319468 h 608361"/>
                  <a:gd name="connsiteX21" fmla="*/ 333375 w 449198"/>
                  <a:gd name="connsiteY21" fmla="*/ 350234 h 608361"/>
                  <a:gd name="connsiteX22" fmla="*/ 346519 w 449198"/>
                  <a:gd name="connsiteY22" fmla="*/ 388239 h 608361"/>
                  <a:gd name="connsiteX23" fmla="*/ 361378 w 449198"/>
                  <a:gd name="connsiteY23" fmla="*/ 409670 h 608361"/>
                  <a:gd name="connsiteX24" fmla="*/ 379666 w 449198"/>
                  <a:gd name="connsiteY24" fmla="*/ 425005 h 608361"/>
                  <a:gd name="connsiteX25" fmla="*/ 441103 w 449198"/>
                  <a:gd name="connsiteY25" fmla="*/ 458248 h 608361"/>
                  <a:gd name="connsiteX26" fmla="*/ 441103 w 449198"/>
                  <a:gd name="connsiteY26" fmla="*/ 458248 h 608361"/>
                  <a:gd name="connsiteX27" fmla="*/ 449199 w 449198"/>
                  <a:gd name="connsiteY27" fmla="*/ 480155 h 608361"/>
                  <a:gd name="connsiteX28" fmla="*/ 412718 w 449198"/>
                  <a:gd name="connsiteY28" fmla="*/ 558451 h 608361"/>
                  <a:gd name="connsiteX29" fmla="*/ 404622 w 449198"/>
                  <a:gd name="connsiteY29" fmla="*/ 608362 h 608361"/>
                  <a:gd name="connsiteX30" fmla="*/ 359188 w 449198"/>
                  <a:gd name="connsiteY30" fmla="*/ 599694 h 608361"/>
                  <a:gd name="connsiteX31" fmla="*/ 330041 w 449198"/>
                  <a:gd name="connsiteY31" fmla="*/ 585597 h 608361"/>
                  <a:gd name="connsiteX32" fmla="*/ 288988 w 449198"/>
                  <a:gd name="connsiteY32" fmla="*/ 594741 h 608361"/>
                  <a:gd name="connsiteX33" fmla="*/ 253936 w 449198"/>
                  <a:gd name="connsiteY33" fmla="*/ 575977 h 608361"/>
                  <a:gd name="connsiteX34" fmla="*/ 253460 w 449198"/>
                  <a:gd name="connsiteY34" fmla="*/ 580358 h 608361"/>
                  <a:gd name="connsiteX35" fmla="*/ 243554 w 449198"/>
                  <a:gd name="connsiteY35" fmla="*/ 576167 h 608361"/>
                  <a:gd name="connsiteX36" fmla="*/ 236791 w 449198"/>
                  <a:gd name="connsiteY36" fmla="*/ 567118 h 608361"/>
                  <a:gd name="connsiteX37" fmla="*/ 232315 w 449198"/>
                  <a:gd name="connsiteY37" fmla="*/ 575977 h 608361"/>
                  <a:gd name="connsiteX38" fmla="*/ 226695 w 449198"/>
                  <a:gd name="connsiteY38" fmla="*/ 566642 h 608361"/>
                  <a:gd name="connsiteX39" fmla="*/ 229362 w 449198"/>
                  <a:gd name="connsiteY39" fmla="*/ 562451 h 608361"/>
                  <a:gd name="connsiteX40" fmla="*/ 219456 w 449198"/>
                  <a:gd name="connsiteY40" fmla="*/ 556355 h 608361"/>
                  <a:gd name="connsiteX41" fmla="*/ 224504 w 449198"/>
                  <a:gd name="connsiteY41" fmla="*/ 554926 h 608361"/>
                  <a:gd name="connsiteX42" fmla="*/ 223742 w 449198"/>
                  <a:gd name="connsiteY42" fmla="*/ 550545 h 608361"/>
                  <a:gd name="connsiteX43" fmla="*/ 214693 w 449198"/>
                  <a:gd name="connsiteY43" fmla="*/ 550735 h 608361"/>
                  <a:gd name="connsiteX44" fmla="*/ 219646 w 449198"/>
                  <a:gd name="connsiteY44" fmla="*/ 542354 h 608361"/>
                  <a:gd name="connsiteX45" fmla="*/ 205835 w 449198"/>
                  <a:gd name="connsiteY45" fmla="*/ 536829 h 608361"/>
                  <a:gd name="connsiteX46" fmla="*/ 208788 w 449198"/>
                  <a:gd name="connsiteY46" fmla="*/ 532543 h 608361"/>
                  <a:gd name="connsiteX47" fmla="*/ 205930 w 449198"/>
                  <a:gd name="connsiteY47" fmla="*/ 529780 h 608361"/>
                  <a:gd name="connsiteX48" fmla="*/ 198691 w 449198"/>
                  <a:gd name="connsiteY48" fmla="*/ 531114 h 608361"/>
                  <a:gd name="connsiteX49" fmla="*/ 201263 w 449198"/>
                  <a:gd name="connsiteY49" fmla="*/ 525971 h 608361"/>
                  <a:gd name="connsiteX50" fmla="*/ 175069 w 449198"/>
                  <a:gd name="connsiteY50" fmla="*/ 524066 h 608361"/>
                  <a:gd name="connsiteX51" fmla="*/ 172307 w 449198"/>
                  <a:gd name="connsiteY51" fmla="*/ 535114 h 608361"/>
                  <a:gd name="connsiteX52" fmla="*/ 159067 w 449198"/>
                  <a:gd name="connsiteY52" fmla="*/ 536258 h 608361"/>
                  <a:gd name="connsiteX53" fmla="*/ 150590 w 449198"/>
                  <a:gd name="connsiteY53" fmla="*/ 547973 h 608361"/>
                  <a:gd name="connsiteX54" fmla="*/ 141922 w 449198"/>
                  <a:gd name="connsiteY54" fmla="*/ 545116 h 608361"/>
                  <a:gd name="connsiteX55" fmla="*/ 132778 w 449198"/>
                  <a:gd name="connsiteY55" fmla="*/ 548354 h 608361"/>
                  <a:gd name="connsiteX56" fmla="*/ 127921 w 449198"/>
                  <a:gd name="connsiteY56" fmla="*/ 539210 h 608361"/>
                  <a:gd name="connsiteX57" fmla="*/ 121444 w 449198"/>
                  <a:gd name="connsiteY57" fmla="*/ 543497 h 608361"/>
                  <a:gd name="connsiteX58" fmla="*/ 113442 w 449198"/>
                  <a:gd name="connsiteY58" fmla="*/ 539115 h 608361"/>
                  <a:gd name="connsiteX59" fmla="*/ 111633 w 449198"/>
                  <a:gd name="connsiteY59" fmla="*/ 532829 h 608361"/>
                  <a:gd name="connsiteX60" fmla="*/ 104584 w 449198"/>
                  <a:gd name="connsiteY60" fmla="*/ 536067 h 608361"/>
                  <a:gd name="connsiteX61" fmla="*/ 91821 w 449198"/>
                  <a:gd name="connsiteY61" fmla="*/ 533209 h 608361"/>
                  <a:gd name="connsiteX62" fmla="*/ 78581 w 449198"/>
                  <a:gd name="connsiteY62" fmla="*/ 522160 h 608361"/>
                  <a:gd name="connsiteX63" fmla="*/ 73628 w 449198"/>
                  <a:gd name="connsiteY63" fmla="*/ 526733 h 608361"/>
                  <a:gd name="connsiteX64" fmla="*/ 75438 w 449198"/>
                  <a:gd name="connsiteY64" fmla="*/ 532257 h 608361"/>
                  <a:gd name="connsiteX65" fmla="*/ 64103 w 449198"/>
                  <a:gd name="connsiteY65" fmla="*/ 527495 h 608361"/>
                  <a:gd name="connsiteX66" fmla="*/ 57245 w 449198"/>
                  <a:gd name="connsiteY66" fmla="*/ 530447 h 608361"/>
                  <a:gd name="connsiteX67" fmla="*/ 56292 w 449198"/>
                  <a:gd name="connsiteY67" fmla="*/ 526256 h 608361"/>
                  <a:gd name="connsiteX68" fmla="*/ 56292 w 449198"/>
                  <a:gd name="connsiteY68" fmla="*/ 526256 h 608361"/>
                  <a:gd name="connsiteX69" fmla="*/ 41053 w 449198"/>
                  <a:gd name="connsiteY69" fmla="*/ 514826 h 608361"/>
                  <a:gd name="connsiteX70" fmla="*/ 31813 w 449198"/>
                  <a:gd name="connsiteY70" fmla="*/ 484918 h 608361"/>
                  <a:gd name="connsiteX71" fmla="*/ 48482 w 449198"/>
                  <a:gd name="connsiteY71" fmla="*/ 475774 h 608361"/>
                  <a:gd name="connsiteX72" fmla="*/ 58674 w 449198"/>
                  <a:gd name="connsiteY72" fmla="*/ 476917 h 608361"/>
                  <a:gd name="connsiteX73" fmla="*/ 69056 w 449198"/>
                  <a:gd name="connsiteY73" fmla="*/ 468821 h 608361"/>
                  <a:gd name="connsiteX74" fmla="*/ 73914 w 449198"/>
                  <a:gd name="connsiteY74" fmla="*/ 451009 h 608361"/>
                  <a:gd name="connsiteX75" fmla="*/ 99346 w 449198"/>
                  <a:gd name="connsiteY75" fmla="*/ 444627 h 608361"/>
                  <a:gd name="connsiteX76" fmla="*/ 99346 w 449198"/>
                  <a:gd name="connsiteY76" fmla="*/ 444627 h 608361"/>
                  <a:gd name="connsiteX77" fmla="*/ 103917 w 449198"/>
                  <a:gd name="connsiteY77" fmla="*/ 441388 h 608361"/>
                  <a:gd name="connsiteX78" fmla="*/ 103917 w 449198"/>
                  <a:gd name="connsiteY78" fmla="*/ 441388 h 608361"/>
                  <a:gd name="connsiteX79" fmla="*/ 108966 w 449198"/>
                  <a:gd name="connsiteY79" fmla="*/ 432054 h 608361"/>
                  <a:gd name="connsiteX80" fmla="*/ 108966 w 449198"/>
                  <a:gd name="connsiteY80" fmla="*/ 432054 h 608361"/>
                  <a:gd name="connsiteX81" fmla="*/ 91726 w 449198"/>
                  <a:gd name="connsiteY81" fmla="*/ 421862 h 608361"/>
                  <a:gd name="connsiteX82" fmla="*/ 91726 w 449198"/>
                  <a:gd name="connsiteY82" fmla="*/ 421862 h 608361"/>
                  <a:gd name="connsiteX83" fmla="*/ 88201 w 449198"/>
                  <a:gd name="connsiteY83" fmla="*/ 415004 h 608361"/>
                  <a:gd name="connsiteX84" fmla="*/ 78772 w 449198"/>
                  <a:gd name="connsiteY84" fmla="*/ 410909 h 608361"/>
                  <a:gd name="connsiteX85" fmla="*/ 78772 w 449198"/>
                  <a:gd name="connsiteY85" fmla="*/ 398050 h 608361"/>
                  <a:gd name="connsiteX86" fmla="*/ 69913 w 449198"/>
                  <a:gd name="connsiteY86" fmla="*/ 379381 h 608361"/>
                  <a:gd name="connsiteX87" fmla="*/ 25146 w 449198"/>
                  <a:gd name="connsiteY87" fmla="*/ 365474 h 608361"/>
                  <a:gd name="connsiteX88" fmla="*/ 25432 w 449198"/>
                  <a:gd name="connsiteY88" fmla="*/ 341471 h 608361"/>
                  <a:gd name="connsiteX89" fmla="*/ 40672 w 449198"/>
                  <a:gd name="connsiteY89" fmla="*/ 349663 h 608361"/>
                  <a:gd name="connsiteX90" fmla="*/ 42767 w 449198"/>
                  <a:gd name="connsiteY90" fmla="*/ 340042 h 608361"/>
                  <a:gd name="connsiteX91" fmla="*/ 58102 w 449198"/>
                  <a:gd name="connsiteY91" fmla="*/ 328041 h 608361"/>
                  <a:gd name="connsiteX92" fmla="*/ 60293 w 449198"/>
                  <a:gd name="connsiteY92" fmla="*/ 330994 h 608361"/>
                  <a:gd name="connsiteX93" fmla="*/ 61341 w 449198"/>
                  <a:gd name="connsiteY93" fmla="*/ 326326 h 608361"/>
                  <a:gd name="connsiteX94" fmla="*/ 9906 w 449198"/>
                  <a:gd name="connsiteY94" fmla="*/ 317373 h 608361"/>
                  <a:gd name="connsiteX95" fmla="*/ 16288 w 449198"/>
                  <a:gd name="connsiteY95" fmla="*/ 308800 h 608361"/>
                  <a:gd name="connsiteX96" fmla="*/ 45815 w 449198"/>
                  <a:gd name="connsiteY96" fmla="*/ 316706 h 608361"/>
                  <a:gd name="connsiteX97" fmla="*/ 56292 w 449198"/>
                  <a:gd name="connsiteY97" fmla="*/ 315277 h 608361"/>
                  <a:gd name="connsiteX98" fmla="*/ 59531 w 449198"/>
                  <a:gd name="connsiteY98" fmla="*/ 312039 h 608361"/>
                  <a:gd name="connsiteX99" fmla="*/ 49721 w 449198"/>
                  <a:gd name="connsiteY99" fmla="*/ 297371 h 608361"/>
                  <a:gd name="connsiteX100" fmla="*/ 55721 w 449198"/>
                  <a:gd name="connsiteY100" fmla="*/ 283369 h 608361"/>
                  <a:gd name="connsiteX101" fmla="*/ 44577 w 449198"/>
                  <a:gd name="connsiteY101" fmla="*/ 285750 h 608361"/>
                  <a:gd name="connsiteX102" fmla="*/ 39814 w 449198"/>
                  <a:gd name="connsiteY102" fmla="*/ 278797 h 608361"/>
                  <a:gd name="connsiteX103" fmla="*/ 33814 w 449198"/>
                  <a:gd name="connsiteY103" fmla="*/ 278606 h 608361"/>
                  <a:gd name="connsiteX104" fmla="*/ 28765 w 449198"/>
                  <a:gd name="connsiteY104" fmla="*/ 266033 h 608361"/>
                  <a:gd name="connsiteX105" fmla="*/ 20859 w 449198"/>
                  <a:gd name="connsiteY105" fmla="*/ 266986 h 608361"/>
                  <a:gd name="connsiteX106" fmla="*/ 20955 w 449198"/>
                  <a:gd name="connsiteY106" fmla="*/ 260890 h 608361"/>
                  <a:gd name="connsiteX107" fmla="*/ 10001 w 449198"/>
                  <a:gd name="connsiteY107" fmla="*/ 253555 h 608361"/>
                  <a:gd name="connsiteX108" fmla="*/ 5334 w 449198"/>
                  <a:gd name="connsiteY108" fmla="*/ 239268 h 608361"/>
                  <a:gd name="connsiteX109" fmla="*/ 10192 w 449198"/>
                  <a:gd name="connsiteY109" fmla="*/ 231076 h 608361"/>
                  <a:gd name="connsiteX110" fmla="*/ 24765 w 449198"/>
                  <a:gd name="connsiteY110" fmla="*/ 225552 h 608361"/>
                  <a:gd name="connsiteX111" fmla="*/ 20098 w 449198"/>
                  <a:gd name="connsiteY111" fmla="*/ 211646 h 608361"/>
                  <a:gd name="connsiteX112" fmla="*/ 23622 w 449198"/>
                  <a:gd name="connsiteY112" fmla="*/ 204883 h 608361"/>
                  <a:gd name="connsiteX113" fmla="*/ 0 w 449198"/>
                  <a:gd name="connsiteY113" fmla="*/ 178213 h 608361"/>
                  <a:gd name="connsiteX114" fmla="*/ 6953 w 449198"/>
                  <a:gd name="connsiteY114" fmla="*/ 172117 h 608361"/>
                  <a:gd name="connsiteX115" fmla="*/ 1905 w 449198"/>
                  <a:gd name="connsiteY115" fmla="*/ 161734 h 608361"/>
                  <a:gd name="connsiteX116" fmla="*/ 6382 w 449198"/>
                  <a:gd name="connsiteY116" fmla="*/ 146685 h 608361"/>
                  <a:gd name="connsiteX117" fmla="*/ 32194 w 449198"/>
                  <a:gd name="connsiteY117" fmla="*/ 146304 h 608361"/>
                  <a:gd name="connsiteX118" fmla="*/ 45625 w 449198"/>
                  <a:gd name="connsiteY118" fmla="*/ 152686 h 608361"/>
                  <a:gd name="connsiteX119" fmla="*/ 71342 w 449198"/>
                  <a:gd name="connsiteY119" fmla="*/ 142113 h 608361"/>
                  <a:gd name="connsiteX120" fmla="*/ 94012 w 449198"/>
                  <a:gd name="connsiteY120" fmla="*/ 124873 h 608361"/>
                  <a:gd name="connsiteX121" fmla="*/ 94202 w 449198"/>
                  <a:gd name="connsiteY121" fmla="*/ 113729 h 608361"/>
                  <a:gd name="connsiteX122" fmla="*/ 99727 w 449198"/>
                  <a:gd name="connsiteY122" fmla="*/ 112967 h 608361"/>
                  <a:gd name="connsiteX123" fmla="*/ 99917 w 449198"/>
                  <a:gd name="connsiteY123" fmla="*/ 81153 h 608361"/>
                  <a:gd name="connsiteX124" fmla="*/ 90106 w 449198"/>
                  <a:gd name="connsiteY124" fmla="*/ 73057 h 608361"/>
                  <a:gd name="connsiteX125" fmla="*/ 80772 w 449198"/>
                  <a:gd name="connsiteY125" fmla="*/ 46101 h 608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</a:cxnLst>
                <a:rect l="l" t="t" r="r" b="b"/>
                <a:pathLst>
                  <a:path w="449198" h="608361">
                    <a:moveTo>
                      <a:pt x="66199" y="28575"/>
                    </a:moveTo>
                    <a:lnTo>
                      <a:pt x="78676" y="21146"/>
                    </a:lnTo>
                    <a:lnTo>
                      <a:pt x="91440" y="30004"/>
                    </a:lnTo>
                    <a:lnTo>
                      <a:pt x="103156" y="13240"/>
                    </a:lnTo>
                    <a:lnTo>
                      <a:pt x="111347" y="9239"/>
                    </a:lnTo>
                    <a:lnTo>
                      <a:pt x="130111" y="7525"/>
                    </a:lnTo>
                    <a:lnTo>
                      <a:pt x="150114" y="12383"/>
                    </a:lnTo>
                    <a:lnTo>
                      <a:pt x="170878" y="8668"/>
                    </a:lnTo>
                    <a:lnTo>
                      <a:pt x="180403" y="12287"/>
                    </a:lnTo>
                    <a:lnTo>
                      <a:pt x="190976" y="4000"/>
                    </a:lnTo>
                    <a:lnTo>
                      <a:pt x="215836" y="0"/>
                    </a:lnTo>
                    <a:lnTo>
                      <a:pt x="225552" y="84963"/>
                    </a:lnTo>
                    <a:lnTo>
                      <a:pt x="248317" y="118872"/>
                    </a:lnTo>
                    <a:lnTo>
                      <a:pt x="265366" y="170212"/>
                    </a:lnTo>
                    <a:lnTo>
                      <a:pt x="293275" y="226981"/>
                    </a:lnTo>
                    <a:lnTo>
                      <a:pt x="294227" y="265938"/>
                    </a:lnTo>
                    <a:lnTo>
                      <a:pt x="338042" y="261556"/>
                    </a:lnTo>
                    <a:lnTo>
                      <a:pt x="393382" y="276034"/>
                    </a:lnTo>
                    <a:lnTo>
                      <a:pt x="379666" y="300038"/>
                    </a:lnTo>
                    <a:lnTo>
                      <a:pt x="346424" y="313849"/>
                    </a:lnTo>
                    <a:lnTo>
                      <a:pt x="315373" y="319468"/>
                    </a:lnTo>
                    <a:lnTo>
                      <a:pt x="333375" y="350234"/>
                    </a:lnTo>
                    <a:lnTo>
                      <a:pt x="346519" y="388239"/>
                    </a:lnTo>
                    <a:lnTo>
                      <a:pt x="361378" y="409670"/>
                    </a:lnTo>
                    <a:lnTo>
                      <a:pt x="379666" y="425005"/>
                    </a:lnTo>
                    <a:lnTo>
                      <a:pt x="441103" y="458248"/>
                    </a:lnTo>
                    <a:lnTo>
                      <a:pt x="441103" y="458248"/>
                    </a:lnTo>
                    <a:lnTo>
                      <a:pt x="449199" y="480155"/>
                    </a:lnTo>
                    <a:lnTo>
                      <a:pt x="412718" y="558451"/>
                    </a:lnTo>
                    <a:lnTo>
                      <a:pt x="404622" y="608362"/>
                    </a:lnTo>
                    <a:lnTo>
                      <a:pt x="359188" y="599694"/>
                    </a:lnTo>
                    <a:lnTo>
                      <a:pt x="330041" y="585597"/>
                    </a:lnTo>
                    <a:lnTo>
                      <a:pt x="288988" y="594741"/>
                    </a:lnTo>
                    <a:lnTo>
                      <a:pt x="253936" y="575977"/>
                    </a:lnTo>
                    <a:lnTo>
                      <a:pt x="253460" y="580358"/>
                    </a:lnTo>
                    <a:lnTo>
                      <a:pt x="243554" y="576167"/>
                    </a:lnTo>
                    <a:lnTo>
                      <a:pt x="236791" y="567118"/>
                    </a:lnTo>
                    <a:lnTo>
                      <a:pt x="232315" y="575977"/>
                    </a:lnTo>
                    <a:lnTo>
                      <a:pt x="226695" y="566642"/>
                    </a:lnTo>
                    <a:lnTo>
                      <a:pt x="229362" y="562451"/>
                    </a:lnTo>
                    <a:lnTo>
                      <a:pt x="219456" y="556355"/>
                    </a:lnTo>
                    <a:lnTo>
                      <a:pt x="224504" y="554926"/>
                    </a:lnTo>
                    <a:lnTo>
                      <a:pt x="223742" y="550545"/>
                    </a:lnTo>
                    <a:lnTo>
                      <a:pt x="214693" y="550735"/>
                    </a:lnTo>
                    <a:lnTo>
                      <a:pt x="219646" y="542354"/>
                    </a:lnTo>
                    <a:lnTo>
                      <a:pt x="205835" y="536829"/>
                    </a:lnTo>
                    <a:lnTo>
                      <a:pt x="208788" y="532543"/>
                    </a:lnTo>
                    <a:lnTo>
                      <a:pt x="205930" y="529780"/>
                    </a:lnTo>
                    <a:lnTo>
                      <a:pt x="198691" y="531114"/>
                    </a:lnTo>
                    <a:lnTo>
                      <a:pt x="201263" y="525971"/>
                    </a:lnTo>
                    <a:lnTo>
                      <a:pt x="175069" y="524066"/>
                    </a:lnTo>
                    <a:lnTo>
                      <a:pt x="172307" y="535114"/>
                    </a:lnTo>
                    <a:lnTo>
                      <a:pt x="159067" y="536258"/>
                    </a:lnTo>
                    <a:lnTo>
                      <a:pt x="150590" y="547973"/>
                    </a:lnTo>
                    <a:lnTo>
                      <a:pt x="141922" y="545116"/>
                    </a:lnTo>
                    <a:lnTo>
                      <a:pt x="132778" y="548354"/>
                    </a:lnTo>
                    <a:lnTo>
                      <a:pt x="127921" y="539210"/>
                    </a:lnTo>
                    <a:lnTo>
                      <a:pt x="121444" y="543497"/>
                    </a:lnTo>
                    <a:lnTo>
                      <a:pt x="113442" y="539115"/>
                    </a:lnTo>
                    <a:lnTo>
                      <a:pt x="111633" y="532829"/>
                    </a:lnTo>
                    <a:lnTo>
                      <a:pt x="104584" y="536067"/>
                    </a:lnTo>
                    <a:lnTo>
                      <a:pt x="91821" y="533209"/>
                    </a:lnTo>
                    <a:lnTo>
                      <a:pt x="78581" y="522160"/>
                    </a:lnTo>
                    <a:lnTo>
                      <a:pt x="73628" y="526733"/>
                    </a:lnTo>
                    <a:lnTo>
                      <a:pt x="75438" y="532257"/>
                    </a:lnTo>
                    <a:lnTo>
                      <a:pt x="64103" y="527495"/>
                    </a:lnTo>
                    <a:lnTo>
                      <a:pt x="57245" y="530447"/>
                    </a:lnTo>
                    <a:lnTo>
                      <a:pt x="56292" y="526256"/>
                    </a:lnTo>
                    <a:lnTo>
                      <a:pt x="56292" y="526256"/>
                    </a:lnTo>
                    <a:lnTo>
                      <a:pt x="41053" y="514826"/>
                    </a:lnTo>
                    <a:lnTo>
                      <a:pt x="31813" y="484918"/>
                    </a:lnTo>
                    <a:lnTo>
                      <a:pt x="48482" y="475774"/>
                    </a:lnTo>
                    <a:lnTo>
                      <a:pt x="58674" y="476917"/>
                    </a:lnTo>
                    <a:lnTo>
                      <a:pt x="69056" y="468821"/>
                    </a:lnTo>
                    <a:lnTo>
                      <a:pt x="73914" y="451009"/>
                    </a:lnTo>
                    <a:lnTo>
                      <a:pt x="99346" y="444627"/>
                    </a:lnTo>
                    <a:lnTo>
                      <a:pt x="99346" y="444627"/>
                    </a:lnTo>
                    <a:lnTo>
                      <a:pt x="103917" y="441388"/>
                    </a:lnTo>
                    <a:lnTo>
                      <a:pt x="103917" y="441388"/>
                    </a:lnTo>
                    <a:lnTo>
                      <a:pt x="108966" y="432054"/>
                    </a:lnTo>
                    <a:lnTo>
                      <a:pt x="108966" y="432054"/>
                    </a:lnTo>
                    <a:lnTo>
                      <a:pt x="91726" y="421862"/>
                    </a:lnTo>
                    <a:lnTo>
                      <a:pt x="91726" y="421862"/>
                    </a:lnTo>
                    <a:lnTo>
                      <a:pt x="88201" y="415004"/>
                    </a:lnTo>
                    <a:lnTo>
                      <a:pt x="78772" y="410909"/>
                    </a:lnTo>
                    <a:lnTo>
                      <a:pt x="78772" y="398050"/>
                    </a:lnTo>
                    <a:lnTo>
                      <a:pt x="69913" y="379381"/>
                    </a:lnTo>
                    <a:lnTo>
                      <a:pt x="25146" y="365474"/>
                    </a:lnTo>
                    <a:lnTo>
                      <a:pt x="25432" y="341471"/>
                    </a:lnTo>
                    <a:lnTo>
                      <a:pt x="40672" y="349663"/>
                    </a:lnTo>
                    <a:lnTo>
                      <a:pt x="42767" y="340042"/>
                    </a:lnTo>
                    <a:lnTo>
                      <a:pt x="58102" y="328041"/>
                    </a:lnTo>
                    <a:lnTo>
                      <a:pt x="60293" y="330994"/>
                    </a:lnTo>
                    <a:lnTo>
                      <a:pt x="61341" y="326326"/>
                    </a:lnTo>
                    <a:lnTo>
                      <a:pt x="9906" y="317373"/>
                    </a:lnTo>
                    <a:lnTo>
                      <a:pt x="16288" y="308800"/>
                    </a:lnTo>
                    <a:lnTo>
                      <a:pt x="45815" y="316706"/>
                    </a:lnTo>
                    <a:lnTo>
                      <a:pt x="56292" y="315277"/>
                    </a:lnTo>
                    <a:lnTo>
                      <a:pt x="59531" y="312039"/>
                    </a:lnTo>
                    <a:lnTo>
                      <a:pt x="49721" y="297371"/>
                    </a:lnTo>
                    <a:lnTo>
                      <a:pt x="55721" y="283369"/>
                    </a:lnTo>
                    <a:lnTo>
                      <a:pt x="44577" y="285750"/>
                    </a:lnTo>
                    <a:lnTo>
                      <a:pt x="39814" y="278797"/>
                    </a:lnTo>
                    <a:lnTo>
                      <a:pt x="33814" y="278606"/>
                    </a:lnTo>
                    <a:lnTo>
                      <a:pt x="28765" y="266033"/>
                    </a:lnTo>
                    <a:lnTo>
                      <a:pt x="20859" y="266986"/>
                    </a:lnTo>
                    <a:lnTo>
                      <a:pt x="20955" y="260890"/>
                    </a:lnTo>
                    <a:lnTo>
                      <a:pt x="10001" y="253555"/>
                    </a:lnTo>
                    <a:lnTo>
                      <a:pt x="5334" y="239268"/>
                    </a:lnTo>
                    <a:lnTo>
                      <a:pt x="10192" y="231076"/>
                    </a:lnTo>
                    <a:lnTo>
                      <a:pt x="24765" y="225552"/>
                    </a:lnTo>
                    <a:lnTo>
                      <a:pt x="20098" y="211646"/>
                    </a:lnTo>
                    <a:lnTo>
                      <a:pt x="23622" y="204883"/>
                    </a:lnTo>
                    <a:lnTo>
                      <a:pt x="0" y="178213"/>
                    </a:lnTo>
                    <a:lnTo>
                      <a:pt x="6953" y="172117"/>
                    </a:lnTo>
                    <a:lnTo>
                      <a:pt x="1905" y="161734"/>
                    </a:lnTo>
                    <a:lnTo>
                      <a:pt x="6382" y="146685"/>
                    </a:lnTo>
                    <a:lnTo>
                      <a:pt x="32194" y="146304"/>
                    </a:lnTo>
                    <a:lnTo>
                      <a:pt x="45625" y="152686"/>
                    </a:lnTo>
                    <a:lnTo>
                      <a:pt x="71342" y="142113"/>
                    </a:lnTo>
                    <a:lnTo>
                      <a:pt x="94012" y="124873"/>
                    </a:lnTo>
                    <a:lnTo>
                      <a:pt x="94202" y="113729"/>
                    </a:lnTo>
                    <a:lnTo>
                      <a:pt x="99727" y="112967"/>
                    </a:lnTo>
                    <a:lnTo>
                      <a:pt x="99917" y="81153"/>
                    </a:lnTo>
                    <a:lnTo>
                      <a:pt x="90106" y="73057"/>
                    </a:lnTo>
                    <a:lnTo>
                      <a:pt x="80772" y="46101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任意多边形: 形状 32"/>
              <p:cNvSpPr/>
              <p:nvPr>
                <p:custDataLst>
                  <p:tags r:id="rId85"/>
                </p:custDataLst>
              </p:nvPr>
            </p:nvSpPr>
            <p:spPr>
              <a:xfrm>
                <a:off x="6066" y="6136"/>
                <a:ext cx="104" cy="133"/>
              </a:xfrm>
              <a:custGeom>
                <a:avLst/>
                <a:gdLst>
                  <a:gd name="connsiteX0" fmla="*/ 591312 w 923353"/>
                  <a:gd name="connsiteY0" fmla="*/ 64103 h 968597"/>
                  <a:gd name="connsiteX1" fmla="*/ 598361 w 923353"/>
                  <a:gd name="connsiteY1" fmla="*/ 49339 h 968597"/>
                  <a:gd name="connsiteX2" fmla="*/ 597313 w 923353"/>
                  <a:gd name="connsiteY2" fmla="*/ 29432 h 968597"/>
                  <a:gd name="connsiteX3" fmla="*/ 610838 w 923353"/>
                  <a:gd name="connsiteY3" fmla="*/ 12097 h 968597"/>
                  <a:gd name="connsiteX4" fmla="*/ 614363 w 923353"/>
                  <a:gd name="connsiteY4" fmla="*/ 0 h 968597"/>
                  <a:gd name="connsiteX5" fmla="*/ 626078 w 923353"/>
                  <a:gd name="connsiteY5" fmla="*/ 27337 h 968597"/>
                  <a:gd name="connsiteX6" fmla="*/ 643509 w 923353"/>
                  <a:gd name="connsiteY6" fmla="*/ 32194 h 968597"/>
                  <a:gd name="connsiteX7" fmla="*/ 652558 w 923353"/>
                  <a:gd name="connsiteY7" fmla="*/ 42481 h 968597"/>
                  <a:gd name="connsiteX8" fmla="*/ 667607 w 923353"/>
                  <a:gd name="connsiteY8" fmla="*/ 49530 h 968597"/>
                  <a:gd name="connsiteX9" fmla="*/ 676751 w 923353"/>
                  <a:gd name="connsiteY9" fmla="*/ 68485 h 968597"/>
                  <a:gd name="connsiteX10" fmla="*/ 691705 w 923353"/>
                  <a:gd name="connsiteY10" fmla="*/ 77724 h 968597"/>
                  <a:gd name="connsiteX11" fmla="*/ 678275 w 923353"/>
                  <a:gd name="connsiteY11" fmla="*/ 89440 h 968597"/>
                  <a:gd name="connsiteX12" fmla="*/ 688372 w 923353"/>
                  <a:gd name="connsiteY12" fmla="*/ 100965 h 968597"/>
                  <a:gd name="connsiteX13" fmla="*/ 681419 w 923353"/>
                  <a:gd name="connsiteY13" fmla="*/ 116300 h 968597"/>
                  <a:gd name="connsiteX14" fmla="*/ 682371 w 923353"/>
                  <a:gd name="connsiteY14" fmla="*/ 131445 h 968597"/>
                  <a:gd name="connsiteX15" fmla="*/ 690753 w 923353"/>
                  <a:gd name="connsiteY15" fmla="*/ 150400 h 968597"/>
                  <a:gd name="connsiteX16" fmla="*/ 713994 w 923353"/>
                  <a:gd name="connsiteY16" fmla="*/ 137160 h 968597"/>
                  <a:gd name="connsiteX17" fmla="*/ 728853 w 923353"/>
                  <a:gd name="connsiteY17" fmla="*/ 142970 h 968597"/>
                  <a:gd name="connsiteX18" fmla="*/ 750951 w 923353"/>
                  <a:gd name="connsiteY18" fmla="*/ 169450 h 968597"/>
                  <a:gd name="connsiteX19" fmla="*/ 784670 w 923353"/>
                  <a:gd name="connsiteY19" fmla="*/ 160972 h 968597"/>
                  <a:gd name="connsiteX20" fmla="*/ 784670 w 923353"/>
                  <a:gd name="connsiteY20" fmla="*/ 160972 h 968597"/>
                  <a:gd name="connsiteX21" fmla="*/ 792289 w 923353"/>
                  <a:gd name="connsiteY21" fmla="*/ 156400 h 968597"/>
                  <a:gd name="connsiteX22" fmla="*/ 792289 w 923353"/>
                  <a:gd name="connsiteY22" fmla="*/ 156400 h 968597"/>
                  <a:gd name="connsiteX23" fmla="*/ 800005 w 923353"/>
                  <a:gd name="connsiteY23" fmla="*/ 153543 h 968597"/>
                  <a:gd name="connsiteX24" fmla="*/ 803529 w 923353"/>
                  <a:gd name="connsiteY24" fmla="*/ 146018 h 968597"/>
                  <a:gd name="connsiteX25" fmla="*/ 809530 w 923353"/>
                  <a:gd name="connsiteY25" fmla="*/ 148685 h 968597"/>
                  <a:gd name="connsiteX26" fmla="*/ 829247 w 923353"/>
                  <a:gd name="connsiteY26" fmla="*/ 134874 h 968597"/>
                  <a:gd name="connsiteX27" fmla="*/ 838105 w 923353"/>
                  <a:gd name="connsiteY27" fmla="*/ 135160 h 968597"/>
                  <a:gd name="connsiteX28" fmla="*/ 851726 w 923353"/>
                  <a:gd name="connsiteY28" fmla="*/ 124682 h 968597"/>
                  <a:gd name="connsiteX29" fmla="*/ 857155 w 923353"/>
                  <a:gd name="connsiteY29" fmla="*/ 126587 h 968597"/>
                  <a:gd name="connsiteX30" fmla="*/ 867823 w 923353"/>
                  <a:gd name="connsiteY30" fmla="*/ 117157 h 968597"/>
                  <a:gd name="connsiteX31" fmla="*/ 867823 w 923353"/>
                  <a:gd name="connsiteY31" fmla="*/ 117157 h 968597"/>
                  <a:gd name="connsiteX32" fmla="*/ 882205 w 923353"/>
                  <a:gd name="connsiteY32" fmla="*/ 124682 h 968597"/>
                  <a:gd name="connsiteX33" fmla="*/ 883825 w 923353"/>
                  <a:gd name="connsiteY33" fmla="*/ 130397 h 968597"/>
                  <a:gd name="connsiteX34" fmla="*/ 877538 w 923353"/>
                  <a:gd name="connsiteY34" fmla="*/ 156400 h 968597"/>
                  <a:gd name="connsiteX35" fmla="*/ 870013 w 923353"/>
                  <a:gd name="connsiteY35" fmla="*/ 165354 h 968597"/>
                  <a:gd name="connsiteX36" fmla="*/ 871919 w 923353"/>
                  <a:gd name="connsiteY36" fmla="*/ 174974 h 968597"/>
                  <a:gd name="connsiteX37" fmla="*/ 883253 w 923353"/>
                  <a:gd name="connsiteY37" fmla="*/ 179927 h 968597"/>
                  <a:gd name="connsiteX38" fmla="*/ 892588 w 923353"/>
                  <a:gd name="connsiteY38" fmla="*/ 171831 h 968597"/>
                  <a:gd name="connsiteX39" fmla="*/ 899351 w 923353"/>
                  <a:gd name="connsiteY39" fmla="*/ 154591 h 968597"/>
                  <a:gd name="connsiteX40" fmla="*/ 894112 w 923353"/>
                  <a:gd name="connsiteY40" fmla="*/ 146971 h 968597"/>
                  <a:gd name="connsiteX41" fmla="*/ 916877 w 923353"/>
                  <a:gd name="connsiteY41" fmla="*/ 150781 h 968597"/>
                  <a:gd name="connsiteX42" fmla="*/ 915162 w 923353"/>
                  <a:gd name="connsiteY42" fmla="*/ 161353 h 968597"/>
                  <a:gd name="connsiteX43" fmla="*/ 923354 w 923353"/>
                  <a:gd name="connsiteY43" fmla="*/ 178975 h 968597"/>
                  <a:gd name="connsiteX44" fmla="*/ 921353 w 923353"/>
                  <a:gd name="connsiteY44" fmla="*/ 201549 h 968597"/>
                  <a:gd name="connsiteX45" fmla="*/ 914781 w 923353"/>
                  <a:gd name="connsiteY45" fmla="*/ 211741 h 968597"/>
                  <a:gd name="connsiteX46" fmla="*/ 898112 w 923353"/>
                  <a:gd name="connsiteY46" fmla="*/ 223171 h 968597"/>
                  <a:gd name="connsiteX47" fmla="*/ 905828 w 923353"/>
                  <a:gd name="connsiteY47" fmla="*/ 236982 h 968597"/>
                  <a:gd name="connsiteX48" fmla="*/ 897922 w 923353"/>
                  <a:gd name="connsiteY48" fmla="*/ 258413 h 968597"/>
                  <a:gd name="connsiteX49" fmla="*/ 906209 w 923353"/>
                  <a:gd name="connsiteY49" fmla="*/ 276606 h 968597"/>
                  <a:gd name="connsiteX50" fmla="*/ 901160 w 923353"/>
                  <a:gd name="connsiteY50" fmla="*/ 286131 h 968597"/>
                  <a:gd name="connsiteX51" fmla="*/ 902113 w 923353"/>
                  <a:gd name="connsiteY51" fmla="*/ 296799 h 968597"/>
                  <a:gd name="connsiteX52" fmla="*/ 902113 w 923353"/>
                  <a:gd name="connsiteY52" fmla="*/ 296799 h 968597"/>
                  <a:gd name="connsiteX53" fmla="*/ 902494 w 923353"/>
                  <a:gd name="connsiteY53" fmla="*/ 318802 h 968597"/>
                  <a:gd name="connsiteX54" fmla="*/ 881729 w 923353"/>
                  <a:gd name="connsiteY54" fmla="*/ 331184 h 968597"/>
                  <a:gd name="connsiteX55" fmla="*/ 880491 w 923353"/>
                  <a:gd name="connsiteY55" fmla="*/ 348329 h 968597"/>
                  <a:gd name="connsiteX56" fmla="*/ 871156 w 923353"/>
                  <a:gd name="connsiteY56" fmla="*/ 356425 h 968597"/>
                  <a:gd name="connsiteX57" fmla="*/ 856488 w 923353"/>
                  <a:gd name="connsiteY57" fmla="*/ 384715 h 968597"/>
                  <a:gd name="connsiteX58" fmla="*/ 831342 w 923353"/>
                  <a:gd name="connsiteY58" fmla="*/ 398145 h 968597"/>
                  <a:gd name="connsiteX59" fmla="*/ 825341 w 923353"/>
                  <a:gd name="connsiteY59" fmla="*/ 391382 h 968597"/>
                  <a:gd name="connsiteX60" fmla="*/ 816293 w 923353"/>
                  <a:gd name="connsiteY60" fmla="*/ 409575 h 968597"/>
                  <a:gd name="connsiteX61" fmla="*/ 774383 w 923353"/>
                  <a:gd name="connsiteY61" fmla="*/ 424243 h 968597"/>
                  <a:gd name="connsiteX62" fmla="*/ 780002 w 923353"/>
                  <a:gd name="connsiteY62" fmla="*/ 439198 h 968597"/>
                  <a:gd name="connsiteX63" fmla="*/ 788099 w 923353"/>
                  <a:gd name="connsiteY63" fmla="*/ 443103 h 968597"/>
                  <a:gd name="connsiteX64" fmla="*/ 777145 w 923353"/>
                  <a:gd name="connsiteY64" fmla="*/ 442341 h 968597"/>
                  <a:gd name="connsiteX65" fmla="*/ 772954 w 923353"/>
                  <a:gd name="connsiteY65" fmla="*/ 452914 h 968597"/>
                  <a:gd name="connsiteX66" fmla="*/ 772954 w 923353"/>
                  <a:gd name="connsiteY66" fmla="*/ 452914 h 968597"/>
                  <a:gd name="connsiteX67" fmla="*/ 769430 w 923353"/>
                  <a:gd name="connsiteY67" fmla="*/ 456628 h 968597"/>
                  <a:gd name="connsiteX68" fmla="*/ 776097 w 923353"/>
                  <a:gd name="connsiteY68" fmla="*/ 459962 h 968597"/>
                  <a:gd name="connsiteX69" fmla="*/ 769430 w 923353"/>
                  <a:gd name="connsiteY69" fmla="*/ 465106 h 968597"/>
                  <a:gd name="connsiteX70" fmla="*/ 769430 w 923353"/>
                  <a:gd name="connsiteY70" fmla="*/ 465106 h 968597"/>
                  <a:gd name="connsiteX71" fmla="*/ 763048 w 923353"/>
                  <a:gd name="connsiteY71" fmla="*/ 466344 h 968597"/>
                  <a:gd name="connsiteX72" fmla="*/ 764096 w 923353"/>
                  <a:gd name="connsiteY72" fmla="*/ 474250 h 968597"/>
                  <a:gd name="connsiteX73" fmla="*/ 753142 w 923353"/>
                  <a:gd name="connsiteY73" fmla="*/ 474059 h 968597"/>
                  <a:gd name="connsiteX74" fmla="*/ 757523 w 923353"/>
                  <a:gd name="connsiteY74" fmla="*/ 481203 h 968597"/>
                  <a:gd name="connsiteX75" fmla="*/ 750856 w 923353"/>
                  <a:gd name="connsiteY75" fmla="*/ 479488 h 968597"/>
                  <a:gd name="connsiteX76" fmla="*/ 745141 w 923353"/>
                  <a:gd name="connsiteY76" fmla="*/ 484727 h 968597"/>
                  <a:gd name="connsiteX77" fmla="*/ 745712 w 923353"/>
                  <a:gd name="connsiteY77" fmla="*/ 492633 h 968597"/>
                  <a:gd name="connsiteX78" fmla="*/ 737521 w 923353"/>
                  <a:gd name="connsiteY78" fmla="*/ 492728 h 968597"/>
                  <a:gd name="connsiteX79" fmla="*/ 736378 w 923353"/>
                  <a:gd name="connsiteY79" fmla="*/ 515969 h 968597"/>
                  <a:gd name="connsiteX80" fmla="*/ 722471 w 923353"/>
                  <a:gd name="connsiteY80" fmla="*/ 524161 h 968597"/>
                  <a:gd name="connsiteX81" fmla="*/ 705612 w 923353"/>
                  <a:gd name="connsiteY81" fmla="*/ 544354 h 968597"/>
                  <a:gd name="connsiteX82" fmla="*/ 704279 w 923353"/>
                  <a:gd name="connsiteY82" fmla="*/ 569309 h 968597"/>
                  <a:gd name="connsiteX83" fmla="*/ 707803 w 923353"/>
                  <a:gd name="connsiteY83" fmla="*/ 577405 h 968597"/>
                  <a:gd name="connsiteX84" fmla="*/ 703612 w 923353"/>
                  <a:gd name="connsiteY84" fmla="*/ 584454 h 968597"/>
                  <a:gd name="connsiteX85" fmla="*/ 706279 w 923353"/>
                  <a:gd name="connsiteY85" fmla="*/ 605409 h 968597"/>
                  <a:gd name="connsiteX86" fmla="*/ 712946 w 923353"/>
                  <a:gd name="connsiteY86" fmla="*/ 617506 h 968597"/>
                  <a:gd name="connsiteX87" fmla="*/ 704755 w 923353"/>
                  <a:gd name="connsiteY87" fmla="*/ 628936 h 968597"/>
                  <a:gd name="connsiteX88" fmla="*/ 710565 w 923353"/>
                  <a:gd name="connsiteY88" fmla="*/ 639699 h 968597"/>
                  <a:gd name="connsiteX89" fmla="*/ 719138 w 923353"/>
                  <a:gd name="connsiteY89" fmla="*/ 641794 h 968597"/>
                  <a:gd name="connsiteX90" fmla="*/ 707041 w 923353"/>
                  <a:gd name="connsiteY90" fmla="*/ 677609 h 968597"/>
                  <a:gd name="connsiteX91" fmla="*/ 714089 w 923353"/>
                  <a:gd name="connsiteY91" fmla="*/ 684847 h 968597"/>
                  <a:gd name="connsiteX92" fmla="*/ 713518 w 923353"/>
                  <a:gd name="connsiteY92" fmla="*/ 697706 h 968597"/>
                  <a:gd name="connsiteX93" fmla="*/ 722376 w 923353"/>
                  <a:gd name="connsiteY93" fmla="*/ 698563 h 968597"/>
                  <a:gd name="connsiteX94" fmla="*/ 736283 w 923353"/>
                  <a:gd name="connsiteY94" fmla="*/ 708088 h 968597"/>
                  <a:gd name="connsiteX95" fmla="*/ 729234 w 923353"/>
                  <a:gd name="connsiteY95" fmla="*/ 715994 h 968597"/>
                  <a:gd name="connsiteX96" fmla="*/ 739426 w 923353"/>
                  <a:gd name="connsiteY96" fmla="*/ 724186 h 968597"/>
                  <a:gd name="connsiteX97" fmla="*/ 743712 w 923353"/>
                  <a:gd name="connsiteY97" fmla="*/ 743807 h 968597"/>
                  <a:gd name="connsiteX98" fmla="*/ 736568 w 923353"/>
                  <a:gd name="connsiteY98" fmla="*/ 752856 h 968597"/>
                  <a:gd name="connsiteX99" fmla="*/ 733711 w 923353"/>
                  <a:gd name="connsiteY99" fmla="*/ 769334 h 968597"/>
                  <a:gd name="connsiteX100" fmla="*/ 744093 w 923353"/>
                  <a:gd name="connsiteY100" fmla="*/ 792956 h 968597"/>
                  <a:gd name="connsiteX101" fmla="*/ 757714 w 923353"/>
                  <a:gd name="connsiteY101" fmla="*/ 805148 h 968597"/>
                  <a:gd name="connsiteX102" fmla="*/ 760095 w 923353"/>
                  <a:gd name="connsiteY102" fmla="*/ 821817 h 968597"/>
                  <a:gd name="connsiteX103" fmla="*/ 755999 w 923353"/>
                  <a:gd name="connsiteY103" fmla="*/ 823722 h 968597"/>
                  <a:gd name="connsiteX104" fmla="*/ 752380 w 923353"/>
                  <a:gd name="connsiteY104" fmla="*/ 841819 h 968597"/>
                  <a:gd name="connsiteX105" fmla="*/ 760571 w 923353"/>
                  <a:gd name="connsiteY105" fmla="*/ 848773 h 968597"/>
                  <a:gd name="connsiteX106" fmla="*/ 759619 w 923353"/>
                  <a:gd name="connsiteY106" fmla="*/ 860393 h 968597"/>
                  <a:gd name="connsiteX107" fmla="*/ 759619 w 923353"/>
                  <a:gd name="connsiteY107" fmla="*/ 860393 h 968597"/>
                  <a:gd name="connsiteX108" fmla="*/ 737426 w 923353"/>
                  <a:gd name="connsiteY108" fmla="*/ 865727 h 968597"/>
                  <a:gd name="connsiteX109" fmla="*/ 725614 w 923353"/>
                  <a:gd name="connsiteY109" fmla="*/ 878300 h 968597"/>
                  <a:gd name="connsiteX110" fmla="*/ 726948 w 923353"/>
                  <a:gd name="connsiteY110" fmla="*/ 928402 h 968597"/>
                  <a:gd name="connsiteX111" fmla="*/ 718376 w 923353"/>
                  <a:gd name="connsiteY111" fmla="*/ 956786 h 968597"/>
                  <a:gd name="connsiteX112" fmla="*/ 685610 w 923353"/>
                  <a:gd name="connsiteY112" fmla="*/ 968597 h 968597"/>
                  <a:gd name="connsiteX113" fmla="*/ 662464 w 923353"/>
                  <a:gd name="connsiteY113" fmla="*/ 959834 h 968597"/>
                  <a:gd name="connsiteX114" fmla="*/ 662464 w 923353"/>
                  <a:gd name="connsiteY114" fmla="*/ 959834 h 968597"/>
                  <a:gd name="connsiteX115" fmla="*/ 642461 w 923353"/>
                  <a:gd name="connsiteY115" fmla="*/ 948976 h 968597"/>
                  <a:gd name="connsiteX116" fmla="*/ 641413 w 923353"/>
                  <a:gd name="connsiteY116" fmla="*/ 943356 h 968597"/>
                  <a:gd name="connsiteX117" fmla="*/ 621887 w 923353"/>
                  <a:gd name="connsiteY117" fmla="*/ 946213 h 968597"/>
                  <a:gd name="connsiteX118" fmla="*/ 616744 w 923353"/>
                  <a:gd name="connsiteY118" fmla="*/ 932688 h 968597"/>
                  <a:gd name="connsiteX119" fmla="*/ 612077 w 923353"/>
                  <a:gd name="connsiteY119" fmla="*/ 930783 h 968597"/>
                  <a:gd name="connsiteX120" fmla="*/ 612077 w 923353"/>
                  <a:gd name="connsiteY120" fmla="*/ 930783 h 968597"/>
                  <a:gd name="connsiteX121" fmla="*/ 604838 w 923353"/>
                  <a:gd name="connsiteY121" fmla="*/ 921639 h 968597"/>
                  <a:gd name="connsiteX122" fmla="*/ 604838 w 923353"/>
                  <a:gd name="connsiteY122" fmla="*/ 921639 h 968597"/>
                  <a:gd name="connsiteX123" fmla="*/ 609695 w 923353"/>
                  <a:gd name="connsiteY123" fmla="*/ 907542 h 968597"/>
                  <a:gd name="connsiteX124" fmla="*/ 600075 w 923353"/>
                  <a:gd name="connsiteY124" fmla="*/ 904494 h 968597"/>
                  <a:gd name="connsiteX125" fmla="*/ 589312 w 923353"/>
                  <a:gd name="connsiteY125" fmla="*/ 913067 h 968597"/>
                  <a:gd name="connsiteX126" fmla="*/ 589312 w 923353"/>
                  <a:gd name="connsiteY126" fmla="*/ 913067 h 968597"/>
                  <a:gd name="connsiteX127" fmla="*/ 579596 w 923353"/>
                  <a:gd name="connsiteY127" fmla="*/ 913638 h 968597"/>
                  <a:gd name="connsiteX128" fmla="*/ 579596 w 923353"/>
                  <a:gd name="connsiteY128" fmla="*/ 913638 h 968597"/>
                  <a:gd name="connsiteX129" fmla="*/ 553784 w 923353"/>
                  <a:gd name="connsiteY129" fmla="*/ 904589 h 968597"/>
                  <a:gd name="connsiteX130" fmla="*/ 545592 w 923353"/>
                  <a:gd name="connsiteY130" fmla="*/ 915162 h 968597"/>
                  <a:gd name="connsiteX131" fmla="*/ 515207 w 923353"/>
                  <a:gd name="connsiteY131" fmla="*/ 918877 h 968597"/>
                  <a:gd name="connsiteX132" fmla="*/ 492062 w 923353"/>
                  <a:gd name="connsiteY132" fmla="*/ 905827 h 968597"/>
                  <a:gd name="connsiteX133" fmla="*/ 471773 w 923353"/>
                  <a:gd name="connsiteY133" fmla="*/ 912114 h 968597"/>
                  <a:gd name="connsiteX134" fmla="*/ 452056 w 923353"/>
                  <a:gd name="connsiteY134" fmla="*/ 912400 h 968597"/>
                  <a:gd name="connsiteX135" fmla="*/ 429196 w 923353"/>
                  <a:gd name="connsiteY135" fmla="*/ 926306 h 968597"/>
                  <a:gd name="connsiteX136" fmla="*/ 421005 w 923353"/>
                  <a:gd name="connsiteY136" fmla="*/ 922496 h 968597"/>
                  <a:gd name="connsiteX137" fmla="*/ 404813 w 923353"/>
                  <a:gd name="connsiteY137" fmla="*/ 902303 h 968597"/>
                  <a:gd name="connsiteX138" fmla="*/ 393287 w 923353"/>
                  <a:gd name="connsiteY138" fmla="*/ 903065 h 968597"/>
                  <a:gd name="connsiteX139" fmla="*/ 390620 w 923353"/>
                  <a:gd name="connsiteY139" fmla="*/ 896969 h 968597"/>
                  <a:gd name="connsiteX140" fmla="*/ 394811 w 923353"/>
                  <a:gd name="connsiteY140" fmla="*/ 878967 h 968597"/>
                  <a:gd name="connsiteX141" fmla="*/ 371951 w 923353"/>
                  <a:gd name="connsiteY141" fmla="*/ 855154 h 968597"/>
                  <a:gd name="connsiteX142" fmla="*/ 371951 w 923353"/>
                  <a:gd name="connsiteY142" fmla="*/ 855154 h 968597"/>
                  <a:gd name="connsiteX143" fmla="*/ 371189 w 923353"/>
                  <a:gd name="connsiteY143" fmla="*/ 842677 h 968597"/>
                  <a:gd name="connsiteX144" fmla="*/ 367094 w 923353"/>
                  <a:gd name="connsiteY144" fmla="*/ 840105 h 968597"/>
                  <a:gd name="connsiteX145" fmla="*/ 370046 w 923353"/>
                  <a:gd name="connsiteY145" fmla="*/ 834771 h 968597"/>
                  <a:gd name="connsiteX146" fmla="*/ 364427 w 923353"/>
                  <a:gd name="connsiteY146" fmla="*/ 826008 h 968597"/>
                  <a:gd name="connsiteX147" fmla="*/ 367760 w 923353"/>
                  <a:gd name="connsiteY147" fmla="*/ 825151 h 968597"/>
                  <a:gd name="connsiteX148" fmla="*/ 367475 w 923353"/>
                  <a:gd name="connsiteY148" fmla="*/ 813530 h 968597"/>
                  <a:gd name="connsiteX149" fmla="*/ 378428 w 923353"/>
                  <a:gd name="connsiteY149" fmla="*/ 808768 h 968597"/>
                  <a:gd name="connsiteX150" fmla="*/ 380333 w 923353"/>
                  <a:gd name="connsiteY150" fmla="*/ 799338 h 968597"/>
                  <a:gd name="connsiteX151" fmla="*/ 388715 w 923353"/>
                  <a:gd name="connsiteY151" fmla="*/ 791146 h 968597"/>
                  <a:gd name="connsiteX152" fmla="*/ 394335 w 923353"/>
                  <a:gd name="connsiteY152" fmla="*/ 773049 h 968597"/>
                  <a:gd name="connsiteX153" fmla="*/ 389954 w 923353"/>
                  <a:gd name="connsiteY153" fmla="*/ 771620 h 968597"/>
                  <a:gd name="connsiteX154" fmla="*/ 395859 w 923353"/>
                  <a:gd name="connsiteY154" fmla="*/ 769810 h 968597"/>
                  <a:gd name="connsiteX155" fmla="*/ 398621 w 923353"/>
                  <a:gd name="connsiteY155" fmla="*/ 760095 h 968597"/>
                  <a:gd name="connsiteX156" fmla="*/ 402336 w 923353"/>
                  <a:gd name="connsiteY156" fmla="*/ 761143 h 968597"/>
                  <a:gd name="connsiteX157" fmla="*/ 396050 w 923353"/>
                  <a:gd name="connsiteY157" fmla="*/ 748665 h 968597"/>
                  <a:gd name="connsiteX158" fmla="*/ 408813 w 923353"/>
                  <a:gd name="connsiteY158" fmla="*/ 738473 h 968597"/>
                  <a:gd name="connsiteX159" fmla="*/ 410242 w 923353"/>
                  <a:gd name="connsiteY159" fmla="*/ 729425 h 968597"/>
                  <a:gd name="connsiteX160" fmla="*/ 390239 w 923353"/>
                  <a:gd name="connsiteY160" fmla="*/ 721328 h 968597"/>
                  <a:gd name="connsiteX161" fmla="*/ 388334 w 923353"/>
                  <a:gd name="connsiteY161" fmla="*/ 707612 h 968597"/>
                  <a:gd name="connsiteX162" fmla="*/ 379667 w 923353"/>
                  <a:gd name="connsiteY162" fmla="*/ 699421 h 968597"/>
                  <a:gd name="connsiteX163" fmla="*/ 372523 w 923353"/>
                  <a:gd name="connsiteY163" fmla="*/ 704374 h 968597"/>
                  <a:gd name="connsiteX164" fmla="*/ 363093 w 923353"/>
                  <a:gd name="connsiteY164" fmla="*/ 696754 h 968597"/>
                  <a:gd name="connsiteX165" fmla="*/ 356521 w 923353"/>
                  <a:gd name="connsiteY165" fmla="*/ 699230 h 968597"/>
                  <a:gd name="connsiteX166" fmla="*/ 342233 w 923353"/>
                  <a:gd name="connsiteY166" fmla="*/ 674275 h 968597"/>
                  <a:gd name="connsiteX167" fmla="*/ 427863 w 923353"/>
                  <a:gd name="connsiteY167" fmla="*/ 559118 h 968597"/>
                  <a:gd name="connsiteX168" fmla="*/ 425958 w 923353"/>
                  <a:gd name="connsiteY168" fmla="*/ 546640 h 968597"/>
                  <a:gd name="connsiteX169" fmla="*/ 431578 w 923353"/>
                  <a:gd name="connsiteY169" fmla="*/ 526351 h 968597"/>
                  <a:gd name="connsiteX170" fmla="*/ 447008 w 923353"/>
                  <a:gd name="connsiteY170" fmla="*/ 497681 h 968597"/>
                  <a:gd name="connsiteX171" fmla="*/ 449580 w 923353"/>
                  <a:gd name="connsiteY171" fmla="*/ 474250 h 968597"/>
                  <a:gd name="connsiteX172" fmla="*/ 456629 w 923353"/>
                  <a:gd name="connsiteY172" fmla="*/ 464344 h 968597"/>
                  <a:gd name="connsiteX173" fmla="*/ 428054 w 923353"/>
                  <a:gd name="connsiteY173" fmla="*/ 443103 h 968597"/>
                  <a:gd name="connsiteX174" fmla="*/ 419576 w 923353"/>
                  <a:gd name="connsiteY174" fmla="*/ 414052 h 968597"/>
                  <a:gd name="connsiteX175" fmla="*/ 415480 w 923353"/>
                  <a:gd name="connsiteY175" fmla="*/ 419671 h 968597"/>
                  <a:gd name="connsiteX176" fmla="*/ 418624 w 923353"/>
                  <a:gd name="connsiteY176" fmla="*/ 427863 h 968597"/>
                  <a:gd name="connsiteX177" fmla="*/ 408051 w 923353"/>
                  <a:gd name="connsiteY177" fmla="*/ 428625 h 968597"/>
                  <a:gd name="connsiteX178" fmla="*/ 401860 w 923353"/>
                  <a:gd name="connsiteY178" fmla="*/ 434911 h 968597"/>
                  <a:gd name="connsiteX179" fmla="*/ 396716 w 923353"/>
                  <a:gd name="connsiteY179" fmla="*/ 433387 h 968597"/>
                  <a:gd name="connsiteX180" fmla="*/ 396335 w 923353"/>
                  <a:gd name="connsiteY180" fmla="*/ 423577 h 968597"/>
                  <a:gd name="connsiteX181" fmla="*/ 369570 w 923353"/>
                  <a:gd name="connsiteY181" fmla="*/ 428625 h 968597"/>
                  <a:gd name="connsiteX182" fmla="*/ 365951 w 923353"/>
                  <a:gd name="connsiteY182" fmla="*/ 421481 h 968597"/>
                  <a:gd name="connsiteX183" fmla="*/ 354902 w 923353"/>
                  <a:gd name="connsiteY183" fmla="*/ 428625 h 968597"/>
                  <a:gd name="connsiteX184" fmla="*/ 340138 w 923353"/>
                  <a:gd name="connsiteY184" fmla="*/ 419386 h 968597"/>
                  <a:gd name="connsiteX185" fmla="*/ 333851 w 923353"/>
                  <a:gd name="connsiteY185" fmla="*/ 422338 h 968597"/>
                  <a:gd name="connsiteX186" fmla="*/ 292703 w 923353"/>
                  <a:gd name="connsiteY186" fmla="*/ 389763 h 968597"/>
                  <a:gd name="connsiteX187" fmla="*/ 285941 w 923353"/>
                  <a:gd name="connsiteY187" fmla="*/ 393573 h 968597"/>
                  <a:gd name="connsiteX188" fmla="*/ 279559 w 923353"/>
                  <a:gd name="connsiteY188" fmla="*/ 388429 h 968597"/>
                  <a:gd name="connsiteX189" fmla="*/ 272891 w 923353"/>
                  <a:gd name="connsiteY189" fmla="*/ 398431 h 968597"/>
                  <a:gd name="connsiteX190" fmla="*/ 263366 w 923353"/>
                  <a:gd name="connsiteY190" fmla="*/ 390525 h 968597"/>
                  <a:gd name="connsiteX191" fmla="*/ 241268 w 923353"/>
                  <a:gd name="connsiteY191" fmla="*/ 396335 h 968597"/>
                  <a:gd name="connsiteX192" fmla="*/ 205930 w 923353"/>
                  <a:gd name="connsiteY192" fmla="*/ 396621 h 968597"/>
                  <a:gd name="connsiteX193" fmla="*/ 209360 w 923353"/>
                  <a:gd name="connsiteY193" fmla="*/ 390906 h 968597"/>
                  <a:gd name="connsiteX194" fmla="*/ 190214 w 923353"/>
                  <a:gd name="connsiteY194" fmla="*/ 386905 h 968597"/>
                  <a:gd name="connsiteX195" fmla="*/ 183166 w 923353"/>
                  <a:gd name="connsiteY195" fmla="*/ 379381 h 968597"/>
                  <a:gd name="connsiteX196" fmla="*/ 182975 w 923353"/>
                  <a:gd name="connsiteY196" fmla="*/ 364712 h 968597"/>
                  <a:gd name="connsiteX197" fmla="*/ 178022 w 923353"/>
                  <a:gd name="connsiteY197" fmla="*/ 362426 h 968597"/>
                  <a:gd name="connsiteX198" fmla="*/ 177070 w 923353"/>
                  <a:gd name="connsiteY198" fmla="*/ 353663 h 968597"/>
                  <a:gd name="connsiteX199" fmla="*/ 155258 w 923353"/>
                  <a:gd name="connsiteY199" fmla="*/ 348043 h 968597"/>
                  <a:gd name="connsiteX200" fmla="*/ 156877 w 923353"/>
                  <a:gd name="connsiteY200" fmla="*/ 336899 h 968597"/>
                  <a:gd name="connsiteX201" fmla="*/ 148114 w 923353"/>
                  <a:gd name="connsiteY201" fmla="*/ 333661 h 968597"/>
                  <a:gd name="connsiteX202" fmla="*/ 151447 w 923353"/>
                  <a:gd name="connsiteY202" fmla="*/ 327946 h 968597"/>
                  <a:gd name="connsiteX203" fmla="*/ 147542 w 923353"/>
                  <a:gd name="connsiteY203" fmla="*/ 318516 h 968597"/>
                  <a:gd name="connsiteX204" fmla="*/ 132493 w 923353"/>
                  <a:gd name="connsiteY204" fmla="*/ 312420 h 968597"/>
                  <a:gd name="connsiteX205" fmla="*/ 134303 w 923353"/>
                  <a:gd name="connsiteY205" fmla="*/ 306705 h 968597"/>
                  <a:gd name="connsiteX206" fmla="*/ 129540 w 923353"/>
                  <a:gd name="connsiteY206" fmla="*/ 302800 h 968597"/>
                  <a:gd name="connsiteX207" fmla="*/ 115062 w 923353"/>
                  <a:gd name="connsiteY207" fmla="*/ 303276 h 968597"/>
                  <a:gd name="connsiteX208" fmla="*/ 110109 w 923353"/>
                  <a:gd name="connsiteY208" fmla="*/ 307753 h 968597"/>
                  <a:gd name="connsiteX209" fmla="*/ 105632 w 923353"/>
                  <a:gd name="connsiteY209" fmla="*/ 303371 h 968597"/>
                  <a:gd name="connsiteX210" fmla="*/ 101441 w 923353"/>
                  <a:gd name="connsiteY210" fmla="*/ 307276 h 968597"/>
                  <a:gd name="connsiteX211" fmla="*/ 101537 w 923353"/>
                  <a:gd name="connsiteY211" fmla="*/ 302704 h 968597"/>
                  <a:gd name="connsiteX212" fmla="*/ 91059 w 923353"/>
                  <a:gd name="connsiteY212" fmla="*/ 296323 h 968597"/>
                  <a:gd name="connsiteX213" fmla="*/ 80581 w 923353"/>
                  <a:gd name="connsiteY213" fmla="*/ 297751 h 968597"/>
                  <a:gd name="connsiteX214" fmla="*/ 77914 w 923353"/>
                  <a:gd name="connsiteY214" fmla="*/ 293179 h 968597"/>
                  <a:gd name="connsiteX215" fmla="*/ 68580 w 923353"/>
                  <a:gd name="connsiteY215" fmla="*/ 292989 h 968597"/>
                  <a:gd name="connsiteX216" fmla="*/ 67342 w 923353"/>
                  <a:gd name="connsiteY216" fmla="*/ 287941 h 968597"/>
                  <a:gd name="connsiteX217" fmla="*/ 52388 w 923353"/>
                  <a:gd name="connsiteY217" fmla="*/ 287179 h 968597"/>
                  <a:gd name="connsiteX218" fmla="*/ 48006 w 923353"/>
                  <a:gd name="connsiteY218" fmla="*/ 292608 h 968597"/>
                  <a:gd name="connsiteX219" fmla="*/ 37147 w 923353"/>
                  <a:gd name="connsiteY219" fmla="*/ 290989 h 968597"/>
                  <a:gd name="connsiteX220" fmla="*/ 17240 w 923353"/>
                  <a:gd name="connsiteY220" fmla="*/ 307086 h 968597"/>
                  <a:gd name="connsiteX221" fmla="*/ 19812 w 923353"/>
                  <a:gd name="connsiteY221" fmla="*/ 294894 h 968597"/>
                  <a:gd name="connsiteX222" fmla="*/ 10763 w 923353"/>
                  <a:gd name="connsiteY222" fmla="*/ 289274 h 968597"/>
                  <a:gd name="connsiteX223" fmla="*/ 3905 w 923353"/>
                  <a:gd name="connsiteY223" fmla="*/ 291275 h 968597"/>
                  <a:gd name="connsiteX224" fmla="*/ 0 w 923353"/>
                  <a:gd name="connsiteY224" fmla="*/ 280416 h 968597"/>
                  <a:gd name="connsiteX225" fmla="*/ 0 w 923353"/>
                  <a:gd name="connsiteY225" fmla="*/ 280416 h 968597"/>
                  <a:gd name="connsiteX226" fmla="*/ 1810 w 923353"/>
                  <a:gd name="connsiteY226" fmla="*/ 274796 h 968597"/>
                  <a:gd name="connsiteX227" fmla="*/ 15430 w 923353"/>
                  <a:gd name="connsiteY227" fmla="*/ 268224 h 968597"/>
                  <a:gd name="connsiteX228" fmla="*/ 15430 w 923353"/>
                  <a:gd name="connsiteY228" fmla="*/ 258318 h 968597"/>
                  <a:gd name="connsiteX229" fmla="*/ 25622 w 923353"/>
                  <a:gd name="connsiteY229" fmla="*/ 244411 h 968597"/>
                  <a:gd name="connsiteX230" fmla="*/ 19526 w 923353"/>
                  <a:gd name="connsiteY230" fmla="*/ 233267 h 968597"/>
                  <a:gd name="connsiteX231" fmla="*/ 25527 w 923353"/>
                  <a:gd name="connsiteY231" fmla="*/ 226028 h 968597"/>
                  <a:gd name="connsiteX232" fmla="*/ 24194 w 923353"/>
                  <a:gd name="connsiteY232" fmla="*/ 217646 h 968597"/>
                  <a:gd name="connsiteX233" fmla="*/ 24194 w 923353"/>
                  <a:gd name="connsiteY233" fmla="*/ 217646 h 968597"/>
                  <a:gd name="connsiteX234" fmla="*/ 73247 w 923353"/>
                  <a:gd name="connsiteY234" fmla="*/ 198787 h 968597"/>
                  <a:gd name="connsiteX235" fmla="*/ 85344 w 923353"/>
                  <a:gd name="connsiteY235" fmla="*/ 185166 h 968597"/>
                  <a:gd name="connsiteX236" fmla="*/ 101060 w 923353"/>
                  <a:gd name="connsiteY236" fmla="*/ 182975 h 968597"/>
                  <a:gd name="connsiteX237" fmla="*/ 129159 w 923353"/>
                  <a:gd name="connsiteY237" fmla="*/ 165259 h 968597"/>
                  <a:gd name="connsiteX238" fmla="*/ 126206 w 923353"/>
                  <a:gd name="connsiteY238" fmla="*/ 157448 h 968597"/>
                  <a:gd name="connsiteX239" fmla="*/ 158401 w 923353"/>
                  <a:gd name="connsiteY239" fmla="*/ 165925 h 968597"/>
                  <a:gd name="connsiteX240" fmla="*/ 159734 w 923353"/>
                  <a:gd name="connsiteY240" fmla="*/ 158877 h 968597"/>
                  <a:gd name="connsiteX241" fmla="*/ 165926 w 923353"/>
                  <a:gd name="connsiteY241" fmla="*/ 155638 h 968597"/>
                  <a:gd name="connsiteX242" fmla="*/ 161830 w 923353"/>
                  <a:gd name="connsiteY242" fmla="*/ 152400 h 968597"/>
                  <a:gd name="connsiteX243" fmla="*/ 168878 w 923353"/>
                  <a:gd name="connsiteY243" fmla="*/ 145637 h 968597"/>
                  <a:gd name="connsiteX244" fmla="*/ 188690 w 923353"/>
                  <a:gd name="connsiteY244" fmla="*/ 153257 h 968597"/>
                  <a:gd name="connsiteX245" fmla="*/ 190881 w 923353"/>
                  <a:gd name="connsiteY245" fmla="*/ 147161 h 968597"/>
                  <a:gd name="connsiteX246" fmla="*/ 200882 w 923353"/>
                  <a:gd name="connsiteY246" fmla="*/ 144875 h 968597"/>
                  <a:gd name="connsiteX247" fmla="*/ 198025 w 923353"/>
                  <a:gd name="connsiteY247" fmla="*/ 141732 h 968597"/>
                  <a:gd name="connsiteX248" fmla="*/ 206502 w 923353"/>
                  <a:gd name="connsiteY248" fmla="*/ 132112 h 968597"/>
                  <a:gd name="connsiteX249" fmla="*/ 206502 w 923353"/>
                  <a:gd name="connsiteY249" fmla="*/ 132112 h 968597"/>
                  <a:gd name="connsiteX250" fmla="*/ 207454 w 923353"/>
                  <a:gd name="connsiteY250" fmla="*/ 136303 h 968597"/>
                  <a:gd name="connsiteX251" fmla="*/ 214313 w 923353"/>
                  <a:gd name="connsiteY251" fmla="*/ 133350 h 968597"/>
                  <a:gd name="connsiteX252" fmla="*/ 225647 w 923353"/>
                  <a:gd name="connsiteY252" fmla="*/ 138113 h 968597"/>
                  <a:gd name="connsiteX253" fmla="*/ 223838 w 923353"/>
                  <a:gd name="connsiteY253" fmla="*/ 132588 h 968597"/>
                  <a:gd name="connsiteX254" fmla="*/ 228791 w 923353"/>
                  <a:gd name="connsiteY254" fmla="*/ 128016 h 968597"/>
                  <a:gd name="connsiteX255" fmla="*/ 242030 w 923353"/>
                  <a:gd name="connsiteY255" fmla="*/ 139065 h 968597"/>
                  <a:gd name="connsiteX256" fmla="*/ 254794 w 923353"/>
                  <a:gd name="connsiteY256" fmla="*/ 141922 h 968597"/>
                  <a:gd name="connsiteX257" fmla="*/ 261842 w 923353"/>
                  <a:gd name="connsiteY257" fmla="*/ 138684 h 968597"/>
                  <a:gd name="connsiteX258" fmla="*/ 263652 w 923353"/>
                  <a:gd name="connsiteY258" fmla="*/ 144970 h 968597"/>
                  <a:gd name="connsiteX259" fmla="*/ 271653 w 923353"/>
                  <a:gd name="connsiteY259" fmla="*/ 149352 h 968597"/>
                  <a:gd name="connsiteX260" fmla="*/ 278130 w 923353"/>
                  <a:gd name="connsiteY260" fmla="*/ 145066 h 968597"/>
                  <a:gd name="connsiteX261" fmla="*/ 282988 w 923353"/>
                  <a:gd name="connsiteY261" fmla="*/ 154210 h 968597"/>
                  <a:gd name="connsiteX262" fmla="*/ 292132 w 923353"/>
                  <a:gd name="connsiteY262" fmla="*/ 150971 h 968597"/>
                  <a:gd name="connsiteX263" fmla="*/ 300800 w 923353"/>
                  <a:gd name="connsiteY263" fmla="*/ 153829 h 968597"/>
                  <a:gd name="connsiteX264" fmla="*/ 309277 w 923353"/>
                  <a:gd name="connsiteY264" fmla="*/ 142113 h 968597"/>
                  <a:gd name="connsiteX265" fmla="*/ 322517 w 923353"/>
                  <a:gd name="connsiteY265" fmla="*/ 140970 h 968597"/>
                  <a:gd name="connsiteX266" fmla="*/ 325279 w 923353"/>
                  <a:gd name="connsiteY266" fmla="*/ 129921 h 968597"/>
                  <a:gd name="connsiteX267" fmla="*/ 351472 w 923353"/>
                  <a:gd name="connsiteY267" fmla="*/ 131826 h 968597"/>
                  <a:gd name="connsiteX268" fmla="*/ 348901 w 923353"/>
                  <a:gd name="connsiteY268" fmla="*/ 136969 h 968597"/>
                  <a:gd name="connsiteX269" fmla="*/ 356140 w 923353"/>
                  <a:gd name="connsiteY269" fmla="*/ 135636 h 968597"/>
                  <a:gd name="connsiteX270" fmla="*/ 358997 w 923353"/>
                  <a:gd name="connsiteY270" fmla="*/ 138398 h 968597"/>
                  <a:gd name="connsiteX271" fmla="*/ 356045 w 923353"/>
                  <a:gd name="connsiteY271" fmla="*/ 142684 h 968597"/>
                  <a:gd name="connsiteX272" fmla="*/ 369856 w 923353"/>
                  <a:gd name="connsiteY272" fmla="*/ 148209 h 968597"/>
                  <a:gd name="connsiteX273" fmla="*/ 364903 w 923353"/>
                  <a:gd name="connsiteY273" fmla="*/ 156591 h 968597"/>
                  <a:gd name="connsiteX274" fmla="*/ 373952 w 923353"/>
                  <a:gd name="connsiteY274" fmla="*/ 156400 h 968597"/>
                  <a:gd name="connsiteX275" fmla="*/ 374713 w 923353"/>
                  <a:gd name="connsiteY275" fmla="*/ 160782 h 968597"/>
                  <a:gd name="connsiteX276" fmla="*/ 369665 w 923353"/>
                  <a:gd name="connsiteY276" fmla="*/ 162211 h 968597"/>
                  <a:gd name="connsiteX277" fmla="*/ 379571 w 923353"/>
                  <a:gd name="connsiteY277" fmla="*/ 168307 h 968597"/>
                  <a:gd name="connsiteX278" fmla="*/ 376904 w 923353"/>
                  <a:gd name="connsiteY278" fmla="*/ 172498 h 968597"/>
                  <a:gd name="connsiteX279" fmla="*/ 382524 w 923353"/>
                  <a:gd name="connsiteY279" fmla="*/ 181832 h 968597"/>
                  <a:gd name="connsiteX280" fmla="*/ 387001 w 923353"/>
                  <a:gd name="connsiteY280" fmla="*/ 172974 h 968597"/>
                  <a:gd name="connsiteX281" fmla="*/ 393763 w 923353"/>
                  <a:gd name="connsiteY281" fmla="*/ 182023 h 968597"/>
                  <a:gd name="connsiteX282" fmla="*/ 403670 w 923353"/>
                  <a:gd name="connsiteY282" fmla="*/ 186214 h 968597"/>
                  <a:gd name="connsiteX283" fmla="*/ 404146 w 923353"/>
                  <a:gd name="connsiteY283" fmla="*/ 181832 h 968597"/>
                  <a:gd name="connsiteX284" fmla="*/ 439198 w 923353"/>
                  <a:gd name="connsiteY284" fmla="*/ 200596 h 968597"/>
                  <a:gd name="connsiteX285" fmla="*/ 480251 w 923353"/>
                  <a:gd name="connsiteY285" fmla="*/ 191452 h 968597"/>
                  <a:gd name="connsiteX286" fmla="*/ 509397 w 923353"/>
                  <a:gd name="connsiteY286" fmla="*/ 205550 h 968597"/>
                  <a:gd name="connsiteX287" fmla="*/ 554831 w 923353"/>
                  <a:gd name="connsiteY287" fmla="*/ 214217 h 968597"/>
                  <a:gd name="connsiteX288" fmla="*/ 562928 w 923353"/>
                  <a:gd name="connsiteY288" fmla="*/ 164306 h 968597"/>
                  <a:gd name="connsiteX289" fmla="*/ 599408 w 923353"/>
                  <a:gd name="connsiteY289" fmla="*/ 86011 h 968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</a:cxnLst>
                <a:rect l="l" t="t" r="r" b="b"/>
                <a:pathLst>
                  <a:path w="923353" h="968597">
                    <a:moveTo>
                      <a:pt x="591312" y="64103"/>
                    </a:moveTo>
                    <a:lnTo>
                      <a:pt x="598361" y="49339"/>
                    </a:lnTo>
                    <a:lnTo>
                      <a:pt x="597313" y="29432"/>
                    </a:lnTo>
                    <a:lnTo>
                      <a:pt x="610838" y="12097"/>
                    </a:lnTo>
                    <a:lnTo>
                      <a:pt x="614363" y="0"/>
                    </a:lnTo>
                    <a:lnTo>
                      <a:pt x="626078" y="27337"/>
                    </a:lnTo>
                    <a:lnTo>
                      <a:pt x="643509" y="32194"/>
                    </a:lnTo>
                    <a:lnTo>
                      <a:pt x="652558" y="42481"/>
                    </a:lnTo>
                    <a:lnTo>
                      <a:pt x="667607" y="49530"/>
                    </a:lnTo>
                    <a:lnTo>
                      <a:pt x="676751" y="68485"/>
                    </a:lnTo>
                    <a:lnTo>
                      <a:pt x="691705" y="77724"/>
                    </a:lnTo>
                    <a:lnTo>
                      <a:pt x="678275" y="89440"/>
                    </a:lnTo>
                    <a:lnTo>
                      <a:pt x="688372" y="100965"/>
                    </a:lnTo>
                    <a:lnTo>
                      <a:pt x="681419" y="116300"/>
                    </a:lnTo>
                    <a:lnTo>
                      <a:pt x="682371" y="131445"/>
                    </a:lnTo>
                    <a:lnTo>
                      <a:pt x="690753" y="150400"/>
                    </a:lnTo>
                    <a:lnTo>
                      <a:pt x="713994" y="137160"/>
                    </a:lnTo>
                    <a:lnTo>
                      <a:pt x="728853" y="142970"/>
                    </a:lnTo>
                    <a:lnTo>
                      <a:pt x="750951" y="169450"/>
                    </a:lnTo>
                    <a:lnTo>
                      <a:pt x="784670" y="160972"/>
                    </a:lnTo>
                    <a:lnTo>
                      <a:pt x="784670" y="160972"/>
                    </a:lnTo>
                    <a:lnTo>
                      <a:pt x="792289" y="156400"/>
                    </a:lnTo>
                    <a:lnTo>
                      <a:pt x="792289" y="156400"/>
                    </a:lnTo>
                    <a:lnTo>
                      <a:pt x="800005" y="153543"/>
                    </a:lnTo>
                    <a:lnTo>
                      <a:pt x="803529" y="146018"/>
                    </a:lnTo>
                    <a:lnTo>
                      <a:pt x="809530" y="148685"/>
                    </a:lnTo>
                    <a:lnTo>
                      <a:pt x="829247" y="134874"/>
                    </a:lnTo>
                    <a:lnTo>
                      <a:pt x="838105" y="135160"/>
                    </a:lnTo>
                    <a:lnTo>
                      <a:pt x="851726" y="124682"/>
                    </a:lnTo>
                    <a:lnTo>
                      <a:pt x="857155" y="126587"/>
                    </a:lnTo>
                    <a:lnTo>
                      <a:pt x="867823" y="117157"/>
                    </a:lnTo>
                    <a:lnTo>
                      <a:pt x="867823" y="117157"/>
                    </a:lnTo>
                    <a:lnTo>
                      <a:pt x="882205" y="124682"/>
                    </a:lnTo>
                    <a:lnTo>
                      <a:pt x="883825" y="130397"/>
                    </a:lnTo>
                    <a:lnTo>
                      <a:pt x="877538" y="156400"/>
                    </a:lnTo>
                    <a:lnTo>
                      <a:pt x="870013" y="165354"/>
                    </a:lnTo>
                    <a:lnTo>
                      <a:pt x="871919" y="174974"/>
                    </a:lnTo>
                    <a:lnTo>
                      <a:pt x="883253" y="179927"/>
                    </a:lnTo>
                    <a:lnTo>
                      <a:pt x="892588" y="171831"/>
                    </a:lnTo>
                    <a:lnTo>
                      <a:pt x="899351" y="154591"/>
                    </a:lnTo>
                    <a:lnTo>
                      <a:pt x="894112" y="146971"/>
                    </a:lnTo>
                    <a:lnTo>
                      <a:pt x="916877" y="150781"/>
                    </a:lnTo>
                    <a:lnTo>
                      <a:pt x="915162" y="161353"/>
                    </a:lnTo>
                    <a:lnTo>
                      <a:pt x="923354" y="178975"/>
                    </a:lnTo>
                    <a:lnTo>
                      <a:pt x="921353" y="201549"/>
                    </a:lnTo>
                    <a:lnTo>
                      <a:pt x="914781" y="211741"/>
                    </a:lnTo>
                    <a:lnTo>
                      <a:pt x="898112" y="223171"/>
                    </a:lnTo>
                    <a:lnTo>
                      <a:pt x="905828" y="236982"/>
                    </a:lnTo>
                    <a:lnTo>
                      <a:pt x="897922" y="258413"/>
                    </a:lnTo>
                    <a:lnTo>
                      <a:pt x="906209" y="276606"/>
                    </a:lnTo>
                    <a:lnTo>
                      <a:pt x="901160" y="286131"/>
                    </a:lnTo>
                    <a:lnTo>
                      <a:pt x="902113" y="296799"/>
                    </a:lnTo>
                    <a:lnTo>
                      <a:pt x="902113" y="296799"/>
                    </a:lnTo>
                    <a:lnTo>
                      <a:pt x="902494" y="318802"/>
                    </a:lnTo>
                    <a:lnTo>
                      <a:pt x="881729" y="331184"/>
                    </a:lnTo>
                    <a:lnTo>
                      <a:pt x="880491" y="348329"/>
                    </a:lnTo>
                    <a:lnTo>
                      <a:pt x="871156" y="356425"/>
                    </a:lnTo>
                    <a:lnTo>
                      <a:pt x="856488" y="384715"/>
                    </a:lnTo>
                    <a:lnTo>
                      <a:pt x="831342" y="398145"/>
                    </a:lnTo>
                    <a:lnTo>
                      <a:pt x="825341" y="391382"/>
                    </a:lnTo>
                    <a:lnTo>
                      <a:pt x="816293" y="409575"/>
                    </a:lnTo>
                    <a:lnTo>
                      <a:pt x="774383" y="424243"/>
                    </a:lnTo>
                    <a:lnTo>
                      <a:pt x="780002" y="439198"/>
                    </a:lnTo>
                    <a:lnTo>
                      <a:pt x="788099" y="443103"/>
                    </a:lnTo>
                    <a:lnTo>
                      <a:pt x="777145" y="442341"/>
                    </a:lnTo>
                    <a:lnTo>
                      <a:pt x="772954" y="452914"/>
                    </a:lnTo>
                    <a:lnTo>
                      <a:pt x="772954" y="452914"/>
                    </a:lnTo>
                    <a:lnTo>
                      <a:pt x="769430" y="456628"/>
                    </a:lnTo>
                    <a:lnTo>
                      <a:pt x="776097" y="459962"/>
                    </a:lnTo>
                    <a:lnTo>
                      <a:pt x="769430" y="465106"/>
                    </a:lnTo>
                    <a:lnTo>
                      <a:pt x="769430" y="465106"/>
                    </a:lnTo>
                    <a:lnTo>
                      <a:pt x="763048" y="466344"/>
                    </a:lnTo>
                    <a:lnTo>
                      <a:pt x="764096" y="474250"/>
                    </a:lnTo>
                    <a:lnTo>
                      <a:pt x="753142" y="474059"/>
                    </a:lnTo>
                    <a:lnTo>
                      <a:pt x="757523" y="481203"/>
                    </a:lnTo>
                    <a:lnTo>
                      <a:pt x="750856" y="479488"/>
                    </a:lnTo>
                    <a:lnTo>
                      <a:pt x="745141" y="484727"/>
                    </a:lnTo>
                    <a:lnTo>
                      <a:pt x="745712" y="492633"/>
                    </a:lnTo>
                    <a:lnTo>
                      <a:pt x="737521" y="492728"/>
                    </a:lnTo>
                    <a:lnTo>
                      <a:pt x="736378" y="515969"/>
                    </a:lnTo>
                    <a:lnTo>
                      <a:pt x="722471" y="524161"/>
                    </a:lnTo>
                    <a:lnTo>
                      <a:pt x="705612" y="544354"/>
                    </a:lnTo>
                    <a:lnTo>
                      <a:pt x="704279" y="569309"/>
                    </a:lnTo>
                    <a:lnTo>
                      <a:pt x="707803" y="577405"/>
                    </a:lnTo>
                    <a:lnTo>
                      <a:pt x="703612" y="584454"/>
                    </a:lnTo>
                    <a:lnTo>
                      <a:pt x="706279" y="605409"/>
                    </a:lnTo>
                    <a:lnTo>
                      <a:pt x="712946" y="617506"/>
                    </a:lnTo>
                    <a:lnTo>
                      <a:pt x="704755" y="628936"/>
                    </a:lnTo>
                    <a:lnTo>
                      <a:pt x="710565" y="639699"/>
                    </a:lnTo>
                    <a:lnTo>
                      <a:pt x="719138" y="641794"/>
                    </a:lnTo>
                    <a:lnTo>
                      <a:pt x="707041" y="677609"/>
                    </a:lnTo>
                    <a:lnTo>
                      <a:pt x="714089" y="684847"/>
                    </a:lnTo>
                    <a:lnTo>
                      <a:pt x="713518" y="697706"/>
                    </a:lnTo>
                    <a:lnTo>
                      <a:pt x="722376" y="698563"/>
                    </a:lnTo>
                    <a:lnTo>
                      <a:pt x="736283" y="708088"/>
                    </a:lnTo>
                    <a:lnTo>
                      <a:pt x="729234" y="715994"/>
                    </a:lnTo>
                    <a:lnTo>
                      <a:pt x="739426" y="724186"/>
                    </a:lnTo>
                    <a:lnTo>
                      <a:pt x="743712" y="743807"/>
                    </a:lnTo>
                    <a:lnTo>
                      <a:pt x="736568" y="752856"/>
                    </a:lnTo>
                    <a:lnTo>
                      <a:pt x="733711" y="769334"/>
                    </a:lnTo>
                    <a:lnTo>
                      <a:pt x="744093" y="792956"/>
                    </a:lnTo>
                    <a:lnTo>
                      <a:pt x="757714" y="805148"/>
                    </a:lnTo>
                    <a:lnTo>
                      <a:pt x="760095" y="821817"/>
                    </a:lnTo>
                    <a:lnTo>
                      <a:pt x="755999" y="823722"/>
                    </a:lnTo>
                    <a:lnTo>
                      <a:pt x="752380" y="841819"/>
                    </a:lnTo>
                    <a:lnTo>
                      <a:pt x="760571" y="848773"/>
                    </a:lnTo>
                    <a:lnTo>
                      <a:pt x="759619" y="860393"/>
                    </a:lnTo>
                    <a:lnTo>
                      <a:pt x="759619" y="860393"/>
                    </a:lnTo>
                    <a:lnTo>
                      <a:pt x="737426" y="865727"/>
                    </a:lnTo>
                    <a:lnTo>
                      <a:pt x="725614" y="878300"/>
                    </a:lnTo>
                    <a:lnTo>
                      <a:pt x="726948" y="928402"/>
                    </a:lnTo>
                    <a:lnTo>
                      <a:pt x="718376" y="956786"/>
                    </a:lnTo>
                    <a:lnTo>
                      <a:pt x="685610" y="968597"/>
                    </a:lnTo>
                    <a:lnTo>
                      <a:pt x="662464" y="959834"/>
                    </a:lnTo>
                    <a:lnTo>
                      <a:pt x="662464" y="959834"/>
                    </a:lnTo>
                    <a:lnTo>
                      <a:pt x="642461" y="948976"/>
                    </a:lnTo>
                    <a:lnTo>
                      <a:pt x="641413" y="943356"/>
                    </a:lnTo>
                    <a:lnTo>
                      <a:pt x="621887" y="946213"/>
                    </a:lnTo>
                    <a:lnTo>
                      <a:pt x="616744" y="932688"/>
                    </a:lnTo>
                    <a:lnTo>
                      <a:pt x="612077" y="930783"/>
                    </a:lnTo>
                    <a:lnTo>
                      <a:pt x="612077" y="930783"/>
                    </a:lnTo>
                    <a:lnTo>
                      <a:pt x="604838" y="921639"/>
                    </a:lnTo>
                    <a:lnTo>
                      <a:pt x="604838" y="921639"/>
                    </a:lnTo>
                    <a:lnTo>
                      <a:pt x="609695" y="907542"/>
                    </a:lnTo>
                    <a:lnTo>
                      <a:pt x="600075" y="904494"/>
                    </a:lnTo>
                    <a:lnTo>
                      <a:pt x="589312" y="913067"/>
                    </a:lnTo>
                    <a:lnTo>
                      <a:pt x="589312" y="913067"/>
                    </a:lnTo>
                    <a:lnTo>
                      <a:pt x="579596" y="913638"/>
                    </a:lnTo>
                    <a:lnTo>
                      <a:pt x="579596" y="913638"/>
                    </a:lnTo>
                    <a:lnTo>
                      <a:pt x="553784" y="904589"/>
                    </a:lnTo>
                    <a:lnTo>
                      <a:pt x="545592" y="915162"/>
                    </a:lnTo>
                    <a:lnTo>
                      <a:pt x="515207" y="918877"/>
                    </a:lnTo>
                    <a:lnTo>
                      <a:pt x="492062" y="905827"/>
                    </a:lnTo>
                    <a:lnTo>
                      <a:pt x="471773" y="912114"/>
                    </a:lnTo>
                    <a:lnTo>
                      <a:pt x="452056" y="912400"/>
                    </a:lnTo>
                    <a:lnTo>
                      <a:pt x="429196" y="926306"/>
                    </a:lnTo>
                    <a:lnTo>
                      <a:pt x="421005" y="922496"/>
                    </a:lnTo>
                    <a:lnTo>
                      <a:pt x="404813" y="902303"/>
                    </a:lnTo>
                    <a:lnTo>
                      <a:pt x="393287" y="903065"/>
                    </a:lnTo>
                    <a:lnTo>
                      <a:pt x="390620" y="896969"/>
                    </a:lnTo>
                    <a:lnTo>
                      <a:pt x="394811" y="878967"/>
                    </a:lnTo>
                    <a:lnTo>
                      <a:pt x="371951" y="855154"/>
                    </a:lnTo>
                    <a:lnTo>
                      <a:pt x="371951" y="855154"/>
                    </a:lnTo>
                    <a:lnTo>
                      <a:pt x="371189" y="842677"/>
                    </a:lnTo>
                    <a:lnTo>
                      <a:pt x="367094" y="840105"/>
                    </a:lnTo>
                    <a:lnTo>
                      <a:pt x="370046" y="834771"/>
                    </a:lnTo>
                    <a:lnTo>
                      <a:pt x="364427" y="826008"/>
                    </a:lnTo>
                    <a:lnTo>
                      <a:pt x="367760" y="825151"/>
                    </a:lnTo>
                    <a:lnTo>
                      <a:pt x="367475" y="813530"/>
                    </a:lnTo>
                    <a:lnTo>
                      <a:pt x="378428" y="808768"/>
                    </a:lnTo>
                    <a:lnTo>
                      <a:pt x="380333" y="799338"/>
                    </a:lnTo>
                    <a:lnTo>
                      <a:pt x="388715" y="791146"/>
                    </a:lnTo>
                    <a:lnTo>
                      <a:pt x="394335" y="773049"/>
                    </a:lnTo>
                    <a:lnTo>
                      <a:pt x="389954" y="771620"/>
                    </a:lnTo>
                    <a:lnTo>
                      <a:pt x="395859" y="769810"/>
                    </a:lnTo>
                    <a:lnTo>
                      <a:pt x="398621" y="760095"/>
                    </a:lnTo>
                    <a:lnTo>
                      <a:pt x="402336" y="761143"/>
                    </a:lnTo>
                    <a:lnTo>
                      <a:pt x="396050" y="748665"/>
                    </a:lnTo>
                    <a:lnTo>
                      <a:pt x="408813" y="738473"/>
                    </a:lnTo>
                    <a:lnTo>
                      <a:pt x="410242" y="729425"/>
                    </a:lnTo>
                    <a:lnTo>
                      <a:pt x="390239" y="721328"/>
                    </a:lnTo>
                    <a:lnTo>
                      <a:pt x="388334" y="707612"/>
                    </a:lnTo>
                    <a:lnTo>
                      <a:pt x="379667" y="699421"/>
                    </a:lnTo>
                    <a:lnTo>
                      <a:pt x="372523" y="704374"/>
                    </a:lnTo>
                    <a:lnTo>
                      <a:pt x="363093" y="696754"/>
                    </a:lnTo>
                    <a:lnTo>
                      <a:pt x="356521" y="699230"/>
                    </a:lnTo>
                    <a:lnTo>
                      <a:pt x="342233" y="674275"/>
                    </a:lnTo>
                    <a:lnTo>
                      <a:pt x="427863" y="559118"/>
                    </a:lnTo>
                    <a:lnTo>
                      <a:pt x="425958" y="546640"/>
                    </a:lnTo>
                    <a:lnTo>
                      <a:pt x="431578" y="526351"/>
                    </a:lnTo>
                    <a:lnTo>
                      <a:pt x="447008" y="497681"/>
                    </a:lnTo>
                    <a:lnTo>
                      <a:pt x="449580" y="474250"/>
                    </a:lnTo>
                    <a:lnTo>
                      <a:pt x="456629" y="464344"/>
                    </a:lnTo>
                    <a:lnTo>
                      <a:pt x="428054" y="443103"/>
                    </a:lnTo>
                    <a:lnTo>
                      <a:pt x="419576" y="414052"/>
                    </a:lnTo>
                    <a:lnTo>
                      <a:pt x="415480" y="419671"/>
                    </a:lnTo>
                    <a:lnTo>
                      <a:pt x="418624" y="427863"/>
                    </a:lnTo>
                    <a:lnTo>
                      <a:pt x="408051" y="428625"/>
                    </a:lnTo>
                    <a:lnTo>
                      <a:pt x="401860" y="434911"/>
                    </a:lnTo>
                    <a:lnTo>
                      <a:pt x="396716" y="433387"/>
                    </a:lnTo>
                    <a:lnTo>
                      <a:pt x="396335" y="423577"/>
                    </a:lnTo>
                    <a:lnTo>
                      <a:pt x="369570" y="428625"/>
                    </a:lnTo>
                    <a:lnTo>
                      <a:pt x="365951" y="421481"/>
                    </a:lnTo>
                    <a:lnTo>
                      <a:pt x="354902" y="428625"/>
                    </a:lnTo>
                    <a:lnTo>
                      <a:pt x="340138" y="419386"/>
                    </a:lnTo>
                    <a:lnTo>
                      <a:pt x="333851" y="422338"/>
                    </a:lnTo>
                    <a:lnTo>
                      <a:pt x="292703" y="389763"/>
                    </a:lnTo>
                    <a:lnTo>
                      <a:pt x="285941" y="393573"/>
                    </a:lnTo>
                    <a:lnTo>
                      <a:pt x="279559" y="388429"/>
                    </a:lnTo>
                    <a:lnTo>
                      <a:pt x="272891" y="398431"/>
                    </a:lnTo>
                    <a:lnTo>
                      <a:pt x="263366" y="390525"/>
                    </a:lnTo>
                    <a:lnTo>
                      <a:pt x="241268" y="396335"/>
                    </a:lnTo>
                    <a:lnTo>
                      <a:pt x="205930" y="396621"/>
                    </a:lnTo>
                    <a:lnTo>
                      <a:pt x="209360" y="390906"/>
                    </a:lnTo>
                    <a:lnTo>
                      <a:pt x="190214" y="386905"/>
                    </a:lnTo>
                    <a:lnTo>
                      <a:pt x="183166" y="379381"/>
                    </a:lnTo>
                    <a:lnTo>
                      <a:pt x="182975" y="364712"/>
                    </a:lnTo>
                    <a:lnTo>
                      <a:pt x="178022" y="362426"/>
                    </a:lnTo>
                    <a:lnTo>
                      <a:pt x="177070" y="353663"/>
                    </a:lnTo>
                    <a:lnTo>
                      <a:pt x="155258" y="348043"/>
                    </a:lnTo>
                    <a:lnTo>
                      <a:pt x="156877" y="336899"/>
                    </a:lnTo>
                    <a:lnTo>
                      <a:pt x="148114" y="333661"/>
                    </a:lnTo>
                    <a:lnTo>
                      <a:pt x="151447" y="327946"/>
                    </a:lnTo>
                    <a:lnTo>
                      <a:pt x="147542" y="318516"/>
                    </a:lnTo>
                    <a:lnTo>
                      <a:pt x="132493" y="312420"/>
                    </a:lnTo>
                    <a:lnTo>
                      <a:pt x="134303" y="306705"/>
                    </a:lnTo>
                    <a:lnTo>
                      <a:pt x="129540" y="302800"/>
                    </a:lnTo>
                    <a:lnTo>
                      <a:pt x="115062" y="303276"/>
                    </a:lnTo>
                    <a:lnTo>
                      <a:pt x="110109" y="307753"/>
                    </a:lnTo>
                    <a:lnTo>
                      <a:pt x="105632" y="303371"/>
                    </a:lnTo>
                    <a:lnTo>
                      <a:pt x="101441" y="307276"/>
                    </a:lnTo>
                    <a:lnTo>
                      <a:pt x="101537" y="302704"/>
                    </a:lnTo>
                    <a:lnTo>
                      <a:pt x="91059" y="296323"/>
                    </a:lnTo>
                    <a:lnTo>
                      <a:pt x="80581" y="297751"/>
                    </a:lnTo>
                    <a:lnTo>
                      <a:pt x="77914" y="293179"/>
                    </a:lnTo>
                    <a:lnTo>
                      <a:pt x="68580" y="292989"/>
                    </a:lnTo>
                    <a:lnTo>
                      <a:pt x="67342" y="287941"/>
                    </a:lnTo>
                    <a:lnTo>
                      <a:pt x="52388" y="287179"/>
                    </a:lnTo>
                    <a:lnTo>
                      <a:pt x="48006" y="292608"/>
                    </a:lnTo>
                    <a:lnTo>
                      <a:pt x="37147" y="290989"/>
                    </a:lnTo>
                    <a:lnTo>
                      <a:pt x="17240" y="307086"/>
                    </a:lnTo>
                    <a:lnTo>
                      <a:pt x="19812" y="294894"/>
                    </a:lnTo>
                    <a:lnTo>
                      <a:pt x="10763" y="289274"/>
                    </a:lnTo>
                    <a:lnTo>
                      <a:pt x="3905" y="291275"/>
                    </a:lnTo>
                    <a:lnTo>
                      <a:pt x="0" y="280416"/>
                    </a:lnTo>
                    <a:lnTo>
                      <a:pt x="0" y="280416"/>
                    </a:lnTo>
                    <a:lnTo>
                      <a:pt x="1810" y="274796"/>
                    </a:lnTo>
                    <a:lnTo>
                      <a:pt x="15430" y="268224"/>
                    </a:lnTo>
                    <a:lnTo>
                      <a:pt x="15430" y="258318"/>
                    </a:lnTo>
                    <a:lnTo>
                      <a:pt x="25622" y="244411"/>
                    </a:lnTo>
                    <a:lnTo>
                      <a:pt x="19526" y="233267"/>
                    </a:lnTo>
                    <a:lnTo>
                      <a:pt x="25527" y="226028"/>
                    </a:lnTo>
                    <a:lnTo>
                      <a:pt x="24194" y="217646"/>
                    </a:lnTo>
                    <a:lnTo>
                      <a:pt x="24194" y="217646"/>
                    </a:lnTo>
                    <a:lnTo>
                      <a:pt x="73247" y="198787"/>
                    </a:lnTo>
                    <a:lnTo>
                      <a:pt x="85344" y="185166"/>
                    </a:lnTo>
                    <a:lnTo>
                      <a:pt x="101060" y="182975"/>
                    </a:lnTo>
                    <a:lnTo>
                      <a:pt x="129159" y="165259"/>
                    </a:lnTo>
                    <a:lnTo>
                      <a:pt x="126206" y="157448"/>
                    </a:lnTo>
                    <a:lnTo>
                      <a:pt x="158401" y="165925"/>
                    </a:lnTo>
                    <a:lnTo>
                      <a:pt x="159734" y="158877"/>
                    </a:lnTo>
                    <a:lnTo>
                      <a:pt x="165926" y="155638"/>
                    </a:lnTo>
                    <a:lnTo>
                      <a:pt x="161830" y="152400"/>
                    </a:lnTo>
                    <a:lnTo>
                      <a:pt x="168878" y="145637"/>
                    </a:lnTo>
                    <a:lnTo>
                      <a:pt x="188690" y="153257"/>
                    </a:lnTo>
                    <a:lnTo>
                      <a:pt x="190881" y="147161"/>
                    </a:lnTo>
                    <a:lnTo>
                      <a:pt x="200882" y="144875"/>
                    </a:lnTo>
                    <a:lnTo>
                      <a:pt x="198025" y="141732"/>
                    </a:lnTo>
                    <a:lnTo>
                      <a:pt x="206502" y="132112"/>
                    </a:lnTo>
                    <a:lnTo>
                      <a:pt x="206502" y="132112"/>
                    </a:lnTo>
                    <a:lnTo>
                      <a:pt x="207454" y="136303"/>
                    </a:lnTo>
                    <a:lnTo>
                      <a:pt x="214313" y="133350"/>
                    </a:lnTo>
                    <a:lnTo>
                      <a:pt x="225647" y="138113"/>
                    </a:lnTo>
                    <a:lnTo>
                      <a:pt x="223838" y="132588"/>
                    </a:lnTo>
                    <a:lnTo>
                      <a:pt x="228791" y="128016"/>
                    </a:lnTo>
                    <a:lnTo>
                      <a:pt x="242030" y="139065"/>
                    </a:lnTo>
                    <a:lnTo>
                      <a:pt x="254794" y="141922"/>
                    </a:lnTo>
                    <a:lnTo>
                      <a:pt x="261842" y="138684"/>
                    </a:lnTo>
                    <a:lnTo>
                      <a:pt x="263652" y="144970"/>
                    </a:lnTo>
                    <a:lnTo>
                      <a:pt x="271653" y="149352"/>
                    </a:lnTo>
                    <a:lnTo>
                      <a:pt x="278130" y="145066"/>
                    </a:lnTo>
                    <a:lnTo>
                      <a:pt x="282988" y="154210"/>
                    </a:lnTo>
                    <a:lnTo>
                      <a:pt x="292132" y="150971"/>
                    </a:lnTo>
                    <a:lnTo>
                      <a:pt x="300800" y="153829"/>
                    </a:lnTo>
                    <a:lnTo>
                      <a:pt x="309277" y="142113"/>
                    </a:lnTo>
                    <a:lnTo>
                      <a:pt x="322517" y="140970"/>
                    </a:lnTo>
                    <a:lnTo>
                      <a:pt x="325279" y="129921"/>
                    </a:lnTo>
                    <a:lnTo>
                      <a:pt x="351472" y="131826"/>
                    </a:lnTo>
                    <a:lnTo>
                      <a:pt x="348901" y="136969"/>
                    </a:lnTo>
                    <a:lnTo>
                      <a:pt x="356140" y="135636"/>
                    </a:lnTo>
                    <a:lnTo>
                      <a:pt x="358997" y="138398"/>
                    </a:lnTo>
                    <a:lnTo>
                      <a:pt x="356045" y="142684"/>
                    </a:lnTo>
                    <a:lnTo>
                      <a:pt x="369856" y="148209"/>
                    </a:lnTo>
                    <a:lnTo>
                      <a:pt x="364903" y="156591"/>
                    </a:lnTo>
                    <a:lnTo>
                      <a:pt x="373952" y="156400"/>
                    </a:lnTo>
                    <a:lnTo>
                      <a:pt x="374713" y="160782"/>
                    </a:lnTo>
                    <a:lnTo>
                      <a:pt x="369665" y="162211"/>
                    </a:lnTo>
                    <a:lnTo>
                      <a:pt x="379571" y="168307"/>
                    </a:lnTo>
                    <a:lnTo>
                      <a:pt x="376904" y="172498"/>
                    </a:lnTo>
                    <a:lnTo>
                      <a:pt x="382524" y="181832"/>
                    </a:lnTo>
                    <a:lnTo>
                      <a:pt x="387001" y="172974"/>
                    </a:lnTo>
                    <a:lnTo>
                      <a:pt x="393763" y="182023"/>
                    </a:lnTo>
                    <a:lnTo>
                      <a:pt x="403670" y="186214"/>
                    </a:lnTo>
                    <a:lnTo>
                      <a:pt x="404146" y="181832"/>
                    </a:lnTo>
                    <a:lnTo>
                      <a:pt x="439198" y="200596"/>
                    </a:lnTo>
                    <a:lnTo>
                      <a:pt x="480251" y="191452"/>
                    </a:lnTo>
                    <a:lnTo>
                      <a:pt x="509397" y="205550"/>
                    </a:lnTo>
                    <a:lnTo>
                      <a:pt x="554831" y="214217"/>
                    </a:lnTo>
                    <a:lnTo>
                      <a:pt x="562928" y="164306"/>
                    </a:lnTo>
                    <a:lnTo>
                      <a:pt x="599408" y="86011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任意多边形: 形状 33"/>
              <p:cNvSpPr/>
              <p:nvPr>
                <p:custDataLst>
                  <p:tags r:id="rId86"/>
                </p:custDataLst>
              </p:nvPr>
            </p:nvSpPr>
            <p:spPr>
              <a:xfrm>
                <a:off x="6085" y="6043"/>
                <a:ext cx="120" cy="118"/>
              </a:xfrm>
              <a:custGeom>
                <a:avLst/>
                <a:gdLst>
                  <a:gd name="connsiteX0" fmla="*/ 25527 w 1060227"/>
                  <a:gd name="connsiteY0" fmla="*/ 0 h 857916"/>
                  <a:gd name="connsiteX1" fmla="*/ 33719 w 1060227"/>
                  <a:gd name="connsiteY1" fmla="*/ 5810 h 857916"/>
                  <a:gd name="connsiteX2" fmla="*/ 33719 w 1060227"/>
                  <a:gd name="connsiteY2" fmla="*/ 5810 h 857916"/>
                  <a:gd name="connsiteX3" fmla="*/ 47244 w 1060227"/>
                  <a:gd name="connsiteY3" fmla="*/ 19431 h 857916"/>
                  <a:gd name="connsiteX4" fmla="*/ 47244 w 1060227"/>
                  <a:gd name="connsiteY4" fmla="*/ 19431 h 857916"/>
                  <a:gd name="connsiteX5" fmla="*/ 58388 w 1060227"/>
                  <a:gd name="connsiteY5" fmla="*/ 15240 h 857916"/>
                  <a:gd name="connsiteX6" fmla="*/ 61722 w 1060227"/>
                  <a:gd name="connsiteY6" fmla="*/ 23717 h 857916"/>
                  <a:gd name="connsiteX7" fmla="*/ 56102 w 1060227"/>
                  <a:gd name="connsiteY7" fmla="*/ 34957 h 857916"/>
                  <a:gd name="connsiteX8" fmla="*/ 58198 w 1060227"/>
                  <a:gd name="connsiteY8" fmla="*/ 39719 h 857916"/>
                  <a:gd name="connsiteX9" fmla="*/ 81153 w 1060227"/>
                  <a:gd name="connsiteY9" fmla="*/ 33528 h 857916"/>
                  <a:gd name="connsiteX10" fmla="*/ 79153 w 1060227"/>
                  <a:gd name="connsiteY10" fmla="*/ 52102 h 857916"/>
                  <a:gd name="connsiteX11" fmla="*/ 88582 w 1060227"/>
                  <a:gd name="connsiteY11" fmla="*/ 64389 h 857916"/>
                  <a:gd name="connsiteX12" fmla="*/ 100394 w 1060227"/>
                  <a:gd name="connsiteY12" fmla="*/ 45149 h 857916"/>
                  <a:gd name="connsiteX13" fmla="*/ 109061 w 1060227"/>
                  <a:gd name="connsiteY13" fmla="*/ 48578 h 857916"/>
                  <a:gd name="connsiteX14" fmla="*/ 120015 w 1060227"/>
                  <a:gd name="connsiteY14" fmla="*/ 42291 h 857916"/>
                  <a:gd name="connsiteX15" fmla="*/ 120777 w 1060227"/>
                  <a:gd name="connsiteY15" fmla="*/ 51245 h 857916"/>
                  <a:gd name="connsiteX16" fmla="*/ 142494 w 1060227"/>
                  <a:gd name="connsiteY16" fmla="*/ 56293 h 857916"/>
                  <a:gd name="connsiteX17" fmla="*/ 157639 w 1060227"/>
                  <a:gd name="connsiteY17" fmla="*/ 67628 h 857916"/>
                  <a:gd name="connsiteX18" fmla="*/ 165830 w 1060227"/>
                  <a:gd name="connsiteY18" fmla="*/ 70199 h 857916"/>
                  <a:gd name="connsiteX19" fmla="*/ 174022 w 1060227"/>
                  <a:gd name="connsiteY19" fmla="*/ 63722 h 857916"/>
                  <a:gd name="connsiteX20" fmla="*/ 187833 w 1060227"/>
                  <a:gd name="connsiteY20" fmla="*/ 91535 h 857916"/>
                  <a:gd name="connsiteX21" fmla="*/ 196977 w 1060227"/>
                  <a:gd name="connsiteY21" fmla="*/ 99441 h 857916"/>
                  <a:gd name="connsiteX22" fmla="*/ 218885 w 1060227"/>
                  <a:gd name="connsiteY22" fmla="*/ 106775 h 857916"/>
                  <a:gd name="connsiteX23" fmla="*/ 218885 w 1060227"/>
                  <a:gd name="connsiteY23" fmla="*/ 112490 h 857916"/>
                  <a:gd name="connsiteX24" fmla="*/ 223838 w 1060227"/>
                  <a:gd name="connsiteY24" fmla="*/ 119539 h 857916"/>
                  <a:gd name="connsiteX25" fmla="*/ 238315 w 1060227"/>
                  <a:gd name="connsiteY25" fmla="*/ 125349 h 857916"/>
                  <a:gd name="connsiteX26" fmla="*/ 246983 w 1060227"/>
                  <a:gd name="connsiteY26" fmla="*/ 140875 h 857916"/>
                  <a:gd name="connsiteX27" fmla="*/ 243745 w 1060227"/>
                  <a:gd name="connsiteY27" fmla="*/ 147923 h 857916"/>
                  <a:gd name="connsiteX28" fmla="*/ 248221 w 1060227"/>
                  <a:gd name="connsiteY28" fmla="*/ 153162 h 857916"/>
                  <a:gd name="connsiteX29" fmla="*/ 246507 w 1060227"/>
                  <a:gd name="connsiteY29" fmla="*/ 161735 h 857916"/>
                  <a:gd name="connsiteX30" fmla="*/ 252889 w 1060227"/>
                  <a:gd name="connsiteY30" fmla="*/ 163830 h 857916"/>
                  <a:gd name="connsiteX31" fmla="*/ 262319 w 1060227"/>
                  <a:gd name="connsiteY31" fmla="*/ 177260 h 857916"/>
                  <a:gd name="connsiteX32" fmla="*/ 273177 w 1060227"/>
                  <a:gd name="connsiteY32" fmla="*/ 177641 h 857916"/>
                  <a:gd name="connsiteX33" fmla="*/ 264890 w 1060227"/>
                  <a:gd name="connsiteY33" fmla="*/ 195263 h 857916"/>
                  <a:gd name="connsiteX34" fmla="*/ 273653 w 1060227"/>
                  <a:gd name="connsiteY34" fmla="*/ 202216 h 857916"/>
                  <a:gd name="connsiteX35" fmla="*/ 272224 w 1060227"/>
                  <a:gd name="connsiteY35" fmla="*/ 212789 h 857916"/>
                  <a:gd name="connsiteX36" fmla="*/ 278606 w 1060227"/>
                  <a:gd name="connsiteY36" fmla="*/ 210407 h 857916"/>
                  <a:gd name="connsiteX37" fmla="*/ 280606 w 1060227"/>
                  <a:gd name="connsiteY37" fmla="*/ 217361 h 857916"/>
                  <a:gd name="connsiteX38" fmla="*/ 290036 w 1060227"/>
                  <a:gd name="connsiteY38" fmla="*/ 222599 h 857916"/>
                  <a:gd name="connsiteX39" fmla="*/ 329184 w 1060227"/>
                  <a:gd name="connsiteY39" fmla="*/ 216884 h 857916"/>
                  <a:gd name="connsiteX40" fmla="*/ 336328 w 1060227"/>
                  <a:gd name="connsiteY40" fmla="*/ 229934 h 857916"/>
                  <a:gd name="connsiteX41" fmla="*/ 383953 w 1060227"/>
                  <a:gd name="connsiteY41" fmla="*/ 266891 h 857916"/>
                  <a:gd name="connsiteX42" fmla="*/ 371761 w 1060227"/>
                  <a:gd name="connsiteY42" fmla="*/ 276701 h 857916"/>
                  <a:gd name="connsiteX43" fmla="*/ 376428 w 1060227"/>
                  <a:gd name="connsiteY43" fmla="*/ 291084 h 857916"/>
                  <a:gd name="connsiteX44" fmla="*/ 372142 w 1060227"/>
                  <a:gd name="connsiteY44" fmla="*/ 309848 h 857916"/>
                  <a:gd name="connsiteX45" fmla="*/ 381286 w 1060227"/>
                  <a:gd name="connsiteY45" fmla="*/ 308039 h 857916"/>
                  <a:gd name="connsiteX46" fmla="*/ 404527 w 1060227"/>
                  <a:gd name="connsiteY46" fmla="*/ 315182 h 857916"/>
                  <a:gd name="connsiteX47" fmla="*/ 406241 w 1060227"/>
                  <a:gd name="connsiteY47" fmla="*/ 329851 h 857916"/>
                  <a:gd name="connsiteX48" fmla="*/ 418147 w 1060227"/>
                  <a:gd name="connsiteY48" fmla="*/ 327946 h 857916"/>
                  <a:gd name="connsiteX49" fmla="*/ 435673 w 1060227"/>
                  <a:gd name="connsiteY49" fmla="*/ 311277 h 857916"/>
                  <a:gd name="connsiteX50" fmla="*/ 448437 w 1060227"/>
                  <a:gd name="connsiteY50" fmla="*/ 321659 h 857916"/>
                  <a:gd name="connsiteX51" fmla="*/ 459486 w 1060227"/>
                  <a:gd name="connsiteY51" fmla="*/ 322421 h 857916"/>
                  <a:gd name="connsiteX52" fmla="*/ 465487 w 1060227"/>
                  <a:gd name="connsiteY52" fmla="*/ 311563 h 857916"/>
                  <a:gd name="connsiteX53" fmla="*/ 481584 w 1060227"/>
                  <a:gd name="connsiteY53" fmla="*/ 312039 h 857916"/>
                  <a:gd name="connsiteX54" fmla="*/ 477584 w 1060227"/>
                  <a:gd name="connsiteY54" fmla="*/ 297085 h 857916"/>
                  <a:gd name="connsiteX55" fmla="*/ 486823 w 1060227"/>
                  <a:gd name="connsiteY55" fmla="*/ 293465 h 857916"/>
                  <a:gd name="connsiteX56" fmla="*/ 486156 w 1060227"/>
                  <a:gd name="connsiteY56" fmla="*/ 284131 h 857916"/>
                  <a:gd name="connsiteX57" fmla="*/ 493205 w 1060227"/>
                  <a:gd name="connsiteY57" fmla="*/ 270320 h 857916"/>
                  <a:gd name="connsiteX58" fmla="*/ 522637 w 1060227"/>
                  <a:gd name="connsiteY58" fmla="*/ 262795 h 857916"/>
                  <a:gd name="connsiteX59" fmla="*/ 524923 w 1060227"/>
                  <a:gd name="connsiteY59" fmla="*/ 248412 h 857916"/>
                  <a:gd name="connsiteX60" fmla="*/ 535877 w 1060227"/>
                  <a:gd name="connsiteY60" fmla="*/ 239649 h 857916"/>
                  <a:gd name="connsiteX61" fmla="*/ 531305 w 1060227"/>
                  <a:gd name="connsiteY61" fmla="*/ 229743 h 857916"/>
                  <a:gd name="connsiteX62" fmla="*/ 538734 w 1060227"/>
                  <a:gd name="connsiteY62" fmla="*/ 208121 h 857916"/>
                  <a:gd name="connsiteX63" fmla="*/ 528638 w 1060227"/>
                  <a:gd name="connsiteY63" fmla="*/ 196406 h 857916"/>
                  <a:gd name="connsiteX64" fmla="*/ 531209 w 1060227"/>
                  <a:gd name="connsiteY64" fmla="*/ 188404 h 857916"/>
                  <a:gd name="connsiteX65" fmla="*/ 520732 w 1060227"/>
                  <a:gd name="connsiteY65" fmla="*/ 183833 h 857916"/>
                  <a:gd name="connsiteX66" fmla="*/ 529114 w 1060227"/>
                  <a:gd name="connsiteY66" fmla="*/ 184880 h 857916"/>
                  <a:gd name="connsiteX67" fmla="*/ 526923 w 1060227"/>
                  <a:gd name="connsiteY67" fmla="*/ 177737 h 857916"/>
                  <a:gd name="connsiteX68" fmla="*/ 536829 w 1060227"/>
                  <a:gd name="connsiteY68" fmla="*/ 174403 h 857916"/>
                  <a:gd name="connsiteX69" fmla="*/ 532543 w 1060227"/>
                  <a:gd name="connsiteY69" fmla="*/ 167926 h 857916"/>
                  <a:gd name="connsiteX70" fmla="*/ 548354 w 1060227"/>
                  <a:gd name="connsiteY70" fmla="*/ 161068 h 857916"/>
                  <a:gd name="connsiteX71" fmla="*/ 548354 w 1060227"/>
                  <a:gd name="connsiteY71" fmla="*/ 161068 h 857916"/>
                  <a:gd name="connsiteX72" fmla="*/ 547402 w 1060227"/>
                  <a:gd name="connsiteY72" fmla="*/ 157163 h 857916"/>
                  <a:gd name="connsiteX73" fmla="*/ 547402 w 1060227"/>
                  <a:gd name="connsiteY73" fmla="*/ 157163 h 857916"/>
                  <a:gd name="connsiteX74" fmla="*/ 552164 w 1060227"/>
                  <a:gd name="connsiteY74" fmla="*/ 149352 h 857916"/>
                  <a:gd name="connsiteX75" fmla="*/ 549116 w 1060227"/>
                  <a:gd name="connsiteY75" fmla="*/ 133731 h 857916"/>
                  <a:gd name="connsiteX76" fmla="*/ 558070 w 1060227"/>
                  <a:gd name="connsiteY76" fmla="*/ 126683 h 857916"/>
                  <a:gd name="connsiteX77" fmla="*/ 566833 w 1060227"/>
                  <a:gd name="connsiteY77" fmla="*/ 133731 h 857916"/>
                  <a:gd name="connsiteX78" fmla="*/ 586549 w 1060227"/>
                  <a:gd name="connsiteY78" fmla="*/ 130778 h 857916"/>
                  <a:gd name="connsiteX79" fmla="*/ 613029 w 1060227"/>
                  <a:gd name="connsiteY79" fmla="*/ 176975 h 857916"/>
                  <a:gd name="connsiteX80" fmla="*/ 624935 w 1060227"/>
                  <a:gd name="connsiteY80" fmla="*/ 162687 h 857916"/>
                  <a:gd name="connsiteX81" fmla="*/ 624935 w 1060227"/>
                  <a:gd name="connsiteY81" fmla="*/ 162687 h 857916"/>
                  <a:gd name="connsiteX82" fmla="*/ 628460 w 1060227"/>
                  <a:gd name="connsiteY82" fmla="*/ 156782 h 857916"/>
                  <a:gd name="connsiteX83" fmla="*/ 628460 w 1060227"/>
                  <a:gd name="connsiteY83" fmla="*/ 156782 h 857916"/>
                  <a:gd name="connsiteX84" fmla="*/ 638937 w 1060227"/>
                  <a:gd name="connsiteY84" fmla="*/ 149162 h 857916"/>
                  <a:gd name="connsiteX85" fmla="*/ 640556 w 1060227"/>
                  <a:gd name="connsiteY85" fmla="*/ 140684 h 857916"/>
                  <a:gd name="connsiteX86" fmla="*/ 651986 w 1060227"/>
                  <a:gd name="connsiteY86" fmla="*/ 141065 h 857916"/>
                  <a:gd name="connsiteX87" fmla="*/ 658178 w 1060227"/>
                  <a:gd name="connsiteY87" fmla="*/ 135541 h 857916"/>
                  <a:gd name="connsiteX88" fmla="*/ 658178 w 1060227"/>
                  <a:gd name="connsiteY88" fmla="*/ 135541 h 857916"/>
                  <a:gd name="connsiteX89" fmla="*/ 656368 w 1060227"/>
                  <a:gd name="connsiteY89" fmla="*/ 129064 h 857916"/>
                  <a:gd name="connsiteX90" fmla="*/ 656368 w 1060227"/>
                  <a:gd name="connsiteY90" fmla="*/ 129064 h 857916"/>
                  <a:gd name="connsiteX91" fmla="*/ 669703 w 1060227"/>
                  <a:gd name="connsiteY91" fmla="*/ 139922 h 857916"/>
                  <a:gd name="connsiteX92" fmla="*/ 682180 w 1060227"/>
                  <a:gd name="connsiteY92" fmla="*/ 135350 h 857916"/>
                  <a:gd name="connsiteX93" fmla="*/ 692277 w 1060227"/>
                  <a:gd name="connsiteY93" fmla="*/ 146590 h 857916"/>
                  <a:gd name="connsiteX94" fmla="*/ 695897 w 1060227"/>
                  <a:gd name="connsiteY94" fmla="*/ 144399 h 857916"/>
                  <a:gd name="connsiteX95" fmla="*/ 696659 w 1060227"/>
                  <a:gd name="connsiteY95" fmla="*/ 153448 h 857916"/>
                  <a:gd name="connsiteX96" fmla="*/ 701421 w 1060227"/>
                  <a:gd name="connsiteY96" fmla="*/ 154781 h 857916"/>
                  <a:gd name="connsiteX97" fmla="*/ 700469 w 1060227"/>
                  <a:gd name="connsiteY97" fmla="*/ 150400 h 857916"/>
                  <a:gd name="connsiteX98" fmla="*/ 705231 w 1060227"/>
                  <a:gd name="connsiteY98" fmla="*/ 150304 h 857916"/>
                  <a:gd name="connsiteX99" fmla="*/ 706755 w 1060227"/>
                  <a:gd name="connsiteY99" fmla="*/ 160877 h 857916"/>
                  <a:gd name="connsiteX100" fmla="*/ 714089 w 1060227"/>
                  <a:gd name="connsiteY100" fmla="*/ 162401 h 857916"/>
                  <a:gd name="connsiteX101" fmla="*/ 711422 w 1060227"/>
                  <a:gd name="connsiteY101" fmla="*/ 170783 h 857916"/>
                  <a:gd name="connsiteX102" fmla="*/ 718852 w 1060227"/>
                  <a:gd name="connsiteY102" fmla="*/ 174022 h 857916"/>
                  <a:gd name="connsiteX103" fmla="*/ 716566 w 1060227"/>
                  <a:gd name="connsiteY103" fmla="*/ 180023 h 857916"/>
                  <a:gd name="connsiteX104" fmla="*/ 723900 w 1060227"/>
                  <a:gd name="connsiteY104" fmla="*/ 181832 h 857916"/>
                  <a:gd name="connsiteX105" fmla="*/ 727424 w 1060227"/>
                  <a:gd name="connsiteY105" fmla="*/ 188690 h 857916"/>
                  <a:gd name="connsiteX106" fmla="*/ 737806 w 1060227"/>
                  <a:gd name="connsiteY106" fmla="*/ 186119 h 857916"/>
                  <a:gd name="connsiteX107" fmla="*/ 739807 w 1060227"/>
                  <a:gd name="connsiteY107" fmla="*/ 180118 h 857916"/>
                  <a:gd name="connsiteX108" fmla="*/ 739807 w 1060227"/>
                  <a:gd name="connsiteY108" fmla="*/ 180118 h 857916"/>
                  <a:gd name="connsiteX109" fmla="*/ 739235 w 1060227"/>
                  <a:gd name="connsiteY109" fmla="*/ 172879 h 857916"/>
                  <a:gd name="connsiteX110" fmla="*/ 739235 w 1060227"/>
                  <a:gd name="connsiteY110" fmla="*/ 172879 h 857916"/>
                  <a:gd name="connsiteX111" fmla="*/ 744474 w 1060227"/>
                  <a:gd name="connsiteY111" fmla="*/ 154877 h 857916"/>
                  <a:gd name="connsiteX112" fmla="*/ 752189 w 1060227"/>
                  <a:gd name="connsiteY112" fmla="*/ 145542 h 857916"/>
                  <a:gd name="connsiteX113" fmla="*/ 761429 w 1060227"/>
                  <a:gd name="connsiteY113" fmla="*/ 145733 h 857916"/>
                  <a:gd name="connsiteX114" fmla="*/ 785241 w 1060227"/>
                  <a:gd name="connsiteY114" fmla="*/ 130683 h 857916"/>
                  <a:gd name="connsiteX115" fmla="*/ 796385 w 1060227"/>
                  <a:gd name="connsiteY115" fmla="*/ 140113 h 857916"/>
                  <a:gd name="connsiteX116" fmla="*/ 805434 w 1060227"/>
                  <a:gd name="connsiteY116" fmla="*/ 158115 h 857916"/>
                  <a:gd name="connsiteX117" fmla="*/ 826389 w 1060227"/>
                  <a:gd name="connsiteY117" fmla="*/ 172403 h 857916"/>
                  <a:gd name="connsiteX118" fmla="*/ 832199 w 1060227"/>
                  <a:gd name="connsiteY118" fmla="*/ 163544 h 857916"/>
                  <a:gd name="connsiteX119" fmla="*/ 825722 w 1060227"/>
                  <a:gd name="connsiteY119" fmla="*/ 145637 h 857916"/>
                  <a:gd name="connsiteX120" fmla="*/ 846201 w 1060227"/>
                  <a:gd name="connsiteY120" fmla="*/ 134493 h 857916"/>
                  <a:gd name="connsiteX121" fmla="*/ 855155 w 1060227"/>
                  <a:gd name="connsiteY121" fmla="*/ 139637 h 857916"/>
                  <a:gd name="connsiteX122" fmla="*/ 868775 w 1060227"/>
                  <a:gd name="connsiteY122" fmla="*/ 136303 h 857916"/>
                  <a:gd name="connsiteX123" fmla="*/ 888968 w 1060227"/>
                  <a:gd name="connsiteY123" fmla="*/ 120967 h 857916"/>
                  <a:gd name="connsiteX124" fmla="*/ 888968 w 1060227"/>
                  <a:gd name="connsiteY124" fmla="*/ 120967 h 857916"/>
                  <a:gd name="connsiteX125" fmla="*/ 897350 w 1060227"/>
                  <a:gd name="connsiteY125" fmla="*/ 123825 h 857916"/>
                  <a:gd name="connsiteX126" fmla="*/ 900208 w 1060227"/>
                  <a:gd name="connsiteY126" fmla="*/ 136208 h 857916"/>
                  <a:gd name="connsiteX127" fmla="*/ 892493 w 1060227"/>
                  <a:gd name="connsiteY127" fmla="*/ 139256 h 857916"/>
                  <a:gd name="connsiteX128" fmla="*/ 893445 w 1060227"/>
                  <a:gd name="connsiteY128" fmla="*/ 151257 h 857916"/>
                  <a:gd name="connsiteX129" fmla="*/ 885444 w 1060227"/>
                  <a:gd name="connsiteY129" fmla="*/ 154115 h 857916"/>
                  <a:gd name="connsiteX130" fmla="*/ 888016 w 1060227"/>
                  <a:gd name="connsiteY130" fmla="*/ 160115 h 857916"/>
                  <a:gd name="connsiteX131" fmla="*/ 892302 w 1060227"/>
                  <a:gd name="connsiteY131" fmla="*/ 157829 h 857916"/>
                  <a:gd name="connsiteX132" fmla="*/ 903351 w 1060227"/>
                  <a:gd name="connsiteY132" fmla="*/ 163259 h 857916"/>
                  <a:gd name="connsiteX133" fmla="*/ 896969 w 1060227"/>
                  <a:gd name="connsiteY133" fmla="*/ 167926 h 857916"/>
                  <a:gd name="connsiteX134" fmla="*/ 890206 w 1060227"/>
                  <a:gd name="connsiteY134" fmla="*/ 162401 h 857916"/>
                  <a:gd name="connsiteX135" fmla="*/ 888968 w 1060227"/>
                  <a:gd name="connsiteY135" fmla="*/ 170212 h 857916"/>
                  <a:gd name="connsiteX136" fmla="*/ 886968 w 1060227"/>
                  <a:gd name="connsiteY136" fmla="*/ 162306 h 857916"/>
                  <a:gd name="connsiteX137" fmla="*/ 877634 w 1060227"/>
                  <a:gd name="connsiteY137" fmla="*/ 163449 h 857916"/>
                  <a:gd name="connsiteX138" fmla="*/ 882491 w 1060227"/>
                  <a:gd name="connsiteY138" fmla="*/ 171926 h 857916"/>
                  <a:gd name="connsiteX139" fmla="*/ 873157 w 1060227"/>
                  <a:gd name="connsiteY139" fmla="*/ 182213 h 857916"/>
                  <a:gd name="connsiteX140" fmla="*/ 877443 w 1060227"/>
                  <a:gd name="connsiteY140" fmla="*/ 184975 h 857916"/>
                  <a:gd name="connsiteX141" fmla="*/ 872490 w 1060227"/>
                  <a:gd name="connsiteY141" fmla="*/ 189262 h 857916"/>
                  <a:gd name="connsiteX142" fmla="*/ 873633 w 1060227"/>
                  <a:gd name="connsiteY142" fmla="*/ 195929 h 857916"/>
                  <a:gd name="connsiteX143" fmla="*/ 867918 w 1060227"/>
                  <a:gd name="connsiteY143" fmla="*/ 197739 h 857916"/>
                  <a:gd name="connsiteX144" fmla="*/ 878300 w 1060227"/>
                  <a:gd name="connsiteY144" fmla="*/ 222028 h 857916"/>
                  <a:gd name="connsiteX145" fmla="*/ 889254 w 1060227"/>
                  <a:gd name="connsiteY145" fmla="*/ 219456 h 857916"/>
                  <a:gd name="connsiteX146" fmla="*/ 894493 w 1060227"/>
                  <a:gd name="connsiteY146" fmla="*/ 233744 h 857916"/>
                  <a:gd name="connsiteX147" fmla="*/ 891826 w 1060227"/>
                  <a:gd name="connsiteY147" fmla="*/ 236506 h 857916"/>
                  <a:gd name="connsiteX148" fmla="*/ 895826 w 1060227"/>
                  <a:gd name="connsiteY148" fmla="*/ 238792 h 857916"/>
                  <a:gd name="connsiteX149" fmla="*/ 889826 w 1060227"/>
                  <a:gd name="connsiteY149" fmla="*/ 246507 h 857916"/>
                  <a:gd name="connsiteX150" fmla="*/ 893350 w 1060227"/>
                  <a:gd name="connsiteY150" fmla="*/ 254032 h 857916"/>
                  <a:gd name="connsiteX151" fmla="*/ 889445 w 1060227"/>
                  <a:gd name="connsiteY151" fmla="*/ 268224 h 857916"/>
                  <a:gd name="connsiteX152" fmla="*/ 894016 w 1060227"/>
                  <a:gd name="connsiteY152" fmla="*/ 279749 h 857916"/>
                  <a:gd name="connsiteX153" fmla="*/ 888016 w 1060227"/>
                  <a:gd name="connsiteY153" fmla="*/ 290894 h 857916"/>
                  <a:gd name="connsiteX154" fmla="*/ 890397 w 1060227"/>
                  <a:gd name="connsiteY154" fmla="*/ 303086 h 857916"/>
                  <a:gd name="connsiteX155" fmla="*/ 886968 w 1060227"/>
                  <a:gd name="connsiteY155" fmla="*/ 313563 h 857916"/>
                  <a:gd name="connsiteX156" fmla="*/ 895350 w 1060227"/>
                  <a:gd name="connsiteY156" fmla="*/ 327850 h 857916"/>
                  <a:gd name="connsiteX157" fmla="*/ 873728 w 1060227"/>
                  <a:gd name="connsiteY157" fmla="*/ 330041 h 857916"/>
                  <a:gd name="connsiteX158" fmla="*/ 872204 w 1060227"/>
                  <a:gd name="connsiteY158" fmla="*/ 338900 h 857916"/>
                  <a:gd name="connsiteX159" fmla="*/ 863155 w 1060227"/>
                  <a:gd name="connsiteY159" fmla="*/ 331184 h 857916"/>
                  <a:gd name="connsiteX160" fmla="*/ 856869 w 1060227"/>
                  <a:gd name="connsiteY160" fmla="*/ 333756 h 857916"/>
                  <a:gd name="connsiteX161" fmla="*/ 848297 w 1060227"/>
                  <a:gd name="connsiteY161" fmla="*/ 341186 h 857916"/>
                  <a:gd name="connsiteX162" fmla="*/ 847820 w 1060227"/>
                  <a:gd name="connsiteY162" fmla="*/ 351568 h 857916"/>
                  <a:gd name="connsiteX163" fmla="*/ 847820 w 1060227"/>
                  <a:gd name="connsiteY163" fmla="*/ 351568 h 857916"/>
                  <a:gd name="connsiteX164" fmla="*/ 846868 w 1060227"/>
                  <a:gd name="connsiteY164" fmla="*/ 353568 h 857916"/>
                  <a:gd name="connsiteX165" fmla="*/ 846868 w 1060227"/>
                  <a:gd name="connsiteY165" fmla="*/ 353568 h 857916"/>
                  <a:gd name="connsiteX166" fmla="*/ 842581 w 1060227"/>
                  <a:gd name="connsiteY166" fmla="*/ 359188 h 857916"/>
                  <a:gd name="connsiteX167" fmla="*/ 838676 w 1060227"/>
                  <a:gd name="connsiteY167" fmla="*/ 356616 h 857916"/>
                  <a:gd name="connsiteX168" fmla="*/ 835628 w 1060227"/>
                  <a:gd name="connsiteY168" fmla="*/ 376428 h 857916"/>
                  <a:gd name="connsiteX169" fmla="*/ 815912 w 1060227"/>
                  <a:gd name="connsiteY169" fmla="*/ 393764 h 857916"/>
                  <a:gd name="connsiteX170" fmla="*/ 818102 w 1060227"/>
                  <a:gd name="connsiteY170" fmla="*/ 413575 h 857916"/>
                  <a:gd name="connsiteX171" fmla="*/ 807625 w 1060227"/>
                  <a:gd name="connsiteY171" fmla="*/ 431578 h 857916"/>
                  <a:gd name="connsiteX172" fmla="*/ 813626 w 1060227"/>
                  <a:gd name="connsiteY172" fmla="*/ 439007 h 857916"/>
                  <a:gd name="connsiteX173" fmla="*/ 812578 w 1060227"/>
                  <a:gd name="connsiteY173" fmla="*/ 448056 h 857916"/>
                  <a:gd name="connsiteX174" fmla="*/ 825722 w 1060227"/>
                  <a:gd name="connsiteY174" fmla="*/ 465296 h 857916"/>
                  <a:gd name="connsiteX175" fmla="*/ 825722 w 1060227"/>
                  <a:gd name="connsiteY175" fmla="*/ 465296 h 857916"/>
                  <a:gd name="connsiteX176" fmla="*/ 818769 w 1060227"/>
                  <a:gd name="connsiteY176" fmla="*/ 475964 h 857916"/>
                  <a:gd name="connsiteX177" fmla="*/ 818769 w 1060227"/>
                  <a:gd name="connsiteY177" fmla="*/ 475964 h 857916"/>
                  <a:gd name="connsiteX178" fmla="*/ 806958 w 1060227"/>
                  <a:gd name="connsiteY178" fmla="*/ 492728 h 857916"/>
                  <a:gd name="connsiteX179" fmla="*/ 806196 w 1060227"/>
                  <a:gd name="connsiteY179" fmla="*/ 503968 h 857916"/>
                  <a:gd name="connsiteX180" fmla="*/ 795909 w 1060227"/>
                  <a:gd name="connsiteY180" fmla="*/ 508445 h 857916"/>
                  <a:gd name="connsiteX181" fmla="*/ 793052 w 1060227"/>
                  <a:gd name="connsiteY181" fmla="*/ 516731 h 857916"/>
                  <a:gd name="connsiteX182" fmla="*/ 808577 w 1060227"/>
                  <a:gd name="connsiteY182" fmla="*/ 544830 h 857916"/>
                  <a:gd name="connsiteX183" fmla="*/ 829342 w 1060227"/>
                  <a:gd name="connsiteY183" fmla="*/ 545211 h 857916"/>
                  <a:gd name="connsiteX184" fmla="*/ 857345 w 1060227"/>
                  <a:gd name="connsiteY184" fmla="*/ 555593 h 857916"/>
                  <a:gd name="connsiteX185" fmla="*/ 863822 w 1060227"/>
                  <a:gd name="connsiteY185" fmla="*/ 568262 h 857916"/>
                  <a:gd name="connsiteX186" fmla="*/ 874109 w 1060227"/>
                  <a:gd name="connsiteY186" fmla="*/ 568357 h 857916"/>
                  <a:gd name="connsiteX187" fmla="*/ 899636 w 1060227"/>
                  <a:gd name="connsiteY187" fmla="*/ 583978 h 857916"/>
                  <a:gd name="connsiteX188" fmla="*/ 906780 w 1060227"/>
                  <a:gd name="connsiteY188" fmla="*/ 578739 h 857916"/>
                  <a:gd name="connsiteX189" fmla="*/ 921925 w 1060227"/>
                  <a:gd name="connsiteY189" fmla="*/ 583978 h 857916"/>
                  <a:gd name="connsiteX190" fmla="*/ 933640 w 1060227"/>
                  <a:gd name="connsiteY190" fmla="*/ 572357 h 857916"/>
                  <a:gd name="connsiteX191" fmla="*/ 936498 w 1060227"/>
                  <a:gd name="connsiteY191" fmla="*/ 580549 h 857916"/>
                  <a:gd name="connsiteX192" fmla="*/ 998125 w 1060227"/>
                  <a:gd name="connsiteY192" fmla="*/ 620744 h 857916"/>
                  <a:gd name="connsiteX193" fmla="*/ 1011364 w 1060227"/>
                  <a:gd name="connsiteY193" fmla="*/ 611124 h 857916"/>
                  <a:gd name="connsiteX194" fmla="*/ 1017080 w 1060227"/>
                  <a:gd name="connsiteY194" fmla="*/ 613505 h 857916"/>
                  <a:gd name="connsiteX195" fmla="*/ 1030605 w 1060227"/>
                  <a:gd name="connsiteY195" fmla="*/ 627031 h 857916"/>
                  <a:gd name="connsiteX196" fmla="*/ 1041178 w 1060227"/>
                  <a:gd name="connsiteY196" fmla="*/ 650939 h 857916"/>
                  <a:gd name="connsiteX197" fmla="*/ 1052417 w 1060227"/>
                  <a:gd name="connsiteY197" fmla="*/ 648748 h 857916"/>
                  <a:gd name="connsiteX198" fmla="*/ 1060228 w 1060227"/>
                  <a:gd name="connsiteY198" fmla="*/ 655320 h 857916"/>
                  <a:gd name="connsiteX199" fmla="*/ 1052417 w 1060227"/>
                  <a:gd name="connsiteY199" fmla="*/ 674942 h 857916"/>
                  <a:gd name="connsiteX200" fmla="*/ 1058609 w 1060227"/>
                  <a:gd name="connsiteY200" fmla="*/ 689039 h 857916"/>
                  <a:gd name="connsiteX201" fmla="*/ 1054513 w 1060227"/>
                  <a:gd name="connsiteY201" fmla="*/ 706850 h 857916"/>
                  <a:gd name="connsiteX202" fmla="*/ 1057085 w 1060227"/>
                  <a:gd name="connsiteY202" fmla="*/ 713137 h 857916"/>
                  <a:gd name="connsiteX203" fmla="*/ 1057085 w 1060227"/>
                  <a:gd name="connsiteY203" fmla="*/ 713137 h 857916"/>
                  <a:gd name="connsiteX204" fmla="*/ 1047083 w 1060227"/>
                  <a:gd name="connsiteY204" fmla="*/ 710089 h 857916"/>
                  <a:gd name="connsiteX205" fmla="*/ 1050512 w 1060227"/>
                  <a:gd name="connsiteY205" fmla="*/ 694563 h 857916"/>
                  <a:gd name="connsiteX206" fmla="*/ 1029938 w 1060227"/>
                  <a:gd name="connsiteY206" fmla="*/ 664083 h 857916"/>
                  <a:gd name="connsiteX207" fmla="*/ 1016413 w 1060227"/>
                  <a:gd name="connsiteY207" fmla="*/ 661321 h 857916"/>
                  <a:gd name="connsiteX208" fmla="*/ 1016413 w 1060227"/>
                  <a:gd name="connsiteY208" fmla="*/ 661321 h 857916"/>
                  <a:gd name="connsiteX209" fmla="*/ 1009079 w 1060227"/>
                  <a:gd name="connsiteY209" fmla="*/ 659797 h 857916"/>
                  <a:gd name="connsiteX210" fmla="*/ 1009079 w 1060227"/>
                  <a:gd name="connsiteY210" fmla="*/ 659797 h 857916"/>
                  <a:gd name="connsiteX211" fmla="*/ 1003078 w 1060227"/>
                  <a:gd name="connsiteY211" fmla="*/ 658178 h 857916"/>
                  <a:gd name="connsiteX212" fmla="*/ 1000601 w 1060227"/>
                  <a:gd name="connsiteY212" fmla="*/ 664845 h 857916"/>
                  <a:gd name="connsiteX213" fmla="*/ 983932 w 1060227"/>
                  <a:gd name="connsiteY213" fmla="*/ 666941 h 857916"/>
                  <a:gd name="connsiteX214" fmla="*/ 976408 w 1060227"/>
                  <a:gd name="connsiteY214" fmla="*/ 682466 h 857916"/>
                  <a:gd name="connsiteX215" fmla="*/ 965645 w 1060227"/>
                  <a:gd name="connsiteY215" fmla="*/ 686943 h 857916"/>
                  <a:gd name="connsiteX216" fmla="*/ 964978 w 1060227"/>
                  <a:gd name="connsiteY216" fmla="*/ 692658 h 857916"/>
                  <a:gd name="connsiteX217" fmla="*/ 957834 w 1060227"/>
                  <a:gd name="connsiteY217" fmla="*/ 696659 h 857916"/>
                  <a:gd name="connsiteX218" fmla="*/ 964597 w 1060227"/>
                  <a:gd name="connsiteY218" fmla="*/ 703517 h 857916"/>
                  <a:gd name="connsiteX219" fmla="*/ 965359 w 1060227"/>
                  <a:gd name="connsiteY219" fmla="*/ 727234 h 857916"/>
                  <a:gd name="connsiteX220" fmla="*/ 949071 w 1060227"/>
                  <a:gd name="connsiteY220" fmla="*/ 746189 h 857916"/>
                  <a:gd name="connsiteX221" fmla="*/ 944213 w 1060227"/>
                  <a:gd name="connsiteY221" fmla="*/ 765620 h 857916"/>
                  <a:gd name="connsiteX222" fmla="*/ 948690 w 1060227"/>
                  <a:gd name="connsiteY222" fmla="*/ 774478 h 857916"/>
                  <a:gd name="connsiteX223" fmla="*/ 947071 w 1060227"/>
                  <a:gd name="connsiteY223" fmla="*/ 790385 h 857916"/>
                  <a:gd name="connsiteX224" fmla="*/ 947071 w 1060227"/>
                  <a:gd name="connsiteY224" fmla="*/ 790385 h 857916"/>
                  <a:gd name="connsiteX225" fmla="*/ 942785 w 1060227"/>
                  <a:gd name="connsiteY225" fmla="*/ 790289 h 857916"/>
                  <a:gd name="connsiteX226" fmla="*/ 939165 w 1060227"/>
                  <a:gd name="connsiteY226" fmla="*/ 801338 h 857916"/>
                  <a:gd name="connsiteX227" fmla="*/ 939165 w 1060227"/>
                  <a:gd name="connsiteY227" fmla="*/ 801338 h 857916"/>
                  <a:gd name="connsiteX228" fmla="*/ 926973 w 1060227"/>
                  <a:gd name="connsiteY228" fmla="*/ 813816 h 857916"/>
                  <a:gd name="connsiteX229" fmla="*/ 926973 w 1060227"/>
                  <a:gd name="connsiteY229" fmla="*/ 813816 h 857916"/>
                  <a:gd name="connsiteX230" fmla="*/ 921830 w 1060227"/>
                  <a:gd name="connsiteY230" fmla="*/ 822103 h 857916"/>
                  <a:gd name="connsiteX231" fmla="*/ 921830 w 1060227"/>
                  <a:gd name="connsiteY231" fmla="*/ 822103 h 857916"/>
                  <a:gd name="connsiteX232" fmla="*/ 916114 w 1060227"/>
                  <a:gd name="connsiteY232" fmla="*/ 828008 h 857916"/>
                  <a:gd name="connsiteX233" fmla="*/ 920115 w 1060227"/>
                  <a:gd name="connsiteY233" fmla="*/ 837248 h 857916"/>
                  <a:gd name="connsiteX234" fmla="*/ 902018 w 1060227"/>
                  <a:gd name="connsiteY234" fmla="*/ 857917 h 857916"/>
                  <a:gd name="connsiteX235" fmla="*/ 895160 w 1060227"/>
                  <a:gd name="connsiteY235" fmla="*/ 853440 h 857916"/>
                  <a:gd name="connsiteX236" fmla="*/ 903446 w 1060227"/>
                  <a:gd name="connsiteY236" fmla="*/ 844201 h 857916"/>
                  <a:gd name="connsiteX237" fmla="*/ 894874 w 1060227"/>
                  <a:gd name="connsiteY237" fmla="*/ 825818 h 857916"/>
                  <a:gd name="connsiteX238" fmla="*/ 888873 w 1060227"/>
                  <a:gd name="connsiteY238" fmla="*/ 823722 h 857916"/>
                  <a:gd name="connsiteX239" fmla="*/ 896207 w 1060227"/>
                  <a:gd name="connsiteY239" fmla="*/ 815816 h 857916"/>
                  <a:gd name="connsiteX240" fmla="*/ 878586 w 1060227"/>
                  <a:gd name="connsiteY240" fmla="*/ 790099 h 857916"/>
                  <a:gd name="connsiteX241" fmla="*/ 870013 w 1060227"/>
                  <a:gd name="connsiteY241" fmla="*/ 790480 h 857916"/>
                  <a:gd name="connsiteX242" fmla="*/ 850963 w 1060227"/>
                  <a:gd name="connsiteY242" fmla="*/ 776669 h 857916"/>
                  <a:gd name="connsiteX243" fmla="*/ 816007 w 1060227"/>
                  <a:gd name="connsiteY243" fmla="*/ 775526 h 857916"/>
                  <a:gd name="connsiteX244" fmla="*/ 793242 w 1060227"/>
                  <a:gd name="connsiteY244" fmla="*/ 751713 h 857916"/>
                  <a:gd name="connsiteX245" fmla="*/ 778669 w 1060227"/>
                  <a:gd name="connsiteY245" fmla="*/ 753713 h 857916"/>
                  <a:gd name="connsiteX246" fmla="*/ 772954 w 1060227"/>
                  <a:gd name="connsiteY246" fmla="*/ 747427 h 857916"/>
                  <a:gd name="connsiteX247" fmla="*/ 759333 w 1060227"/>
                  <a:gd name="connsiteY247" fmla="*/ 760095 h 857916"/>
                  <a:gd name="connsiteX248" fmla="*/ 748855 w 1060227"/>
                  <a:gd name="connsiteY248" fmla="*/ 760762 h 857916"/>
                  <a:gd name="connsiteX249" fmla="*/ 744284 w 1060227"/>
                  <a:gd name="connsiteY249" fmla="*/ 755523 h 857916"/>
                  <a:gd name="connsiteX250" fmla="*/ 740664 w 1060227"/>
                  <a:gd name="connsiteY250" fmla="*/ 759047 h 857916"/>
                  <a:gd name="connsiteX251" fmla="*/ 740664 w 1060227"/>
                  <a:gd name="connsiteY251" fmla="*/ 759047 h 857916"/>
                  <a:gd name="connsiteX252" fmla="*/ 736473 w 1060227"/>
                  <a:gd name="connsiteY252" fmla="*/ 760667 h 857916"/>
                  <a:gd name="connsiteX253" fmla="*/ 736473 w 1060227"/>
                  <a:gd name="connsiteY253" fmla="*/ 760667 h 857916"/>
                  <a:gd name="connsiteX254" fmla="*/ 707041 w 1060227"/>
                  <a:gd name="connsiteY254" fmla="*/ 751142 h 857916"/>
                  <a:gd name="connsiteX255" fmla="*/ 703421 w 1060227"/>
                  <a:gd name="connsiteY255" fmla="*/ 765143 h 857916"/>
                  <a:gd name="connsiteX256" fmla="*/ 695992 w 1060227"/>
                  <a:gd name="connsiteY256" fmla="*/ 769811 h 857916"/>
                  <a:gd name="connsiteX257" fmla="*/ 695420 w 1060227"/>
                  <a:gd name="connsiteY257" fmla="*/ 783717 h 857916"/>
                  <a:gd name="connsiteX258" fmla="*/ 695420 w 1060227"/>
                  <a:gd name="connsiteY258" fmla="*/ 783717 h 857916"/>
                  <a:gd name="connsiteX259" fmla="*/ 684752 w 1060227"/>
                  <a:gd name="connsiteY259" fmla="*/ 793147 h 857916"/>
                  <a:gd name="connsiteX260" fmla="*/ 679323 w 1060227"/>
                  <a:gd name="connsiteY260" fmla="*/ 791242 h 857916"/>
                  <a:gd name="connsiteX261" fmla="*/ 665702 w 1060227"/>
                  <a:gd name="connsiteY261" fmla="*/ 801719 h 857916"/>
                  <a:gd name="connsiteX262" fmla="*/ 656844 w 1060227"/>
                  <a:gd name="connsiteY262" fmla="*/ 801434 h 857916"/>
                  <a:gd name="connsiteX263" fmla="*/ 637127 w 1060227"/>
                  <a:gd name="connsiteY263" fmla="*/ 815245 h 857916"/>
                  <a:gd name="connsiteX264" fmla="*/ 631127 w 1060227"/>
                  <a:gd name="connsiteY264" fmla="*/ 812578 h 857916"/>
                  <a:gd name="connsiteX265" fmla="*/ 627602 w 1060227"/>
                  <a:gd name="connsiteY265" fmla="*/ 820103 h 857916"/>
                  <a:gd name="connsiteX266" fmla="*/ 619887 w 1060227"/>
                  <a:gd name="connsiteY266" fmla="*/ 822960 h 857916"/>
                  <a:gd name="connsiteX267" fmla="*/ 619887 w 1060227"/>
                  <a:gd name="connsiteY267" fmla="*/ 822960 h 857916"/>
                  <a:gd name="connsiteX268" fmla="*/ 612267 w 1060227"/>
                  <a:gd name="connsiteY268" fmla="*/ 827532 h 857916"/>
                  <a:gd name="connsiteX269" fmla="*/ 612267 w 1060227"/>
                  <a:gd name="connsiteY269" fmla="*/ 827532 h 857916"/>
                  <a:gd name="connsiteX270" fmla="*/ 578548 w 1060227"/>
                  <a:gd name="connsiteY270" fmla="*/ 836009 h 857916"/>
                  <a:gd name="connsiteX271" fmla="*/ 556451 w 1060227"/>
                  <a:gd name="connsiteY271" fmla="*/ 809530 h 857916"/>
                  <a:gd name="connsiteX272" fmla="*/ 541591 w 1060227"/>
                  <a:gd name="connsiteY272" fmla="*/ 803720 h 857916"/>
                  <a:gd name="connsiteX273" fmla="*/ 518351 w 1060227"/>
                  <a:gd name="connsiteY273" fmla="*/ 816959 h 857916"/>
                  <a:gd name="connsiteX274" fmla="*/ 509969 w 1060227"/>
                  <a:gd name="connsiteY274" fmla="*/ 798005 h 857916"/>
                  <a:gd name="connsiteX275" fmla="*/ 509016 w 1060227"/>
                  <a:gd name="connsiteY275" fmla="*/ 782860 h 857916"/>
                  <a:gd name="connsiteX276" fmla="*/ 515969 w 1060227"/>
                  <a:gd name="connsiteY276" fmla="*/ 767525 h 857916"/>
                  <a:gd name="connsiteX277" fmla="*/ 505873 w 1060227"/>
                  <a:gd name="connsiteY277" fmla="*/ 755999 h 857916"/>
                  <a:gd name="connsiteX278" fmla="*/ 519303 w 1060227"/>
                  <a:gd name="connsiteY278" fmla="*/ 744284 h 857916"/>
                  <a:gd name="connsiteX279" fmla="*/ 504349 w 1060227"/>
                  <a:gd name="connsiteY279" fmla="*/ 735044 h 857916"/>
                  <a:gd name="connsiteX280" fmla="*/ 495205 w 1060227"/>
                  <a:gd name="connsiteY280" fmla="*/ 716090 h 857916"/>
                  <a:gd name="connsiteX281" fmla="*/ 480155 w 1060227"/>
                  <a:gd name="connsiteY281" fmla="*/ 709041 h 857916"/>
                  <a:gd name="connsiteX282" fmla="*/ 471106 w 1060227"/>
                  <a:gd name="connsiteY282" fmla="*/ 698754 h 857916"/>
                  <a:gd name="connsiteX283" fmla="*/ 453676 w 1060227"/>
                  <a:gd name="connsiteY283" fmla="*/ 693896 h 857916"/>
                  <a:gd name="connsiteX284" fmla="*/ 441960 w 1060227"/>
                  <a:gd name="connsiteY284" fmla="*/ 666560 h 857916"/>
                  <a:gd name="connsiteX285" fmla="*/ 438436 w 1060227"/>
                  <a:gd name="connsiteY285" fmla="*/ 678656 h 857916"/>
                  <a:gd name="connsiteX286" fmla="*/ 424910 w 1060227"/>
                  <a:gd name="connsiteY286" fmla="*/ 695992 h 857916"/>
                  <a:gd name="connsiteX287" fmla="*/ 425958 w 1060227"/>
                  <a:gd name="connsiteY287" fmla="*/ 715899 h 857916"/>
                  <a:gd name="connsiteX288" fmla="*/ 418910 w 1060227"/>
                  <a:gd name="connsiteY288" fmla="*/ 730663 h 857916"/>
                  <a:gd name="connsiteX289" fmla="*/ 418910 w 1060227"/>
                  <a:gd name="connsiteY289" fmla="*/ 730663 h 857916"/>
                  <a:gd name="connsiteX290" fmla="*/ 357473 w 1060227"/>
                  <a:gd name="connsiteY290" fmla="*/ 697421 h 857916"/>
                  <a:gd name="connsiteX291" fmla="*/ 339185 w 1060227"/>
                  <a:gd name="connsiteY291" fmla="*/ 682085 h 857916"/>
                  <a:gd name="connsiteX292" fmla="*/ 324326 w 1060227"/>
                  <a:gd name="connsiteY292" fmla="*/ 660654 h 857916"/>
                  <a:gd name="connsiteX293" fmla="*/ 311182 w 1060227"/>
                  <a:gd name="connsiteY293" fmla="*/ 622649 h 857916"/>
                  <a:gd name="connsiteX294" fmla="*/ 293180 w 1060227"/>
                  <a:gd name="connsiteY294" fmla="*/ 591884 h 857916"/>
                  <a:gd name="connsiteX295" fmla="*/ 324231 w 1060227"/>
                  <a:gd name="connsiteY295" fmla="*/ 586264 h 857916"/>
                  <a:gd name="connsiteX296" fmla="*/ 357473 w 1060227"/>
                  <a:gd name="connsiteY296" fmla="*/ 572453 h 857916"/>
                  <a:gd name="connsiteX297" fmla="*/ 371189 w 1060227"/>
                  <a:gd name="connsiteY297" fmla="*/ 548450 h 857916"/>
                  <a:gd name="connsiteX298" fmla="*/ 315849 w 1060227"/>
                  <a:gd name="connsiteY298" fmla="*/ 533972 h 857916"/>
                  <a:gd name="connsiteX299" fmla="*/ 272034 w 1060227"/>
                  <a:gd name="connsiteY299" fmla="*/ 538353 h 857916"/>
                  <a:gd name="connsiteX300" fmla="*/ 271081 w 1060227"/>
                  <a:gd name="connsiteY300" fmla="*/ 499396 h 857916"/>
                  <a:gd name="connsiteX301" fmla="*/ 243173 w 1060227"/>
                  <a:gd name="connsiteY301" fmla="*/ 442627 h 857916"/>
                  <a:gd name="connsiteX302" fmla="*/ 226123 w 1060227"/>
                  <a:gd name="connsiteY302" fmla="*/ 391287 h 857916"/>
                  <a:gd name="connsiteX303" fmla="*/ 203359 w 1060227"/>
                  <a:gd name="connsiteY303" fmla="*/ 357378 h 857916"/>
                  <a:gd name="connsiteX304" fmla="*/ 193643 w 1060227"/>
                  <a:gd name="connsiteY304" fmla="*/ 272415 h 857916"/>
                  <a:gd name="connsiteX305" fmla="*/ 168783 w 1060227"/>
                  <a:gd name="connsiteY305" fmla="*/ 276416 h 857916"/>
                  <a:gd name="connsiteX306" fmla="*/ 158210 w 1060227"/>
                  <a:gd name="connsiteY306" fmla="*/ 284702 h 857916"/>
                  <a:gd name="connsiteX307" fmla="*/ 148685 w 1060227"/>
                  <a:gd name="connsiteY307" fmla="*/ 281083 h 857916"/>
                  <a:gd name="connsiteX308" fmla="*/ 127921 w 1060227"/>
                  <a:gd name="connsiteY308" fmla="*/ 284798 h 857916"/>
                  <a:gd name="connsiteX309" fmla="*/ 107918 w 1060227"/>
                  <a:gd name="connsiteY309" fmla="*/ 279940 h 857916"/>
                  <a:gd name="connsiteX310" fmla="*/ 89154 w 1060227"/>
                  <a:gd name="connsiteY310" fmla="*/ 281654 h 857916"/>
                  <a:gd name="connsiteX311" fmla="*/ 80963 w 1060227"/>
                  <a:gd name="connsiteY311" fmla="*/ 285655 h 857916"/>
                  <a:gd name="connsiteX312" fmla="*/ 69247 w 1060227"/>
                  <a:gd name="connsiteY312" fmla="*/ 302419 h 857916"/>
                  <a:gd name="connsiteX313" fmla="*/ 56483 w 1060227"/>
                  <a:gd name="connsiteY313" fmla="*/ 293561 h 857916"/>
                  <a:gd name="connsiteX314" fmla="*/ 44005 w 1060227"/>
                  <a:gd name="connsiteY314" fmla="*/ 300990 h 857916"/>
                  <a:gd name="connsiteX315" fmla="*/ 44005 w 1060227"/>
                  <a:gd name="connsiteY315" fmla="*/ 300990 h 857916"/>
                  <a:gd name="connsiteX316" fmla="*/ 27051 w 1060227"/>
                  <a:gd name="connsiteY316" fmla="*/ 286417 h 857916"/>
                  <a:gd name="connsiteX317" fmla="*/ 13145 w 1060227"/>
                  <a:gd name="connsiteY317" fmla="*/ 292703 h 857916"/>
                  <a:gd name="connsiteX318" fmla="*/ 8954 w 1060227"/>
                  <a:gd name="connsiteY318" fmla="*/ 286417 h 857916"/>
                  <a:gd name="connsiteX319" fmla="*/ 14288 w 1060227"/>
                  <a:gd name="connsiteY319" fmla="*/ 282797 h 857916"/>
                  <a:gd name="connsiteX320" fmla="*/ 6191 w 1060227"/>
                  <a:gd name="connsiteY320" fmla="*/ 271844 h 857916"/>
                  <a:gd name="connsiteX321" fmla="*/ 0 w 1060227"/>
                  <a:gd name="connsiteY321" fmla="*/ 226600 h 857916"/>
                  <a:gd name="connsiteX322" fmla="*/ 8191 w 1060227"/>
                  <a:gd name="connsiteY322" fmla="*/ 201073 h 857916"/>
                  <a:gd name="connsiteX323" fmla="*/ 18288 w 1060227"/>
                  <a:gd name="connsiteY323" fmla="*/ 198501 h 857916"/>
                  <a:gd name="connsiteX324" fmla="*/ 12478 w 1060227"/>
                  <a:gd name="connsiteY324" fmla="*/ 187357 h 857916"/>
                  <a:gd name="connsiteX325" fmla="*/ 19526 w 1060227"/>
                  <a:gd name="connsiteY325" fmla="*/ 178594 h 857916"/>
                  <a:gd name="connsiteX326" fmla="*/ 22574 w 1060227"/>
                  <a:gd name="connsiteY326" fmla="*/ 159258 h 857916"/>
                  <a:gd name="connsiteX327" fmla="*/ 22288 w 1060227"/>
                  <a:gd name="connsiteY327" fmla="*/ 144590 h 857916"/>
                  <a:gd name="connsiteX328" fmla="*/ 14097 w 1060227"/>
                  <a:gd name="connsiteY328" fmla="*/ 134398 h 857916"/>
                  <a:gd name="connsiteX329" fmla="*/ 6096 w 1060227"/>
                  <a:gd name="connsiteY329" fmla="*/ 73533 h 857916"/>
                  <a:gd name="connsiteX330" fmla="*/ 1524 w 1060227"/>
                  <a:gd name="connsiteY330" fmla="*/ 68771 h 857916"/>
                  <a:gd name="connsiteX331" fmla="*/ 6953 w 1060227"/>
                  <a:gd name="connsiteY331" fmla="*/ 62960 h 857916"/>
                  <a:gd name="connsiteX332" fmla="*/ 17145 w 1060227"/>
                  <a:gd name="connsiteY332" fmla="*/ 64294 h 857916"/>
                  <a:gd name="connsiteX333" fmla="*/ 14859 w 1060227"/>
                  <a:gd name="connsiteY333" fmla="*/ 41910 h 857916"/>
                  <a:gd name="connsiteX334" fmla="*/ 25908 w 1060227"/>
                  <a:gd name="connsiteY334" fmla="*/ 30480 h 857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</a:cxnLst>
                <a:rect l="l" t="t" r="r" b="b"/>
                <a:pathLst>
                  <a:path w="1060227" h="857916">
                    <a:moveTo>
                      <a:pt x="25527" y="0"/>
                    </a:moveTo>
                    <a:lnTo>
                      <a:pt x="33719" y="5810"/>
                    </a:lnTo>
                    <a:lnTo>
                      <a:pt x="33719" y="5810"/>
                    </a:lnTo>
                    <a:lnTo>
                      <a:pt x="47244" y="19431"/>
                    </a:lnTo>
                    <a:lnTo>
                      <a:pt x="47244" y="19431"/>
                    </a:lnTo>
                    <a:lnTo>
                      <a:pt x="58388" y="15240"/>
                    </a:lnTo>
                    <a:lnTo>
                      <a:pt x="61722" y="23717"/>
                    </a:lnTo>
                    <a:lnTo>
                      <a:pt x="56102" y="34957"/>
                    </a:lnTo>
                    <a:lnTo>
                      <a:pt x="58198" y="39719"/>
                    </a:lnTo>
                    <a:lnTo>
                      <a:pt x="81153" y="33528"/>
                    </a:lnTo>
                    <a:lnTo>
                      <a:pt x="79153" y="52102"/>
                    </a:lnTo>
                    <a:lnTo>
                      <a:pt x="88582" y="64389"/>
                    </a:lnTo>
                    <a:lnTo>
                      <a:pt x="100394" y="45149"/>
                    </a:lnTo>
                    <a:lnTo>
                      <a:pt x="109061" y="48578"/>
                    </a:lnTo>
                    <a:lnTo>
                      <a:pt x="120015" y="42291"/>
                    </a:lnTo>
                    <a:lnTo>
                      <a:pt x="120777" y="51245"/>
                    </a:lnTo>
                    <a:lnTo>
                      <a:pt x="142494" y="56293"/>
                    </a:lnTo>
                    <a:lnTo>
                      <a:pt x="157639" y="67628"/>
                    </a:lnTo>
                    <a:lnTo>
                      <a:pt x="165830" y="70199"/>
                    </a:lnTo>
                    <a:lnTo>
                      <a:pt x="174022" y="63722"/>
                    </a:lnTo>
                    <a:lnTo>
                      <a:pt x="187833" y="91535"/>
                    </a:lnTo>
                    <a:lnTo>
                      <a:pt x="196977" y="99441"/>
                    </a:lnTo>
                    <a:lnTo>
                      <a:pt x="218885" y="106775"/>
                    </a:lnTo>
                    <a:lnTo>
                      <a:pt x="218885" y="112490"/>
                    </a:lnTo>
                    <a:lnTo>
                      <a:pt x="223838" y="119539"/>
                    </a:lnTo>
                    <a:lnTo>
                      <a:pt x="238315" y="125349"/>
                    </a:lnTo>
                    <a:lnTo>
                      <a:pt x="246983" y="140875"/>
                    </a:lnTo>
                    <a:lnTo>
                      <a:pt x="243745" y="147923"/>
                    </a:lnTo>
                    <a:lnTo>
                      <a:pt x="248221" y="153162"/>
                    </a:lnTo>
                    <a:lnTo>
                      <a:pt x="246507" y="161735"/>
                    </a:lnTo>
                    <a:lnTo>
                      <a:pt x="252889" y="163830"/>
                    </a:lnTo>
                    <a:lnTo>
                      <a:pt x="262319" y="177260"/>
                    </a:lnTo>
                    <a:lnTo>
                      <a:pt x="273177" y="177641"/>
                    </a:lnTo>
                    <a:lnTo>
                      <a:pt x="264890" y="195263"/>
                    </a:lnTo>
                    <a:lnTo>
                      <a:pt x="273653" y="202216"/>
                    </a:lnTo>
                    <a:lnTo>
                      <a:pt x="272224" y="212789"/>
                    </a:lnTo>
                    <a:lnTo>
                      <a:pt x="278606" y="210407"/>
                    </a:lnTo>
                    <a:lnTo>
                      <a:pt x="280606" y="217361"/>
                    </a:lnTo>
                    <a:lnTo>
                      <a:pt x="290036" y="222599"/>
                    </a:lnTo>
                    <a:lnTo>
                      <a:pt x="329184" y="216884"/>
                    </a:lnTo>
                    <a:lnTo>
                      <a:pt x="336328" y="229934"/>
                    </a:lnTo>
                    <a:lnTo>
                      <a:pt x="383953" y="266891"/>
                    </a:lnTo>
                    <a:lnTo>
                      <a:pt x="371761" y="276701"/>
                    </a:lnTo>
                    <a:lnTo>
                      <a:pt x="376428" y="291084"/>
                    </a:lnTo>
                    <a:lnTo>
                      <a:pt x="372142" y="309848"/>
                    </a:lnTo>
                    <a:lnTo>
                      <a:pt x="381286" y="308039"/>
                    </a:lnTo>
                    <a:lnTo>
                      <a:pt x="404527" y="315182"/>
                    </a:lnTo>
                    <a:lnTo>
                      <a:pt x="406241" y="329851"/>
                    </a:lnTo>
                    <a:lnTo>
                      <a:pt x="418147" y="327946"/>
                    </a:lnTo>
                    <a:lnTo>
                      <a:pt x="435673" y="311277"/>
                    </a:lnTo>
                    <a:lnTo>
                      <a:pt x="448437" y="321659"/>
                    </a:lnTo>
                    <a:lnTo>
                      <a:pt x="459486" y="322421"/>
                    </a:lnTo>
                    <a:lnTo>
                      <a:pt x="465487" y="311563"/>
                    </a:lnTo>
                    <a:lnTo>
                      <a:pt x="481584" y="312039"/>
                    </a:lnTo>
                    <a:lnTo>
                      <a:pt x="477584" y="297085"/>
                    </a:lnTo>
                    <a:lnTo>
                      <a:pt x="486823" y="293465"/>
                    </a:lnTo>
                    <a:lnTo>
                      <a:pt x="486156" y="284131"/>
                    </a:lnTo>
                    <a:lnTo>
                      <a:pt x="493205" y="270320"/>
                    </a:lnTo>
                    <a:lnTo>
                      <a:pt x="522637" y="262795"/>
                    </a:lnTo>
                    <a:lnTo>
                      <a:pt x="524923" y="248412"/>
                    </a:lnTo>
                    <a:lnTo>
                      <a:pt x="535877" y="239649"/>
                    </a:lnTo>
                    <a:lnTo>
                      <a:pt x="531305" y="229743"/>
                    </a:lnTo>
                    <a:lnTo>
                      <a:pt x="538734" y="208121"/>
                    </a:lnTo>
                    <a:lnTo>
                      <a:pt x="528638" y="196406"/>
                    </a:lnTo>
                    <a:lnTo>
                      <a:pt x="531209" y="188404"/>
                    </a:lnTo>
                    <a:lnTo>
                      <a:pt x="520732" y="183833"/>
                    </a:lnTo>
                    <a:lnTo>
                      <a:pt x="529114" y="184880"/>
                    </a:lnTo>
                    <a:lnTo>
                      <a:pt x="526923" y="177737"/>
                    </a:lnTo>
                    <a:lnTo>
                      <a:pt x="536829" y="174403"/>
                    </a:lnTo>
                    <a:lnTo>
                      <a:pt x="532543" y="167926"/>
                    </a:lnTo>
                    <a:lnTo>
                      <a:pt x="548354" y="161068"/>
                    </a:lnTo>
                    <a:lnTo>
                      <a:pt x="548354" y="161068"/>
                    </a:lnTo>
                    <a:lnTo>
                      <a:pt x="547402" y="157163"/>
                    </a:lnTo>
                    <a:lnTo>
                      <a:pt x="547402" y="157163"/>
                    </a:lnTo>
                    <a:lnTo>
                      <a:pt x="552164" y="149352"/>
                    </a:lnTo>
                    <a:lnTo>
                      <a:pt x="549116" y="133731"/>
                    </a:lnTo>
                    <a:lnTo>
                      <a:pt x="558070" y="126683"/>
                    </a:lnTo>
                    <a:lnTo>
                      <a:pt x="566833" y="133731"/>
                    </a:lnTo>
                    <a:lnTo>
                      <a:pt x="586549" y="130778"/>
                    </a:lnTo>
                    <a:lnTo>
                      <a:pt x="613029" y="176975"/>
                    </a:lnTo>
                    <a:lnTo>
                      <a:pt x="624935" y="162687"/>
                    </a:lnTo>
                    <a:lnTo>
                      <a:pt x="624935" y="162687"/>
                    </a:lnTo>
                    <a:lnTo>
                      <a:pt x="628460" y="156782"/>
                    </a:lnTo>
                    <a:lnTo>
                      <a:pt x="628460" y="156782"/>
                    </a:lnTo>
                    <a:lnTo>
                      <a:pt x="638937" y="149162"/>
                    </a:lnTo>
                    <a:lnTo>
                      <a:pt x="640556" y="140684"/>
                    </a:lnTo>
                    <a:lnTo>
                      <a:pt x="651986" y="141065"/>
                    </a:lnTo>
                    <a:lnTo>
                      <a:pt x="658178" y="135541"/>
                    </a:lnTo>
                    <a:lnTo>
                      <a:pt x="658178" y="135541"/>
                    </a:lnTo>
                    <a:lnTo>
                      <a:pt x="656368" y="129064"/>
                    </a:lnTo>
                    <a:lnTo>
                      <a:pt x="656368" y="129064"/>
                    </a:lnTo>
                    <a:lnTo>
                      <a:pt x="669703" y="139922"/>
                    </a:lnTo>
                    <a:lnTo>
                      <a:pt x="682180" y="135350"/>
                    </a:lnTo>
                    <a:lnTo>
                      <a:pt x="692277" y="146590"/>
                    </a:lnTo>
                    <a:lnTo>
                      <a:pt x="695897" y="144399"/>
                    </a:lnTo>
                    <a:lnTo>
                      <a:pt x="696659" y="153448"/>
                    </a:lnTo>
                    <a:lnTo>
                      <a:pt x="701421" y="154781"/>
                    </a:lnTo>
                    <a:lnTo>
                      <a:pt x="700469" y="150400"/>
                    </a:lnTo>
                    <a:lnTo>
                      <a:pt x="705231" y="150304"/>
                    </a:lnTo>
                    <a:lnTo>
                      <a:pt x="706755" y="160877"/>
                    </a:lnTo>
                    <a:lnTo>
                      <a:pt x="714089" y="162401"/>
                    </a:lnTo>
                    <a:lnTo>
                      <a:pt x="711422" y="170783"/>
                    </a:lnTo>
                    <a:lnTo>
                      <a:pt x="718852" y="174022"/>
                    </a:lnTo>
                    <a:lnTo>
                      <a:pt x="716566" y="180023"/>
                    </a:lnTo>
                    <a:lnTo>
                      <a:pt x="723900" y="181832"/>
                    </a:lnTo>
                    <a:lnTo>
                      <a:pt x="727424" y="188690"/>
                    </a:lnTo>
                    <a:lnTo>
                      <a:pt x="737806" y="186119"/>
                    </a:lnTo>
                    <a:lnTo>
                      <a:pt x="739807" y="180118"/>
                    </a:lnTo>
                    <a:lnTo>
                      <a:pt x="739807" y="180118"/>
                    </a:lnTo>
                    <a:lnTo>
                      <a:pt x="739235" y="172879"/>
                    </a:lnTo>
                    <a:lnTo>
                      <a:pt x="739235" y="172879"/>
                    </a:lnTo>
                    <a:lnTo>
                      <a:pt x="744474" y="154877"/>
                    </a:lnTo>
                    <a:lnTo>
                      <a:pt x="752189" y="145542"/>
                    </a:lnTo>
                    <a:lnTo>
                      <a:pt x="761429" y="145733"/>
                    </a:lnTo>
                    <a:lnTo>
                      <a:pt x="785241" y="130683"/>
                    </a:lnTo>
                    <a:lnTo>
                      <a:pt x="796385" y="140113"/>
                    </a:lnTo>
                    <a:lnTo>
                      <a:pt x="805434" y="158115"/>
                    </a:lnTo>
                    <a:lnTo>
                      <a:pt x="826389" y="172403"/>
                    </a:lnTo>
                    <a:lnTo>
                      <a:pt x="832199" y="163544"/>
                    </a:lnTo>
                    <a:lnTo>
                      <a:pt x="825722" y="145637"/>
                    </a:lnTo>
                    <a:lnTo>
                      <a:pt x="846201" y="134493"/>
                    </a:lnTo>
                    <a:lnTo>
                      <a:pt x="855155" y="139637"/>
                    </a:lnTo>
                    <a:lnTo>
                      <a:pt x="868775" y="136303"/>
                    </a:lnTo>
                    <a:lnTo>
                      <a:pt x="888968" y="120967"/>
                    </a:lnTo>
                    <a:lnTo>
                      <a:pt x="888968" y="120967"/>
                    </a:lnTo>
                    <a:lnTo>
                      <a:pt x="897350" y="123825"/>
                    </a:lnTo>
                    <a:lnTo>
                      <a:pt x="900208" y="136208"/>
                    </a:lnTo>
                    <a:lnTo>
                      <a:pt x="892493" y="139256"/>
                    </a:lnTo>
                    <a:lnTo>
                      <a:pt x="893445" y="151257"/>
                    </a:lnTo>
                    <a:lnTo>
                      <a:pt x="885444" y="154115"/>
                    </a:lnTo>
                    <a:lnTo>
                      <a:pt x="888016" y="160115"/>
                    </a:lnTo>
                    <a:lnTo>
                      <a:pt x="892302" y="157829"/>
                    </a:lnTo>
                    <a:lnTo>
                      <a:pt x="903351" y="163259"/>
                    </a:lnTo>
                    <a:lnTo>
                      <a:pt x="896969" y="167926"/>
                    </a:lnTo>
                    <a:lnTo>
                      <a:pt x="890206" y="162401"/>
                    </a:lnTo>
                    <a:lnTo>
                      <a:pt x="888968" y="170212"/>
                    </a:lnTo>
                    <a:lnTo>
                      <a:pt x="886968" y="162306"/>
                    </a:lnTo>
                    <a:lnTo>
                      <a:pt x="877634" y="163449"/>
                    </a:lnTo>
                    <a:lnTo>
                      <a:pt x="882491" y="171926"/>
                    </a:lnTo>
                    <a:lnTo>
                      <a:pt x="873157" y="182213"/>
                    </a:lnTo>
                    <a:lnTo>
                      <a:pt x="877443" y="184975"/>
                    </a:lnTo>
                    <a:lnTo>
                      <a:pt x="872490" y="189262"/>
                    </a:lnTo>
                    <a:lnTo>
                      <a:pt x="873633" y="195929"/>
                    </a:lnTo>
                    <a:lnTo>
                      <a:pt x="867918" y="197739"/>
                    </a:lnTo>
                    <a:lnTo>
                      <a:pt x="878300" y="222028"/>
                    </a:lnTo>
                    <a:lnTo>
                      <a:pt x="889254" y="219456"/>
                    </a:lnTo>
                    <a:lnTo>
                      <a:pt x="894493" y="233744"/>
                    </a:lnTo>
                    <a:lnTo>
                      <a:pt x="891826" y="236506"/>
                    </a:lnTo>
                    <a:lnTo>
                      <a:pt x="895826" y="238792"/>
                    </a:lnTo>
                    <a:lnTo>
                      <a:pt x="889826" y="246507"/>
                    </a:lnTo>
                    <a:lnTo>
                      <a:pt x="893350" y="254032"/>
                    </a:lnTo>
                    <a:lnTo>
                      <a:pt x="889445" y="268224"/>
                    </a:lnTo>
                    <a:lnTo>
                      <a:pt x="894016" y="279749"/>
                    </a:lnTo>
                    <a:lnTo>
                      <a:pt x="888016" y="290894"/>
                    </a:lnTo>
                    <a:lnTo>
                      <a:pt x="890397" y="303086"/>
                    </a:lnTo>
                    <a:lnTo>
                      <a:pt x="886968" y="313563"/>
                    </a:lnTo>
                    <a:lnTo>
                      <a:pt x="895350" y="327850"/>
                    </a:lnTo>
                    <a:lnTo>
                      <a:pt x="873728" y="330041"/>
                    </a:lnTo>
                    <a:lnTo>
                      <a:pt x="872204" y="338900"/>
                    </a:lnTo>
                    <a:lnTo>
                      <a:pt x="863155" y="331184"/>
                    </a:lnTo>
                    <a:lnTo>
                      <a:pt x="856869" y="333756"/>
                    </a:lnTo>
                    <a:lnTo>
                      <a:pt x="848297" y="341186"/>
                    </a:lnTo>
                    <a:lnTo>
                      <a:pt x="847820" y="351568"/>
                    </a:lnTo>
                    <a:lnTo>
                      <a:pt x="847820" y="351568"/>
                    </a:lnTo>
                    <a:lnTo>
                      <a:pt x="846868" y="353568"/>
                    </a:lnTo>
                    <a:lnTo>
                      <a:pt x="846868" y="353568"/>
                    </a:lnTo>
                    <a:lnTo>
                      <a:pt x="842581" y="359188"/>
                    </a:lnTo>
                    <a:lnTo>
                      <a:pt x="838676" y="356616"/>
                    </a:lnTo>
                    <a:lnTo>
                      <a:pt x="835628" y="376428"/>
                    </a:lnTo>
                    <a:lnTo>
                      <a:pt x="815912" y="393764"/>
                    </a:lnTo>
                    <a:lnTo>
                      <a:pt x="818102" y="413575"/>
                    </a:lnTo>
                    <a:lnTo>
                      <a:pt x="807625" y="431578"/>
                    </a:lnTo>
                    <a:lnTo>
                      <a:pt x="813626" y="439007"/>
                    </a:lnTo>
                    <a:lnTo>
                      <a:pt x="812578" y="448056"/>
                    </a:lnTo>
                    <a:lnTo>
                      <a:pt x="825722" y="465296"/>
                    </a:lnTo>
                    <a:lnTo>
                      <a:pt x="825722" y="465296"/>
                    </a:lnTo>
                    <a:lnTo>
                      <a:pt x="818769" y="475964"/>
                    </a:lnTo>
                    <a:lnTo>
                      <a:pt x="818769" y="475964"/>
                    </a:lnTo>
                    <a:lnTo>
                      <a:pt x="806958" y="492728"/>
                    </a:lnTo>
                    <a:lnTo>
                      <a:pt x="806196" y="503968"/>
                    </a:lnTo>
                    <a:lnTo>
                      <a:pt x="795909" y="508445"/>
                    </a:lnTo>
                    <a:lnTo>
                      <a:pt x="793052" y="516731"/>
                    </a:lnTo>
                    <a:lnTo>
                      <a:pt x="808577" y="544830"/>
                    </a:lnTo>
                    <a:lnTo>
                      <a:pt x="829342" y="545211"/>
                    </a:lnTo>
                    <a:lnTo>
                      <a:pt x="857345" y="555593"/>
                    </a:lnTo>
                    <a:lnTo>
                      <a:pt x="863822" y="568262"/>
                    </a:lnTo>
                    <a:lnTo>
                      <a:pt x="874109" y="568357"/>
                    </a:lnTo>
                    <a:lnTo>
                      <a:pt x="899636" y="583978"/>
                    </a:lnTo>
                    <a:lnTo>
                      <a:pt x="906780" y="578739"/>
                    </a:lnTo>
                    <a:lnTo>
                      <a:pt x="921925" y="583978"/>
                    </a:lnTo>
                    <a:lnTo>
                      <a:pt x="933640" y="572357"/>
                    </a:lnTo>
                    <a:lnTo>
                      <a:pt x="936498" y="580549"/>
                    </a:lnTo>
                    <a:lnTo>
                      <a:pt x="998125" y="620744"/>
                    </a:lnTo>
                    <a:lnTo>
                      <a:pt x="1011364" y="611124"/>
                    </a:lnTo>
                    <a:lnTo>
                      <a:pt x="1017080" y="613505"/>
                    </a:lnTo>
                    <a:lnTo>
                      <a:pt x="1030605" y="627031"/>
                    </a:lnTo>
                    <a:lnTo>
                      <a:pt x="1041178" y="650939"/>
                    </a:lnTo>
                    <a:lnTo>
                      <a:pt x="1052417" y="648748"/>
                    </a:lnTo>
                    <a:lnTo>
                      <a:pt x="1060228" y="655320"/>
                    </a:lnTo>
                    <a:lnTo>
                      <a:pt x="1052417" y="674942"/>
                    </a:lnTo>
                    <a:lnTo>
                      <a:pt x="1058609" y="689039"/>
                    </a:lnTo>
                    <a:lnTo>
                      <a:pt x="1054513" y="706850"/>
                    </a:lnTo>
                    <a:lnTo>
                      <a:pt x="1057085" y="713137"/>
                    </a:lnTo>
                    <a:lnTo>
                      <a:pt x="1057085" y="713137"/>
                    </a:lnTo>
                    <a:lnTo>
                      <a:pt x="1047083" y="710089"/>
                    </a:lnTo>
                    <a:lnTo>
                      <a:pt x="1050512" y="694563"/>
                    </a:lnTo>
                    <a:lnTo>
                      <a:pt x="1029938" y="664083"/>
                    </a:lnTo>
                    <a:lnTo>
                      <a:pt x="1016413" y="661321"/>
                    </a:lnTo>
                    <a:lnTo>
                      <a:pt x="1016413" y="661321"/>
                    </a:lnTo>
                    <a:lnTo>
                      <a:pt x="1009079" y="659797"/>
                    </a:lnTo>
                    <a:lnTo>
                      <a:pt x="1009079" y="659797"/>
                    </a:lnTo>
                    <a:lnTo>
                      <a:pt x="1003078" y="658178"/>
                    </a:lnTo>
                    <a:lnTo>
                      <a:pt x="1000601" y="664845"/>
                    </a:lnTo>
                    <a:lnTo>
                      <a:pt x="983932" y="666941"/>
                    </a:lnTo>
                    <a:lnTo>
                      <a:pt x="976408" y="682466"/>
                    </a:lnTo>
                    <a:lnTo>
                      <a:pt x="965645" y="686943"/>
                    </a:lnTo>
                    <a:lnTo>
                      <a:pt x="964978" y="692658"/>
                    </a:lnTo>
                    <a:lnTo>
                      <a:pt x="957834" y="696659"/>
                    </a:lnTo>
                    <a:lnTo>
                      <a:pt x="964597" y="703517"/>
                    </a:lnTo>
                    <a:lnTo>
                      <a:pt x="965359" y="727234"/>
                    </a:lnTo>
                    <a:lnTo>
                      <a:pt x="949071" y="746189"/>
                    </a:lnTo>
                    <a:lnTo>
                      <a:pt x="944213" y="765620"/>
                    </a:lnTo>
                    <a:lnTo>
                      <a:pt x="948690" y="774478"/>
                    </a:lnTo>
                    <a:lnTo>
                      <a:pt x="947071" y="790385"/>
                    </a:lnTo>
                    <a:lnTo>
                      <a:pt x="947071" y="790385"/>
                    </a:lnTo>
                    <a:lnTo>
                      <a:pt x="942785" y="790289"/>
                    </a:lnTo>
                    <a:lnTo>
                      <a:pt x="939165" y="801338"/>
                    </a:lnTo>
                    <a:lnTo>
                      <a:pt x="939165" y="801338"/>
                    </a:lnTo>
                    <a:lnTo>
                      <a:pt x="926973" y="813816"/>
                    </a:lnTo>
                    <a:lnTo>
                      <a:pt x="926973" y="813816"/>
                    </a:lnTo>
                    <a:lnTo>
                      <a:pt x="921830" y="822103"/>
                    </a:lnTo>
                    <a:lnTo>
                      <a:pt x="921830" y="822103"/>
                    </a:lnTo>
                    <a:lnTo>
                      <a:pt x="916114" y="828008"/>
                    </a:lnTo>
                    <a:lnTo>
                      <a:pt x="920115" y="837248"/>
                    </a:lnTo>
                    <a:lnTo>
                      <a:pt x="902018" y="857917"/>
                    </a:lnTo>
                    <a:lnTo>
                      <a:pt x="895160" y="853440"/>
                    </a:lnTo>
                    <a:lnTo>
                      <a:pt x="903446" y="844201"/>
                    </a:lnTo>
                    <a:lnTo>
                      <a:pt x="894874" y="825818"/>
                    </a:lnTo>
                    <a:lnTo>
                      <a:pt x="888873" y="823722"/>
                    </a:lnTo>
                    <a:lnTo>
                      <a:pt x="896207" y="815816"/>
                    </a:lnTo>
                    <a:lnTo>
                      <a:pt x="878586" y="790099"/>
                    </a:lnTo>
                    <a:lnTo>
                      <a:pt x="870013" y="790480"/>
                    </a:lnTo>
                    <a:lnTo>
                      <a:pt x="850963" y="776669"/>
                    </a:lnTo>
                    <a:lnTo>
                      <a:pt x="816007" y="775526"/>
                    </a:lnTo>
                    <a:lnTo>
                      <a:pt x="793242" y="751713"/>
                    </a:lnTo>
                    <a:lnTo>
                      <a:pt x="778669" y="753713"/>
                    </a:lnTo>
                    <a:lnTo>
                      <a:pt x="772954" y="747427"/>
                    </a:lnTo>
                    <a:lnTo>
                      <a:pt x="759333" y="760095"/>
                    </a:lnTo>
                    <a:lnTo>
                      <a:pt x="748855" y="760762"/>
                    </a:lnTo>
                    <a:lnTo>
                      <a:pt x="744284" y="755523"/>
                    </a:lnTo>
                    <a:lnTo>
                      <a:pt x="740664" y="759047"/>
                    </a:lnTo>
                    <a:lnTo>
                      <a:pt x="740664" y="759047"/>
                    </a:lnTo>
                    <a:lnTo>
                      <a:pt x="736473" y="760667"/>
                    </a:lnTo>
                    <a:lnTo>
                      <a:pt x="736473" y="760667"/>
                    </a:lnTo>
                    <a:lnTo>
                      <a:pt x="707041" y="751142"/>
                    </a:lnTo>
                    <a:lnTo>
                      <a:pt x="703421" y="765143"/>
                    </a:lnTo>
                    <a:lnTo>
                      <a:pt x="695992" y="769811"/>
                    </a:lnTo>
                    <a:lnTo>
                      <a:pt x="695420" y="783717"/>
                    </a:lnTo>
                    <a:lnTo>
                      <a:pt x="695420" y="783717"/>
                    </a:lnTo>
                    <a:lnTo>
                      <a:pt x="684752" y="793147"/>
                    </a:lnTo>
                    <a:lnTo>
                      <a:pt x="679323" y="791242"/>
                    </a:lnTo>
                    <a:lnTo>
                      <a:pt x="665702" y="801719"/>
                    </a:lnTo>
                    <a:lnTo>
                      <a:pt x="656844" y="801434"/>
                    </a:lnTo>
                    <a:lnTo>
                      <a:pt x="637127" y="815245"/>
                    </a:lnTo>
                    <a:lnTo>
                      <a:pt x="631127" y="812578"/>
                    </a:lnTo>
                    <a:lnTo>
                      <a:pt x="627602" y="820103"/>
                    </a:lnTo>
                    <a:lnTo>
                      <a:pt x="619887" y="822960"/>
                    </a:lnTo>
                    <a:lnTo>
                      <a:pt x="619887" y="822960"/>
                    </a:lnTo>
                    <a:lnTo>
                      <a:pt x="612267" y="827532"/>
                    </a:lnTo>
                    <a:lnTo>
                      <a:pt x="612267" y="827532"/>
                    </a:lnTo>
                    <a:lnTo>
                      <a:pt x="578548" y="836009"/>
                    </a:lnTo>
                    <a:lnTo>
                      <a:pt x="556451" y="809530"/>
                    </a:lnTo>
                    <a:lnTo>
                      <a:pt x="541591" y="803720"/>
                    </a:lnTo>
                    <a:lnTo>
                      <a:pt x="518351" y="816959"/>
                    </a:lnTo>
                    <a:lnTo>
                      <a:pt x="509969" y="798005"/>
                    </a:lnTo>
                    <a:lnTo>
                      <a:pt x="509016" y="782860"/>
                    </a:lnTo>
                    <a:lnTo>
                      <a:pt x="515969" y="767525"/>
                    </a:lnTo>
                    <a:lnTo>
                      <a:pt x="505873" y="755999"/>
                    </a:lnTo>
                    <a:lnTo>
                      <a:pt x="519303" y="744284"/>
                    </a:lnTo>
                    <a:lnTo>
                      <a:pt x="504349" y="735044"/>
                    </a:lnTo>
                    <a:lnTo>
                      <a:pt x="495205" y="716090"/>
                    </a:lnTo>
                    <a:lnTo>
                      <a:pt x="480155" y="709041"/>
                    </a:lnTo>
                    <a:lnTo>
                      <a:pt x="471106" y="698754"/>
                    </a:lnTo>
                    <a:lnTo>
                      <a:pt x="453676" y="693896"/>
                    </a:lnTo>
                    <a:lnTo>
                      <a:pt x="441960" y="666560"/>
                    </a:lnTo>
                    <a:lnTo>
                      <a:pt x="438436" y="678656"/>
                    </a:lnTo>
                    <a:lnTo>
                      <a:pt x="424910" y="695992"/>
                    </a:lnTo>
                    <a:lnTo>
                      <a:pt x="425958" y="715899"/>
                    </a:lnTo>
                    <a:lnTo>
                      <a:pt x="418910" y="730663"/>
                    </a:lnTo>
                    <a:lnTo>
                      <a:pt x="418910" y="730663"/>
                    </a:lnTo>
                    <a:lnTo>
                      <a:pt x="357473" y="697421"/>
                    </a:lnTo>
                    <a:lnTo>
                      <a:pt x="339185" y="682085"/>
                    </a:lnTo>
                    <a:lnTo>
                      <a:pt x="324326" y="660654"/>
                    </a:lnTo>
                    <a:lnTo>
                      <a:pt x="311182" y="622649"/>
                    </a:lnTo>
                    <a:lnTo>
                      <a:pt x="293180" y="591884"/>
                    </a:lnTo>
                    <a:lnTo>
                      <a:pt x="324231" y="586264"/>
                    </a:lnTo>
                    <a:lnTo>
                      <a:pt x="357473" y="572453"/>
                    </a:lnTo>
                    <a:lnTo>
                      <a:pt x="371189" y="548450"/>
                    </a:lnTo>
                    <a:lnTo>
                      <a:pt x="315849" y="533972"/>
                    </a:lnTo>
                    <a:lnTo>
                      <a:pt x="272034" y="538353"/>
                    </a:lnTo>
                    <a:lnTo>
                      <a:pt x="271081" y="499396"/>
                    </a:lnTo>
                    <a:lnTo>
                      <a:pt x="243173" y="442627"/>
                    </a:lnTo>
                    <a:lnTo>
                      <a:pt x="226123" y="391287"/>
                    </a:lnTo>
                    <a:lnTo>
                      <a:pt x="203359" y="357378"/>
                    </a:lnTo>
                    <a:lnTo>
                      <a:pt x="193643" y="272415"/>
                    </a:lnTo>
                    <a:lnTo>
                      <a:pt x="168783" y="276416"/>
                    </a:lnTo>
                    <a:lnTo>
                      <a:pt x="158210" y="284702"/>
                    </a:lnTo>
                    <a:lnTo>
                      <a:pt x="148685" y="281083"/>
                    </a:lnTo>
                    <a:lnTo>
                      <a:pt x="127921" y="284798"/>
                    </a:lnTo>
                    <a:lnTo>
                      <a:pt x="107918" y="279940"/>
                    </a:lnTo>
                    <a:lnTo>
                      <a:pt x="89154" y="281654"/>
                    </a:lnTo>
                    <a:lnTo>
                      <a:pt x="80963" y="285655"/>
                    </a:lnTo>
                    <a:lnTo>
                      <a:pt x="69247" y="302419"/>
                    </a:lnTo>
                    <a:lnTo>
                      <a:pt x="56483" y="293561"/>
                    </a:lnTo>
                    <a:lnTo>
                      <a:pt x="44005" y="300990"/>
                    </a:lnTo>
                    <a:lnTo>
                      <a:pt x="44005" y="300990"/>
                    </a:lnTo>
                    <a:lnTo>
                      <a:pt x="27051" y="286417"/>
                    </a:lnTo>
                    <a:lnTo>
                      <a:pt x="13145" y="292703"/>
                    </a:lnTo>
                    <a:lnTo>
                      <a:pt x="8954" y="286417"/>
                    </a:lnTo>
                    <a:lnTo>
                      <a:pt x="14288" y="282797"/>
                    </a:lnTo>
                    <a:lnTo>
                      <a:pt x="6191" y="271844"/>
                    </a:lnTo>
                    <a:lnTo>
                      <a:pt x="0" y="226600"/>
                    </a:lnTo>
                    <a:lnTo>
                      <a:pt x="8191" y="201073"/>
                    </a:lnTo>
                    <a:lnTo>
                      <a:pt x="18288" y="198501"/>
                    </a:lnTo>
                    <a:lnTo>
                      <a:pt x="12478" y="187357"/>
                    </a:lnTo>
                    <a:lnTo>
                      <a:pt x="19526" y="178594"/>
                    </a:lnTo>
                    <a:lnTo>
                      <a:pt x="22574" y="159258"/>
                    </a:lnTo>
                    <a:lnTo>
                      <a:pt x="22288" y="144590"/>
                    </a:lnTo>
                    <a:lnTo>
                      <a:pt x="14097" y="134398"/>
                    </a:lnTo>
                    <a:lnTo>
                      <a:pt x="6096" y="73533"/>
                    </a:lnTo>
                    <a:lnTo>
                      <a:pt x="1524" y="68771"/>
                    </a:lnTo>
                    <a:lnTo>
                      <a:pt x="6953" y="62960"/>
                    </a:lnTo>
                    <a:lnTo>
                      <a:pt x="17145" y="64294"/>
                    </a:lnTo>
                    <a:lnTo>
                      <a:pt x="14859" y="41910"/>
                    </a:lnTo>
                    <a:lnTo>
                      <a:pt x="25908" y="30480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任意多边形: 形状 34"/>
              <p:cNvSpPr/>
              <p:nvPr>
                <p:custDataLst>
                  <p:tags r:id="rId87"/>
                </p:custDataLst>
              </p:nvPr>
            </p:nvSpPr>
            <p:spPr>
              <a:xfrm>
                <a:off x="6000" y="6032"/>
                <a:ext cx="96" cy="135"/>
              </a:xfrm>
              <a:custGeom>
                <a:avLst/>
                <a:gdLst>
                  <a:gd name="connsiteX0" fmla="*/ 811149 w 845819"/>
                  <a:gd name="connsiteY0" fmla="*/ 1238 h 980598"/>
                  <a:gd name="connsiteX1" fmla="*/ 817150 w 845819"/>
                  <a:gd name="connsiteY1" fmla="*/ 3238 h 980598"/>
                  <a:gd name="connsiteX2" fmla="*/ 817150 w 845819"/>
                  <a:gd name="connsiteY2" fmla="*/ 3238 h 980598"/>
                  <a:gd name="connsiteX3" fmla="*/ 814673 w 845819"/>
                  <a:gd name="connsiteY3" fmla="*/ 37338 h 980598"/>
                  <a:gd name="connsiteX4" fmla="*/ 804577 w 845819"/>
                  <a:gd name="connsiteY4" fmla="*/ 39243 h 980598"/>
                  <a:gd name="connsiteX5" fmla="*/ 793147 w 845819"/>
                  <a:gd name="connsiteY5" fmla="*/ 50197 h 980598"/>
                  <a:gd name="connsiteX6" fmla="*/ 784574 w 845819"/>
                  <a:gd name="connsiteY6" fmla="*/ 89535 h 980598"/>
                  <a:gd name="connsiteX7" fmla="*/ 784574 w 845819"/>
                  <a:gd name="connsiteY7" fmla="*/ 89535 h 980598"/>
                  <a:gd name="connsiteX8" fmla="*/ 784955 w 845819"/>
                  <a:gd name="connsiteY8" fmla="*/ 120015 h 980598"/>
                  <a:gd name="connsiteX9" fmla="*/ 773906 w 845819"/>
                  <a:gd name="connsiteY9" fmla="*/ 131445 h 980598"/>
                  <a:gd name="connsiteX10" fmla="*/ 776192 w 845819"/>
                  <a:gd name="connsiteY10" fmla="*/ 153829 h 980598"/>
                  <a:gd name="connsiteX11" fmla="*/ 766001 w 845819"/>
                  <a:gd name="connsiteY11" fmla="*/ 152495 h 980598"/>
                  <a:gd name="connsiteX12" fmla="*/ 760571 w 845819"/>
                  <a:gd name="connsiteY12" fmla="*/ 158305 h 980598"/>
                  <a:gd name="connsiteX13" fmla="*/ 765143 w 845819"/>
                  <a:gd name="connsiteY13" fmla="*/ 163068 h 980598"/>
                  <a:gd name="connsiteX14" fmla="*/ 773144 w 845819"/>
                  <a:gd name="connsiteY14" fmla="*/ 223933 h 980598"/>
                  <a:gd name="connsiteX15" fmla="*/ 781336 w 845819"/>
                  <a:gd name="connsiteY15" fmla="*/ 234125 h 980598"/>
                  <a:gd name="connsiteX16" fmla="*/ 781622 w 845819"/>
                  <a:gd name="connsiteY16" fmla="*/ 248793 h 980598"/>
                  <a:gd name="connsiteX17" fmla="*/ 778573 w 845819"/>
                  <a:gd name="connsiteY17" fmla="*/ 268129 h 980598"/>
                  <a:gd name="connsiteX18" fmla="*/ 771525 w 845819"/>
                  <a:gd name="connsiteY18" fmla="*/ 276892 h 980598"/>
                  <a:gd name="connsiteX19" fmla="*/ 777335 w 845819"/>
                  <a:gd name="connsiteY19" fmla="*/ 288036 h 980598"/>
                  <a:gd name="connsiteX20" fmla="*/ 767239 w 845819"/>
                  <a:gd name="connsiteY20" fmla="*/ 290608 h 980598"/>
                  <a:gd name="connsiteX21" fmla="*/ 759047 w 845819"/>
                  <a:gd name="connsiteY21" fmla="*/ 316135 h 980598"/>
                  <a:gd name="connsiteX22" fmla="*/ 765238 w 845819"/>
                  <a:gd name="connsiteY22" fmla="*/ 361379 h 980598"/>
                  <a:gd name="connsiteX23" fmla="*/ 773335 w 845819"/>
                  <a:gd name="connsiteY23" fmla="*/ 372332 h 980598"/>
                  <a:gd name="connsiteX24" fmla="*/ 768001 w 845819"/>
                  <a:gd name="connsiteY24" fmla="*/ 375952 h 980598"/>
                  <a:gd name="connsiteX25" fmla="*/ 772192 w 845819"/>
                  <a:gd name="connsiteY25" fmla="*/ 382238 h 980598"/>
                  <a:gd name="connsiteX26" fmla="*/ 786098 w 845819"/>
                  <a:gd name="connsiteY26" fmla="*/ 375952 h 980598"/>
                  <a:gd name="connsiteX27" fmla="*/ 803053 w 845819"/>
                  <a:gd name="connsiteY27" fmla="*/ 390525 h 980598"/>
                  <a:gd name="connsiteX28" fmla="*/ 803053 w 845819"/>
                  <a:gd name="connsiteY28" fmla="*/ 390525 h 980598"/>
                  <a:gd name="connsiteX29" fmla="*/ 817626 w 845819"/>
                  <a:gd name="connsiteY29" fmla="*/ 408051 h 980598"/>
                  <a:gd name="connsiteX30" fmla="*/ 826961 w 845819"/>
                  <a:gd name="connsiteY30" fmla="*/ 435007 h 980598"/>
                  <a:gd name="connsiteX31" fmla="*/ 836771 w 845819"/>
                  <a:gd name="connsiteY31" fmla="*/ 443103 h 980598"/>
                  <a:gd name="connsiteX32" fmla="*/ 836581 w 845819"/>
                  <a:gd name="connsiteY32" fmla="*/ 474917 h 980598"/>
                  <a:gd name="connsiteX33" fmla="*/ 831056 w 845819"/>
                  <a:gd name="connsiteY33" fmla="*/ 475679 h 980598"/>
                  <a:gd name="connsiteX34" fmla="*/ 830866 w 845819"/>
                  <a:gd name="connsiteY34" fmla="*/ 486823 h 980598"/>
                  <a:gd name="connsiteX35" fmla="*/ 808196 w 845819"/>
                  <a:gd name="connsiteY35" fmla="*/ 504063 h 980598"/>
                  <a:gd name="connsiteX36" fmla="*/ 782479 w 845819"/>
                  <a:gd name="connsiteY36" fmla="*/ 514636 h 980598"/>
                  <a:gd name="connsiteX37" fmla="*/ 769048 w 845819"/>
                  <a:gd name="connsiteY37" fmla="*/ 508254 h 980598"/>
                  <a:gd name="connsiteX38" fmla="*/ 743236 w 845819"/>
                  <a:gd name="connsiteY38" fmla="*/ 508635 h 980598"/>
                  <a:gd name="connsiteX39" fmla="*/ 738759 w 845819"/>
                  <a:gd name="connsiteY39" fmla="*/ 523684 h 980598"/>
                  <a:gd name="connsiteX40" fmla="*/ 743807 w 845819"/>
                  <a:gd name="connsiteY40" fmla="*/ 534067 h 980598"/>
                  <a:gd name="connsiteX41" fmla="*/ 736854 w 845819"/>
                  <a:gd name="connsiteY41" fmla="*/ 540163 h 980598"/>
                  <a:gd name="connsiteX42" fmla="*/ 760476 w 845819"/>
                  <a:gd name="connsiteY42" fmla="*/ 566833 h 980598"/>
                  <a:gd name="connsiteX43" fmla="*/ 756952 w 845819"/>
                  <a:gd name="connsiteY43" fmla="*/ 573596 h 980598"/>
                  <a:gd name="connsiteX44" fmla="*/ 761619 w 845819"/>
                  <a:gd name="connsiteY44" fmla="*/ 587502 h 980598"/>
                  <a:gd name="connsiteX45" fmla="*/ 747046 w 845819"/>
                  <a:gd name="connsiteY45" fmla="*/ 593026 h 980598"/>
                  <a:gd name="connsiteX46" fmla="*/ 742188 w 845819"/>
                  <a:gd name="connsiteY46" fmla="*/ 601218 h 980598"/>
                  <a:gd name="connsiteX47" fmla="*/ 746855 w 845819"/>
                  <a:gd name="connsiteY47" fmla="*/ 615505 h 980598"/>
                  <a:gd name="connsiteX48" fmla="*/ 757809 w 845819"/>
                  <a:gd name="connsiteY48" fmla="*/ 622840 h 980598"/>
                  <a:gd name="connsiteX49" fmla="*/ 757714 w 845819"/>
                  <a:gd name="connsiteY49" fmla="*/ 628936 h 980598"/>
                  <a:gd name="connsiteX50" fmla="*/ 765620 w 845819"/>
                  <a:gd name="connsiteY50" fmla="*/ 627983 h 980598"/>
                  <a:gd name="connsiteX51" fmla="*/ 770668 w 845819"/>
                  <a:gd name="connsiteY51" fmla="*/ 640556 h 980598"/>
                  <a:gd name="connsiteX52" fmla="*/ 776669 w 845819"/>
                  <a:gd name="connsiteY52" fmla="*/ 640747 h 980598"/>
                  <a:gd name="connsiteX53" fmla="*/ 781431 w 845819"/>
                  <a:gd name="connsiteY53" fmla="*/ 647700 h 980598"/>
                  <a:gd name="connsiteX54" fmla="*/ 792575 w 845819"/>
                  <a:gd name="connsiteY54" fmla="*/ 645319 h 980598"/>
                  <a:gd name="connsiteX55" fmla="*/ 786575 w 845819"/>
                  <a:gd name="connsiteY55" fmla="*/ 659321 h 980598"/>
                  <a:gd name="connsiteX56" fmla="*/ 796385 w 845819"/>
                  <a:gd name="connsiteY56" fmla="*/ 673989 h 980598"/>
                  <a:gd name="connsiteX57" fmla="*/ 793147 w 845819"/>
                  <a:gd name="connsiteY57" fmla="*/ 677227 h 980598"/>
                  <a:gd name="connsiteX58" fmla="*/ 782669 w 845819"/>
                  <a:gd name="connsiteY58" fmla="*/ 678656 h 980598"/>
                  <a:gd name="connsiteX59" fmla="*/ 753142 w 845819"/>
                  <a:gd name="connsiteY59" fmla="*/ 670751 h 980598"/>
                  <a:gd name="connsiteX60" fmla="*/ 746760 w 845819"/>
                  <a:gd name="connsiteY60" fmla="*/ 679323 h 980598"/>
                  <a:gd name="connsiteX61" fmla="*/ 798195 w 845819"/>
                  <a:gd name="connsiteY61" fmla="*/ 688276 h 980598"/>
                  <a:gd name="connsiteX62" fmla="*/ 797147 w 845819"/>
                  <a:gd name="connsiteY62" fmla="*/ 692944 h 980598"/>
                  <a:gd name="connsiteX63" fmla="*/ 794956 w 845819"/>
                  <a:gd name="connsiteY63" fmla="*/ 689991 h 980598"/>
                  <a:gd name="connsiteX64" fmla="*/ 779621 w 845819"/>
                  <a:gd name="connsiteY64" fmla="*/ 701993 h 980598"/>
                  <a:gd name="connsiteX65" fmla="*/ 777526 w 845819"/>
                  <a:gd name="connsiteY65" fmla="*/ 711613 h 980598"/>
                  <a:gd name="connsiteX66" fmla="*/ 762286 w 845819"/>
                  <a:gd name="connsiteY66" fmla="*/ 703421 h 980598"/>
                  <a:gd name="connsiteX67" fmla="*/ 762000 w 845819"/>
                  <a:gd name="connsiteY67" fmla="*/ 727424 h 980598"/>
                  <a:gd name="connsiteX68" fmla="*/ 806768 w 845819"/>
                  <a:gd name="connsiteY68" fmla="*/ 741331 h 980598"/>
                  <a:gd name="connsiteX69" fmla="*/ 815626 w 845819"/>
                  <a:gd name="connsiteY69" fmla="*/ 760000 h 980598"/>
                  <a:gd name="connsiteX70" fmla="*/ 815626 w 845819"/>
                  <a:gd name="connsiteY70" fmla="*/ 772859 h 980598"/>
                  <a:gd name="connsiteX71" fmla="*/ 825055 w 845819"/>
                  <a:gd name="connsiteY71" fmla="*/ 776954 h 980598"/>
                  <a:gd name="connsiteX72" fmla="*/ 828580 w 845819"/>
                  <a:gd name="connsiteY72" fmla="*/ 783812 h 980598"/>
                  <a:gd name="connsiteX73" fmla="*/ 828580 w 845819"/>
                  <a:gd name="connsiteY73" fmla="*/ 783812 h 980598"/>
                  <a:gd name="connsiteX74" fmla="*/ 845820 w 845819"/>
                  <a:gd name="connsiteY74" fmla="*/ 794004 h 980598"/>
                  <a:gd name="connsiteX75" fmla="*/ 845820 w 845819"/>
                  <a:gd name="connsiteY75" fmla="*/ 794004 h 980598"/>
                  <a:gd name="connsiteX76" fmla="*/ 840772 w 845819"/>
                  <a:gd name="connsiteY76" fmla="*/ 803338 h 980598"/>
                  <a:gd name="connsiteX77" fmla="*/ 840772 w 845819"/>
                  <a:gd name="connsiteY77" fmla="*/ 803338 h 980598"/>
                  <a:gd name="connsiteX78" fmla="*/ 836200 w 845819"/>
                  <a:gd name="connsiteY78" fmla="*/ 806577 h 980598"/>
                  <a:gd name="connsiteX79" fmla="*/ 836200 w 845819"/>
                  <a:gd name="connsiteY79" fmla="*/ 806577 h 980598"/>
                  <a:gd name="connsiteX80" fmla="*/ 810768 w 845819"/>
                  <a:gd name="connsiteY80" fmla="*/ 812959 h 980598"/>
                  <a:gd name="connsiteX81" fmla="*/ 805910 w 845819"/>
                  <a:gd name="connsiteY81" fmla="*/ 830771 h 980598"/>
                  <a:gd name="connsiteX82" fmla="*/ 795528 w 845819"/>
                  <a:gd name="connsiteY82" fmla="*/ 838867 h 980598"/>
                  <a:gd name="connsiteX83" fmla="*/ 785336 w 845819"/>
                  <a:gd name="connsiteY83" fmla="*/ 837724 h 980598"/>
                  <a:gd name="connsiteX84" fmla="*/ 768668 w 845819"/>
                  <a:gd name="connsiteY84" fmla="*/ 846868 h 980598"/>
                  <a:gd name="connsiteX85" fmla="*/ 777907 w 845819"/>
                  <a:gd name="connsiteY85" fmla="*/ 876776 h 980598"/>
                  <a:gd name="connsiteX86" fmla="*/ 793147 w 845819"/>
                  <a:gd name="connsiteY86" fmla="*/ 888206 h 980598"/>
                  <a:gd name="connsiteX87" fmla="*/ 793147 w 845819"/>
                  <a:gd name="connsiteY87" fmla="*/ 888206 h 980598"/>
                  <a:gd name="connsiteX88" fmla="*/ 784670 w 845819"/>
                  <a:gd name="connsiteY88" fmla="*/ 897826 h 980598"/>
                  <a:gd name="connsiteX89" fmla="*/ 787527 w 845819"/>
                  <a:gd name="connsiteY89" fmla="*/ 900970 h 980598"/>
                  <a:gd name="connsiteX90" fmla="*/ 777526 w 845819"/>
                  <a:gd name="connsiteY90" fmla="*/ 903256 h 980598"/>
                  <a:gd name="connsiteX91" fmla="*/ 775335 w 845819"/>
                  <a:gd name="connsiteY91" fmla="*/ 909352 h 980598"/>
                  <a:gd name="connsiteX92" fmla="*/ 755523 w 845819"/>
                  <a:gd name="connsiteY92" fmla="*/ 901732 h 980598"/>
                  <a:gd name="connsiteX93" fmla="*/ 748475 w 845819"/>
                  <a:gd name="connsiteY93" fmla="*/ 908495 h 980598"/>
                  <a:gd name="connsiteX94" fmla="*/ 752570 w 845819"/>
                  <a:gd name="connsiteY94" fmla="*/ 911733 h 980598"/>
                  <a:gd name="connsiteX95" fmla="*/ 746379 w 845819"/>
                  <a:gd name="connsiteY95" fmla="*/ 914972 h 980598"/>
                  <a:gd name="connsiteX96" fmla="*/ 745046 w 845819"/>
                  <a:gd name="connsiteY96" fmla="*/ 922020 h 980598"/>
                  <a:gd name="connsiteX97" fmla="*/ 712851 w 845819"/>
                  <a:gd name="connsiteY97" fmla="*/ 913543 h 980598"/>
                  <a:gd name="connsiteX98" fmla="*/ 715804 w 845819"/>
                  <a:gd name="connsiteY98" fmla="*/ 921353 h 980598"/>
                  <a:gd name="connsiteX99" fmla="*/ 687705 w 845819"/>
                  <a:gd name="connsiteY99" fmla="*/ 939070 h 980598"/>
                  <a:gd name="connsiteX100" fmla="*/ 671989 w 845819"/>
                  <a:gd name="connsiteY100" fmla="*/ 941260 h 980598"/>
                  <a:gd name="connsiteX101" fmla="*/ 659892 w 845819"/>
                  <a:gd name="connsiteY101" fmla="*/ 954881 h 980598"/>
                  <a:gd name="connsiteX102" fmla="*/ 610838 w 845819"/>
                  <a:gd name="connsiteY102" fmla="*/ 973741 h 980598"/>
                  <a:gd name="connsiteX103" fmla="*/ 610838 w 845819"/>
                  <a:gd name="connsiteY103" fmla="*/ 973741 h 980598"/>
                  <a:gd name="connsiteX104" fmla="*/ 572738 w 845819"/>
                  <a:gd name="connsiteY104" fmla="*/ 980599 h 980598"/>
                  <a:gd name="connsiteX105" fmla="*/ 546830 w 845819"/>
                  <a:gd name="connsiteY105" fmla="*/ 950785 h 980598"/>
                  <a:gd name="connsiteX106" fmla="*/ 556260 w 845819"/>
                  <a:gd name="connsiteY106" fmla="*/ 943642 h 980598"/>
                  <a:gd name="connsiteX107" fmla="*/ 567595 w 845819"/>
                  <a:gd name="connsiteY107" fmla="*/ 949643 h 980598"/>
                  <a:gd name="connsiteX108" fmla="*/ 569309 w 845819"/>
                  <a:gd name="connsiteY108" fmla="*/ 944594 h 980598"/>
                  <a:gd name="connsiteX109" fmla="*/ 550640 w 845819"/>
                  <a:gd name="connsiteY109" fmla="*/ 925449 h 980598"/>
                  <a:gd name="connsiteX110" fmla="*/ 545687 w 845819"/>
                  <a:gd name="connsiteY110" fmla="*/ 917924 h 980598"/>
                  <a:gd name="connsiteX111" fmla="*/ 546735 w 845819"/>
                  <a:gd name="connsiteY111" fmla="*/ 910400 h 980598"/>
                  <a:gd name="connsiteX112" fmla="*/ 541401 w 845819"/>
                  <a:gd name="connsiteY112" fmla="*/ 908495 h 980598"/>
                  <a:gd name="connsiteX113" fmla="*/ 548830 w 845819"/>
                  <a:gd name="connsiteY113" fmla="*/ 858298 h 980598"/>
                  <a:gd name="connsiteX114" fmla="*/ 541687 w 845819"/>
                  <a:gd name="connsiteY114" fmla="*/ 856774 h 980598"/>
                  <a:gd name="connsiteX115" fmla="*/ 537591 w 845819"/>
                  <a:gd name="connsiteY115" fmla="*/ 847154 h 980598"/>
                  <a:gd name="connsiteX116" fmla="*/ 540068 w 845819"/>
                  <a:gd name="connsiteY116" fmla="*/ 831151 h 980598"/>
                  <a:gd name="connsiteX117" fmla="*/ 520446 w 845819"/>
                  <a:gd name="connsiteY117" fmla="*/ 795623 h 980598"/>
                  <a:gd name="connsiteX118" fmla="*/ 523208 w 845819"/>
                  <a:gd name="connsiteY118" fmla="*/ 788575 h 980598"/>
                  <a:gd name="connsiteX119" fmla="*/ 510350 w 845819"/>
                  <a:gd name="connsiteY119" fmla="*/ 785431 h 980598"/>
                  <a:gd name="connsiteX120" fmla="*/ 497110 w 845819"/>
                  <a:gd name="connsiteY120" fmla="*/ 815054 h 980598"/>
                  <a:gd name="connsiteX121" fmla="*/ 483013 w 845819"/>
                  <a:gd name="connsiteY121" fmla="*/ 818197 h 980598"/>
                  <a:gd name="connsiteX122" fmla="*/ 476631 w 845819"/>
                  <a:gd name="connsiteY122" fmla="*/ 825151 h 980598"/>
                  <a:gd name="connsiteX123" fmla="*/ 469487 w 845819"/>
                  <a:gd name="connsiteY123" fmla="*/ 824198 h 980598"/>
                  <a:gd name="connsiteX124" fmla="*/ 459677 w 845819"/>
                  <a:gd name="connsiteY124" fmla="*/ 818388 h 980598"/>
                  <a:gd name="connsiteX125" fmla="*/ 455486 w 845819"/>
                  <a:gd name="connsiteY125" fmla="*/ 804767 h 980598"/>
                  <a:gd name="connsiteX126" fmla="*/ 449580 w 845819"/>
                  <a:gd name="connsiteY126" fmla="*/ 800386 h 980598"/>
                  <a:gd name="connsiteX127" fmla="*/ 447580 w 845819"/>
                  <a:gd name="connsiteY127" fmla="*/ 779526 h 980598"/>
                  <a:gd name="connsiteX128" fmla="*/ 433197 w 845819"/>
                  <a:gd name="connsiteY128" fmla="*/ 776859 h 980598"/>
                  <a:gd name="connsiteX129" fmla="*/ 419005 w 845819"/>
                  <a:gd name="connsiteY129" fmla="*/ 764381 h 980598"/>
                  <a:gd name="connsiteX130" fmla="*/ 415957 w 845819"/>
                  <a:gd name="connsiteY130" fmla="*/ 767620 h 980598"/>
                  <a:gd name="connsiteX131" fmla="*/ 412623 w 845819"/>
                  <a:gd name="connsiteY131" fmla="*/ 757809 h 980598"/>
                  <a:gd name="connsiteX132" fmla="*/ 404241 w 845819"/>
                  <a:gd name="connsiteY132" fmla="*/ 752284 h 980598"/>
                  <a:gd name="connsiteX133" fmla="*/ 387668 w 845819"/>
                  <a:gd name="connsiteY133" fmla="*/ 766381 h 980598"/>
                  <a:gd name="connsiteX134" fmla="*/ 381857 w 845819"/>
                  <a:gd name="connsiteY134" fmla="*/ 766286 h 980598"/>
                  <a:gd name="connsiteX135" fmla="*/ 365474 w 845819"/>
                  <a:gd name="connsiteY135" fmla="*/ 752666 h 980598"/>
                  <a:gd name="connsiteX136" fmla="*/ 354521 w 845819"/>
                  <a:gd name="connsiteY136" fmla="*/ 761809 h 980598"/>
                  <a:gd name="connsiteX137" fmla="*/ 345948 w 845819"/>
                  <a:gd name="connsiteY137" fmla="*/ 755333 h 980598"/>
                  <a:gd name="connsiteX138" fmla="*/ 335185 w 845819"/>
                  <a:gd name="connsiteY138" fmla="*/ 759333 h 980598"/>
                  <a:gd name="connsiteX139" fmla="*/ 325660 w 845819"/>
                  <a:gd name="connsiteY139" fmla="*/ 757142 h 980598"/>
                  <a:gd name="connsiteX140" fmla="*/ 317468 w 845819"/>
                  <a:gd name="connsiteY140" fmla="*/ 767334 h 980598"/>
                  <a:gd name="connsiteX141" fmla="*/ 305848 w 845819"/>
                  <a:gd name="connsiteY141" fmla="*/ 752856 h 980598"/>
                  <a:gd name="connsiteX142" fmla="*/ 295275 w 845819"/>
                  <a:gd name="connsiteY142" fmla="*/ 753332 h 980598"/>
                  <a:gd name="connsiteX143" fmla="*/ 286988 w 845819"/>
                  <a:gd name="connsiteY143" fmla="*/ 759333 h 980598"/>
                  <a:gd name="connsiteX144" fmla="*/ 284988 w 845819"/>
                  <a:gd name="connsiteY144" fmla="*/ 751904 h 980598"/>
                  <a:gd name="connsiteX145" fmla="*/ 273368 w 845819"/>
                  <a:gd name="connsiteY145" fmla="*/ 755237 h 980598"/>
                  <a:gd name="connsiteX146" fmla="*/ 256794 w 845819"/>
                  <a:gd name="connsiteY146" fmla="*/ 739997 h 980598"/>
                  <a:gd name="connsiteX147" fmla="*/ 249841 w 845819"/>
                  <a:gd name="connsiteY147" fmla="*/ 726853 h 980598"/>
                  <a:gd name="connsiteX148" fmla="*/ 235458 w 845819"/>
                  <a:gd name="connsiteY148" fmla="*/ 733520 h 980598"/>
                  <a:gd name="connsiteX149" fmla="*/ 235077 w 845819"/>
                  <a:gd name="connsiteY149" fmla="*/ 754285 h 980598"/>
                  <a:gd name="connsiteX150" fmla="*/ 215837 w 845819"/>
                  <a:gd name="connsiteY150" fmla="*/ 779526 h 980598"/>
                  <a:gd name="connsiteX151" fmla="*/ 215170 w 845819"/>
                  <a:gd name="connsiteY151" fmla="*/ 788003 h 980598"/>
                  <a:gd name="connsiteX152" fmla="*/ 194310 w 845819"/>
                  <a:gd name="connsiteY152" fmla="*/ 793528 h 980598"/>
                  <a:gd name="connsiteX153" fmla="*/ 180213 w 845819"/>
                  <a:gd name="connsiteY153" fmla="*/ 803338 h 980598"/>
                  <a:gd name="connsiteX154" fmla="*/ 176784 w 845819"/>
                  <a:gd name="connsiteY154" fmla="*/ 815054 h 980598"/>
                  <a:gd name="connsiteX155" fmla="*/ 180308 w 845819"/>
                  <a:gd name="connsiteY155" fmla="*/ 857822 h 980598"/>
                  <a:gd name="connsiteX156" fmla="*/ 174688 w 845819"/>
                  <a:gd name="connsiteY156" fmla="*/ 880872 h 980598"/>
                  <a:gd name="connsiteX157" fmla="*/ 166497 w 845819"/>
                  <a:gd name="connsiteY157" fmla="*/ 886397 h 980598"/>
                  <a:gd name="connsiteX158" fmla="*/ 150495 w 845819"/>
                  <a:gd name="connsiteY158" fmla="*/ 879158 h 980598"/>
                  <a:gd name="connsiteX159" fmla="*/ 150495 w 845819"/>
                  <a:gd name="connsiteY159" fmla="*/ 879158 h 980598"/>
                  <a:gd name="connsiteX160" fmla="*/ 151352 w 845819"/>
                  <a:gd name="connsiteY160" fmla="*/ 864965 h 980598"/>
                  <a:gd name="connsiteX161" fmla="*/ 127921 w 845819"/>
                  <a:gd name="connsiteY161" fmla="*/ 860774 h 980598"/>
                  <a:gd name="connsiteX162" fmla="*/ 123539 w 845819"/>
                  <a:gd name="connsiteY162" fmla="*/ 851821 h 980598"/>
                  <a:gd name="connsiteX163" fmla="*/ 138779 w 845819"/>
                  <a:gd name="connsiteY163" fmla="*/ 842677 h 980598"/>
                  <a:gd name="connsiteX164" fmla="*/ 132112 w 845819"/>
                  <a:gd name="connsiteY164" fmla="*/ 821912 h 980598"/>
                  <a:gd name="connsiteX165" fmla="*/ 143637 w 845819"/>
                  <a:gd name="connsiteY165" fmla="*/ 796100 h 980598"/>
                  <a:gd name="connsiteX166" fmla="*/ 143351 w 845819"/>
                  <a:gd name="connsiteY166" fmla="*/ 773049 h 980598"/>
                  <a:gd name="connsiteX167" fmla="*/ 138684 w 845819"/>
                  <a:gd name="connsiteY167" fmla="*/ 762476 h 980598"/>
                  <a:gd name="connsiteX168" fmla="*/ 144780 w 845819"/>
                  <a:gd name="connsiteY168" fmla="*/ 757618 h 980598"/>
                  <a:gd name="connsiteX169" fmla="*/ 142304 w 845819"/>
                  <a:gd name="connsiteY169" fmla="*/ 751904 h 980598"/>
                  <a:gd name="connsiteX170" fmla="*/ 148304 w 845819"/>
                  <a:gd name="connsiteY170" fmla="*/ 745617 h 980598"/>
                  <a:gd name="connsiteX171" fmla="*/ 146304 w 845819"/>
                  <a:gd name="connsiteY171" fmla="*/ 738854 h 980598"/>
                  <a:gd name="connsiteX172" fmla="*/ 150781 w 845819"/>
                  <a:gd name="connsiteY172" fmla="*/ 737711 h 980598"/>
                  <a:gd name="connsiteX173" fmla="*/ 156591 w 845819"/>
                  <a:gd name="connsiteY173" fmla="*/ 722281 h 980598"/>
                  <a:gd name="connsiteX174" fmla="*/ 155638 w 845819"/>
                  <a:gd name="connsiteY174" fmla="*/ 696277 h 980598"/>
                  <a:gd name="connsiteX175" fmla="*/ 175355 w 845819"/>
                  <a:gd name="connsiteY175" fmla="*/ 670846 h 980598"/>
                  <a:gd name="connsiteX176" fmla="*/ 176213 w 845819"/>
                  <a:gd name="connsiteY176" fmla="*/ 658082 h 980598"/>
                  <a:gd name="connsiteX177" fmla="*/ 165735 w 845819"/>
                  <a:gd name="connsiteY177" fmla="*/ 645795 h 980598"/>
                  <a:gd name="connsiteX178" fmla="*/ 159353 w 845819"/>
                  <a:gd name="connsiteY178" fmla="*/ 628555 h 980598"/>
                  <a:gd name="connsiteX179" fmla="*/ 138113 w 845819"/>
                  <a:gd name="connsiteY179" fmla="*/ 626459 h 980598"/>
                  <a:gd name="connsiteX180" fmla="*/ 123444 w 845819"/>
                  <a:gd name="connsiteY180" fmla="*/ 608743 h 980598"/>
                  <a:gd name="connsiteX181" fmla="*/ 113824 w 845819"/>
                  <a:gd name="connsiteY181" fmla="*/ 605600 h 980598"/>
                  <a:gd name="connsiteX182" fmla="*/ 109823 w 845819"/>
                  <a:gd name="connsiteY182" fmla="*/ 592455 h 980598"/>
                  <a:gd name="connsiteX183" fmla="*/ 100965 w 845819"/>
                  <a:gd name="connsiteY183" fmla="*/ 587978 h 980598"/>
                  <a:gd name="connsiteX184" fmla="*/ 77153 w 845819"/>
                  <a:gd name="connsiteY184" fmla="*/ 592264 h 980598"/>
                  <a:gd name="connsiteX185" fmla="*/ 52007 w 845819"/>
                  <a:gd name="connsiteY185" fmla="*/ 587216 h 980598"/>
                  <a:gd name="connsiteX186" fmla="*/ 50483 w 845819"/>
                  <a:gd name="connsiteY186" fmla="*/ 563785 h 980598"/>
                  <a:gd name="connsiteX187" fmla="*/ 57531 w 845819"/>
                  <a:gd name="connsiteY187" fmla="*/ 535591 h 980598"/>
                  <a:gd name="connsiteX188" fmla="*/ 51530 w 845819"/>
                  <a:gd name="connsiteY188" fmla="*/ 525399 h 980598"/>
                  <a:gd name="connsiteX189" fmla="*/ 52197 w 845819"/>
                  <a:gd name="connsiteY189" fmla="*/ 514255 h 980598"/>
                  <a:gd name="connsiteX190" fmla="*/ 38386 w 845819"/>
                  <a:gd name="connsiteY190" fmla="*/ 505206 h 980598"/>
                  <a:gd name="connsiteX191" fmla="*/ 26765 w 845819"/>
                  <a:gd name="connsiteY191" fmla="*/ 514921 h 980598"/>
                  <a:gd name="connsiteX192" fmla="*/ 14478 w 845819"/>
                  <a:gd name="connsiteY192" fmla="*/ 514159 h 980598"/>
                  <a:gd name="connsiteX193" fmla="*/ 0 w 845819"/>
                  <a:gd name="connsiteY193" fmla="*/ 503110 h 980598"/>
                  <a:gd name="connsiteX194" fmla="*/ 6096 w 845819"/>
                  <a:gd name="connsiteY194" fmla="*/ 479965 h 980598"/>
                  <a:gd name="connsiteX195" fmla="*/ 24765 w 845819"/>
                  <a:gd name="connsiteY195" fmla="*/ 461772 h 980598"/>
                  <a:gd name="connsiteX196" fmla="*/ 17050 w 845819"/>
                  <a:gd name="connsiteY196" fmla="*/ 451295 h 980598"/>
                  <a:gd name="connsiteX197" fmla="*/ 22098 w 845819"/>
                  <a:gd name="connsiteY197" fmla="*/ 435388 h 980598"/>
                  <a:gd name="connsiteX198" fmla="*/ 29813 w 845819"/>
                  <a:gd name="connsiteY198" fmla="*/ 424720 h 980598"/>
                  <a:gd name="connsiteX199" fmla="*/ 46101 w 845819"/>
                  <a:gd name="connsiteY199" fmla="*/ 419957 h 980598"/>
                  <a:gd name="connsiteX200" fmla="*/ 46101 w 845819"/>
                  <a:gd name="connsiteY200" fmla="*/ 419957 h 980598"/>
                  <a:gd name="connsiteX201" fmla="*/ 52102 w 845819"/>
                  <a:gd name="connsiteY201" fmla="*/ 430435 h 980598"/>
                  <a:gd name="connsiteX202" fmla="*/ 63341 w 845819"/>
                  <a:gd name="connsiteY202" fmla="*/ 435769 h 980598"/>
                  <a:gd name="connsiteX203" fmla="*/ 80010 w 845819"/>
                  <a:gd name="connsiteY203" fmla="*/ 431863 h 980598"/>
                  <a:gd name="connsiteX204" fmla="*/ 80010 w 845819"/>
                  <a:gd name="connsiteY204" fmla="*/ 431863 h 980598"/>
                  <a:gd name="connsiteX205" fmla="*/ 101917 w 845819"/>
                  <a:gd name="connsiteY205" fmla="*/ 437674 h 980598"/>
                  <a:gd name="connsiteX206" fmla="*/ 109061 w 845819"/>
                  <a:gd name="connsiteY206" fmla="*/ 444246 h 980598"/>
                  <a:gd name="connsiteX207" fmla="*/ 121539 w 845819"/>
                  <a:gd name="connsiteY207" fmla="*/ 443293 h 980598"/>
                  <a:gd name="connsiteX208" fmla="*/ 132207 w 845819"/>
                  <a:gd name="connsiteY208" fmla="*/ 454247 h 980598"/>
                  <a:gd name="connsiteX209" fmla="*/ 136398 w 845819"/>
                  <a:gd name="connsiteY209" fmla="*/ 461867 h 980598"/>
                  <a:gd name="connsiteX210" fmla="*/ 145256 w 845819"/>
                  <a:gd name="connsiteY210" fmla="*/ 463867 h 980598"/>
                  <a:gd name="connsiteX211" fmla="*/ 157925 w 845819"/>
                  <a:gd name="connsiteY211" fmla="*/ 480155 h 980598"/>
                  <a:gd name="connsiteX212" fmla="*/ 166592 w 845819"/>
                  <a:gd name="connsiteY212" fmla="*/ 484346 h 980598"/>
                  <a:gd name="connsiteX213" fmla="*/ 174879 w 845819"/>
                  <a:gd name="connsiteY213" fmla="*/ 486823 h 980598"/>
                  <a:gd name="connsiteX214" fmla="*/ 176784 w 845819"/>
                  <a:gd name="connsiteY214" fmla="*/ 493776 h 980598"/>
                  <a:gd name="connsiteX215" fmla="*/ 190691 w 845819"/>
                  <a:gd name="connsiteY215" fmla="*/ 498920 h 980598"/>
                  <a:gd name="connsiteX216" fmla="*/ 200787 w 845819"/>
                  <a:gd name="connsiteY216" fmla="*/ 497300 h 980598"/>
                  <a:gd name="connsiteX217" fmla="*/ 202882 w 845819"/>
                  <a:gd name="connsiteY217" fmla="*/ 503396 h 980598"/>
                  <a:gd name="connsiteX218" fmla="*/ 212217 w 845819"/>
                  <a:gd name="connsiteY218" fmla="*/ 502444 h 980598"/>
                  <a:gd name="connsiteX219" fmla="*/ 216122 w 845819"/>
                  <a:gd name="connsiteY219" fmla="*/ 486061 h 980598"/>
                  <a:gd name="connsiteX220" fmla="*/ 226219 w 845819"/>
                  <a:gd name="connsiteY220" fmla="*/ 483584 h 980598"/>
                  <a:gd name="connsiteX221" fmla="*/ 224790 w 845819"/>
                  <a:gd name="connsiteY221" fmla="*/ 464249 h 980598"/>
                  <a:gd name="connsiteX222" fmla="*/ 255937 w 845819"/>
                  <a:gd name="connsiteY222" fmla="*/ 457391 h 980598"/>
                  <a:gd name="connsiteX223" fmla="*/ 276796 w 845819"/>
                  <a:gd name="connsiteY223" fmla="*/ 416147 h 980598"/>
                  <a:gd name="connsiteX224" fmla="*/ 306324 w 845819"/>
                  <a:gd name="connsiteY224" fmla="*/ 391287 h 980598"/>
                  <a:gd name="connsiteX225" fmla="*/ 308038 w 845819"/>
                  <a:gd name="connsiteY225" fmla="*/ 380238 h 980598"/>
                  <a:gd name="connsiteX226" fmla="*/ 335089 w 845819"/>
                  <a:gd name="connsiteY226" fmla="*/ 371856 h 980598"/>
                  <a:gd name="connsiteX227" fmla="*/ 355949 w 845819"/>
                  <a:gd name="connsiteY227" fmla="*/ 350139 h 980598"/>
                  <a:gd name="connsiteX228" fmla="*/ 367189 w 845819"/>
                  <a:gd name="connsiteY228" fmla="*/ 359283 h 980598"/>
                  <a:gd name="connsiteX229" fmla="*/ 370808 w 845819"/>
                  <a:gd name="connsiteY229" fmla="*/ 346329 h 980598"/>
                  <a:gd name="connsiteX230" fmla="*/ 385763 w 845819"/>
                  <a:gd name="connsiteY230" fmla="*/ 336804 h 980598"/>
                  <a:gd name="connsiteX231" fmla="*/ 378428 w 845819"/>
                  <a:gd name="connsiteY231" fmla="*/ 330708 h 980598"/>
                  <a:gd name="connsiteX232" fmla="*/ 367379 w 845819"/>
                  <a:gd name="connsiteY232" fmla="*/ 330327 h 980598"/>
                  <a:gd name="connsiteX233" fmla="*/ 368141 w 845819"/>
                  <a:gd name="connsiteY233" fmla="*/ 324326 h 980598"/>
                  <a:gd name="connsiteX234" fmla="*/ 396145 w 845819"/>
                  <a:gd name="connsiteY234" fmla="*/ 325374 h 980598"/>
                  <a:gd name="connsiteX235" fmla="*/ 411956 w 845819"/>
                  <a:gd name="connsiteY235" fmla="*/ 316325 h 980598"/>
                  <a:gd name="connsiteX236" fmla="*/ 421957 w 845819"/>
                  <a:gd name="connsiteY236" fmla="*/ 317468 h 980598"/>
                  <a:gd name="connsiteX237" fmla="*/ 417767 w 845819"/>
                  <a:gd name="connsiteY237" fmla="*/ 329755 h 980598"/>
                  <a:gd name="connsiteX238" fmla="*/ 425291 w 845819"/>
                  <a:gd name="connsiteY238" fmla="*/ 329279 h 980598"/>
                  <a:gd name="connsiteX239" fmla="*/ 431292 w 845819"/>
                  <a:gd name="connsiteY239" fmla="*/ 309467 h 980598"/>
                  <a:gd name="connsiteX240" fmla="*/ 439293 w 845819"/>
                  <a:gd name="connsiteY240" fmla="*/ 301752 h 980598"/>
                  <a:gd name="connsiteX241" fmla="*/ 454343 w 845819"/>
                  <a:gd name="connsiteY241" fmla="*/ 296513 h 980598"/>
                  <a:gd name="connsiteX242" fmla="*/ 461391 w 845819"/>
                  <a:gd name="connsiteY242" fmla="*/ 287464 h 980598"/>
                  <a:gd name="connsiteX243" fmla="*/ 478250 w 845819"/>
                  <a:gd name="connsiteY243" fmla="*/ 290131 h 980598"/>
                  <a:gd name="connsiteX244" fmla="*/ 474059 w 845819"/>
                  <a:gd name="connsiteY244" fmla="*/ 278225 h 980598"/>
                  <a:gd name="connsiteX245" fmla="*/ 461201 w 845819"/>
                  <a:gd name="connsiteY245" fmla="*/ 271272 h 980598"/>
                  <a:gd name="connsiteX246" fmla="*/ 477488 w 845819"/>
                  <a:gd name="connsiteY246" fmla="*/ 234315 h 980598"/>
                  <a:gd name="connsiteX247" fmla="*/ 487680 w 845819"/>
                  <a:gd name="connsiteY247" fmla="*/ 247650 h 980598"/>
                  <a:gd name="connsiteX248" fmla="*/ 497205 w 845819"/>
                  <a:gd name="connsiteY248" fmla="*/ 239459 h 980598"/>
                  <a:gd name="connsiteX249" fmla="*/ 506539 w 845819"/>
                  <a:gd name="connsiteY249" fmla="*/ 217837 h 980598"/>
                  <a:gd name="connsiteX250" fmla="*/ 553593 w 845819"/>
                  <a:gd name="connsiteY250" fmla="*/ 205264 h 980598"/>
                  <a:gd name="connsiteX251" fmla="*/ 563689 w 845819"/>
                  <a:gd name="connsiteY251" fmla="*/ 211931 h 980598"/>
                  <a:gd name="connsiteX252" fmla="*/ 578072 w 845819"/>
                  <a:gd name="connsiteY252" fmla="*/ 199358 h 980598"/>
                  <a:gd name="connsiteX253" fmla="*/ 575977 w 845819"/>
                  <a:gd name="connsiteY253" fmla="*/ 180022 h 980598"/>
                  <a:gd name="connsiteX254" fmla="*/ 590169 w 845819"/>
                  <a:gd name="connsiteY254" fmla="*/ 145447 h 980598"/>
                  <a:gd name="connsiteX255" fmla="*/ 593407 w 845819"/>
                  <a:gd name="connsiteY255" fmla="*/ 124873 h 980598"/>
                  <a:gd name="connsiteX256" fmla="*/ 607695 w 845819"/>
                  <a:gd name="connsiteY256" fmla="*/ 100870 h 980598"/>
                  <a:gd name="connsiteX257" fmla="*/ 610743 w 845819"/>
                  <a:gd name="connsiteY257" fmla="*/ 98584 h 980598"/>
                  <a:gd name="connsiteX258" fmla="*/ 637222 w 845819"/>
                  <a:gd name="connsiteY258" fmla="*/ 108204 h 980598"/>
                  <a:gd name="connsiteX259" fmla="*/ 669036 w 845819"/>
                  <a:gd name="connsiteY259" fmla="*/ 127063 h 980598"/>
                  <a:gd name="connsiteX260" fmla="*/ 687991 w 845819"/>
                  <a:gd name="connsiteY260" fmla="*/ 126301 h 980598"/>
                  <a:gd name="connsiteX261" fmla="*/ 720852 w 845819"/>
                  <a:gd name="connsiteY261" fmla="*/ 81153 h 980598"/>
                  <a:gd name="connsiteX262" fmla="*/ 766381 w 845819"/>
                  <a:gd name="connsiteY262" fmla="*/ 46006 h 980598"/>
                  <a:gd name="connsiteX263" fmla="*/ 778097 w 845819"/>
                  <a:gd name="connsiteY263" fmla="*/ 13716 h 980598"/>
                  <a:gd name="connsiteX264" fmla="*/ 801529 w 845819"/>
                  <a:gd name="connsiteY264" fmla="*/ 0 h 9805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</a:cxnLst>
                <a:rect l="l" t="t" r="r" b="b"/>
                <a:pathLst>
                  <a:path w="845819" h="980598">
                    <a:moveTo>
                      <a:pt x="811149" y="1238"/>
                    </a:moveTo>
                    <a:lnTo>
                      <a:pt x="817150" y="3238"/>
                    </a:lnTo>
                    <a:lnTo>
                      <a:pt x="817150" y="3238"/>
                    </a:lnTo>
                    <a:lnTo>
                      <a:pt x="814673" y="37338"/>
                    </a:lnTo>
                    <a:lnTo>
                      <a:pt x="804577" y="39243"/>
                    </a:lnTo>
                    <a:lnTo>
                      <a:pt x="793147" y="50197"/>
                    </a:lnTo>
                    <a:lnTo>
                      <a:pt x="784574" y="89535"/>
                    </a:lnTo>
                    <a:lnTo>
                      <a:pt x="784574" y="89535"/>
                    </a:lnTo>
                    <a:lnTo>
                      <a:pt x="784955" y="120015"/>
                    </a:lnTo>
                    <a:lnTo>
                      <a:pt x="773906" y="131445"/>
                    </a:lnTo>
                    <a:lnTo>
                      <a:pt x="776192" y="153829"/>
                    </a:lnTo>
                    <a:lnTo>
                      <a:pt x="766001" y="152495"/>
                    </a:lnTo>
                    <a:lnTo>
                      <a:pt x="760571" y="158305"/>
                    </a:lnTo>
                    <a:lnTo>
                      <a:pt x="765143" y="163068"/>
                    </a:lnTo>
                    <a:lnTo>
                      <a:pt x="773144" y="223933"/>
                    </a:lnTo>
                    <a:lnTo>
                      <a:pt x="781336" y="234125"/>
                    </a:lnTo>
                    <a:lnTo>
                      <a:pt x="781622" y="248793"/>
                    </a:lnTo>
                    <a:lnTo>
                      <a:pt x="778573" y="268129"/>
                    </a:lnTo>
                    <a:lnTo>
                      <a:pt x="771525" y="276892"/>
                    </a:lnTo>
                    <a:lnTo>
                      <a:pt x="777335" y="288036"/>
                    </a:lnTo>
                    <a:lnTo>
                      <a:pt x="767239" y="290608"/>
                    </a:lnTo>
                    <a:lnTo>
                      <a:pt x="759047" y="316135"/>
                    </a:lnTo>
                    <a:lnTo>
                      <a:pt x="765238" y="361379"/>
                    </a:lnTo>
                    <a:lnTo>
                      <a:pt x="773335" y="372332"/>
                    </a:lnTo>
                    <a:lnTo>
                      <a:pt x="768001" y="375952"/>
                    </a:lnTo>
                    <a:lnTo>
                      <a:pt x="772192" y="382238"/>
                    </a:lnTo>
                    <a:lnTo>
                      <a:pt x="786098" y="375952"/>
                    </a:lnTo>
                    <a:lnTo>
                      <a:pt x="803053" y="390525"/>
                    </a:lnTo>
                    <a:lnTo>
                      <a:pt x="803053" y="390525"/>
                    </a:lnTo>
                    <a:lnTo>
                      <a:pt x="817626" y="408051"/>
                    </a:lnTo>
                    <a:lnTo>
                      <a:pt x="826961" y="435007"/>
                    </a:lnTo>
                    <a:lnTo>
                      <a:pt x="836771" y="443103"/>
                    </a:lnTo>
                    <a:lnTo>
                      <a:pt x="836581" y="474917"/>
                    </a:lnTo>
                    <a:lnTo>
                      <a:pt x="831056" y="475679"/>
                    </a:lnTo>
                    <a:lnTo>
                      <a:pt x="830866" y="486823"/>
                    </a:lnTo>
                    <a:lnTo>
                      <a:pt x="808196" y="504063"/>
                    </a:lnTo>
                    <a:lnTo>
                      <a:pt x="782479" y="514636"/>
                    </a:lnTo>
                    <a:lnTo>
                      <a:pt x="769048" y="508254"/>
                    </a:lnTo>
                    <a:lnTo>
                      <a:pt x="743236" y="508635"/>
                    </a:lnTo>
                    <a:lnTo>
                      <a:pt x="738759" y="523684"/>
                    </a:lnTo>
                    <a:lnTo>
                      <a:pt x="743807" y="534067"/>
                    </a:lnTo>
                    <a:lnTo>
                      <a:pt x="736854" y="540163"/>
                    </a:lnTo>
                    <a:lnTo>
                      <a:pt x="760476" y="566833"/>
                    </a:lnTo>
                    <a:lnTo>
                      <a:pt x="756952" y="573596"/>
                    </a:lnTo>
                    <a:lnTo>
                      <a:pt x="761619" y="587502"/>
                    </a:lnTo>
                    <a:lnTo>
                      <a:pt x="747046" y="593026"/>
                    </a:lnTo>
                    <a:lnTo>
                      <a:pt x="742188" y="601218"/>
                    </a:lnTo>
                    <a:lnTo>
                      <a:pt x="746855" y="615505"/>
                    </a:lnTo>
                    <a:lnTo>
                      <a:pt x="757809" y="622840"/>
                    </a:lnTo>
                    <a:lnTo>
                      <a:pt x="757714" y="628936"/>
                    </a:lnTo>
                    <a:lnTo>
                      <a:pt x="765620" y="627983"/>
                    </a:lnTo>
                    <a:lnTo>
                      <a:pt x="770668" y="640556"/>
                    </a:lnTo>
                    <a:lnTo>
                      <a:pt x="776669" y="640747"/>
                    </a:lnTo>
                    <a:lnTo>
                      <a:pt x="781431" y="647700"/>
                    </a:lnTo>
                    <a:lnTo>
                      <a:pt x="792575" y="645319"/>
                    </a:lnTo>
                    <a:lnTo>
                      <a:pt x="786575" y="659321"/>
                    </a:lnTo>
                    <a:lnTo>
                      <a:pt x="796385" y="673989"/>
                    </a:lnTo>
                    <a:lnTo>
                      <a:pt x="793147" y="677227"/>
                    </a:lnTo>
                    <a:lnTo>
                      <a:pt x="782669" y="678656"/>
                    </a:lnTo>
                    <a:lnTo>
                      <a:pt x="753142" y="670751"/>
                    </a:lnTo>
                    <a:lnTo>
                      <a:pt x="746760" y="679323"/>
                    </a:lnTo>
                    <a:lnTo>
                      <a:pt x="798195" y="688276"/>
                    </a:lnTo>
                    <a:lnTo>
                      <a:pt x="797147" y="692944"/>
                    </a:lnTo>
                    <a:lnTo>
                      <a:pt x="794956" y="689991"/>
                    </a:lnTo>
                    <a:lnTo>
                      <a:pt x="779621" y="701993"/>
                    </a:lnTo>
                    <a:lnTo>
                      <a:pt x="777526" y="711613"/>
                    </a:lnTo>
                    <a:lnTo>
                      <a:pt x="762286" y="703421"/>
                    </a:lnTo>
                    <a:lnTo>
                      <a:pt x="762000" y="727424"/>
                    </a:lnTo>
                    <a:lnTo>
                      <a:pt x="806768" y="741331"/>
                    </a:lnTo>
                    <a:lnTo>
                      <a:pt x="815626" y="760000"/>
                    </a:lnTo>
                    <a:lnTo>
                      <a:pt x="815626" y="772859"/>
                    </a:lnTo>
                    <a:lnTo>
                      <a:pt x="825055" y="776954"/>
                    </a:lnTo>
                    <a:lnTo>
                      <a:pt x="828580" y="783812"/>
                    </a:lnTo>
                    <a:lnTo>
                      <a:pt x="828580" y="783812"/>
                    </a:lnTo>
                    <a:lnTo>
                      <a:pt x="845820" y="794004"/>
                    </a:lnTo>
                    <a:lnTo>
                      <a:pt x="845820" y="794004"/>
                    </a:lnTo>
                    <a:lnTo>
                      <a:pt x="840772" y="803338"/>
                    </a:lnTo>
                    <a:lnTo>
                      <a:pt x="840772" y="803338"/>
                    </a:lnTo>
                    <a:lnTo>
                      <a:pt x="836200" y="806577"/>
                    </a:lnTo>
                    <a:lnTo>
                      <a:pt x="836200" y="806577"/>
                    </a:lnTo>
                    <a:lnTo>
                      <a:pt x="810768" y="812959"/>
                    </a:lnTo>
                    <a:lnTo>
                      <a:pt x="805910" y="830771"/>
                    </a:lnTo>
                    <a:lnTo>
                      <a:pt x="795528" y="838867"/>
                    </a:lnTo>
                    <a:lnTo>
                      <a:pt x="785336" y="837724"/>
                    </a:lnTo>
                    <a:lnTo>
                      <a:pt x="768668" y="846868"/>
                    </a:lnTo>
                    <a:lnTo>
                      <a:pt x="777907" y="876776"/>
                    </a:lnTo>
                    <a:lnTo>
                      <a:pt x="793147" y="888206"/>
                    </a:lnTo>
                    <a:lnTo>
                      <a:pt x="793147" y="888206"/>
                    </a:lnTo>
                    <a:lnTo>
                      <a:pt x="784670" y="897826"/>
                    </a:lnTo>
                    <a:lnTo>
                      <a:pt x="787527" y="900970"/>
                    </a:lnTo>
                    <a:lnTo>
                      <a:pt x="777526" y="903256"/>
                    </a:lnTo>
                    <a:lnTo>
                      <a:pt x="775335" y="909352"/>
                    </a:lnTo>
                    <a:lnTo>
                      <a:pt x="755523" y="901732"/>
                    </a:lnTo>
                    <a:lnTo>
                      <a:pt x="748475" y="908495"/>
                    </a:lnTo>
                    <a:lnTo>
                      <a:pt x="752570" y="911733"/>
                    </a:lnTo>
                    <a:lnTo>
                      <a:pt x="746379" y="914972"/>
                    </a:lnTo>
                    <a:lnTo>
                      <a:pt x="745046" y="922020"/>
                    </a:lnTo>
                    <a:lnTo>
                      <a:pt x="712851" y="913543"/>
                    </a:lnTo>
                    <a:lnTo>
                      <a:pt x="715804" y="921353"/>
                    </a:lnTo>
                    <a:lnTo>
                      <a:pt x="687705" y="939070"/>
                    </a:lnTo>
                    <a:lnTo>
                      <a:pt x="671989" y="941260"/>
                    </a:lnTo>
                    <a:lnTo>
                      <a:pt x="659892" y="954881"/>
                    </a:lnTo>
                    <a:lnTo>
                      <a:pt x="610838" y="973741"/>
                    </a:lnTo>
                    <a:lnTo>
                      <a:pt x="610838" y="973741"/>
                    </a:lnTo>
                    <a:lnTo>
                      <a:pt x="572738" y="980599"/>
                    </a:lnTo>
                    <a:lnTo>
                      <a:pt x="546830" y="950785"/>
                    </a:lnTo>
                    <a:lnTo>
                      <a:pt x="556260" y="943642"/>
                    </a:lnTo>
                    <a:lnTo>
                      <a:pt x="567595" y="949643"/>
                    </a:lnTo>
                    <a:lnTo>
                      <a:pt x="569309" y="944594"/>
                    </a:lnTo>
                    <a:lnTo>
                      <a:pt x="550640" y="925449"/>
                    </a:lnTo>
                    <a:lnTo>
                      <a:pt x="545687" y="917924"/>
                    </a:lnTo>
                    <a:lnTo>
                      <a:pt x="546735" y="910400"/>
                    </a:lnTo>
                    <a:lnTo>
                      <a:pt x="541401" y="908495"/>
                    </a:lnTo>
                    <a:lnTo>
                      <a:pt x="548830" y="858298"/>
                    </a:lnTo>
                    <a:lnTo>
                      <a:pt x="541687" y="856774"/>
                    </a:lnTo>
                    <a:lnTo>
                      <a:pt x="537591" y="847154"/>
                    </a:lnTo>
                    <a:lnTo>
                      <a:pt x="540068" y="831151"/>
                    </a:lnTo>
                    <a:lnTo>
                      <a:pt x="520446" y="795623"/>
                    </a:lnTo>
                    <a:lnTo>
                      <a:pt x="523208" y="788575"/>
                    </a:lnTo>
                    <a:lnTo>
                      <a:pt x="510350" y="785431"/>
                    </a:lnTo>
                    <a:lnTo>
                      <a:pt x="497110" y="815054"/>
                    </a:lnTo>
                    <a:lnTo>
                      <a:pt x="483013" y="818197"/>
                    </a:lnTo>
                    <a:lnTo>
                      <a:pt x="476631" y="825151"/>
                    </a:lnTo>
                    <a:lnTo>
                      <a:pt x="469487" y="824198"/>
                    </a:lnTo>
                    <a:lnTo>
                      <a:pt x="459677" y="818388"/>
                    </a:lnTo>
                    <a:lnTo>
                      <a:pt x="455486" y="804767"/>
                    </a:lnTo>
                    <a:lnTo>
                      <a:pt x="449580" y="800386"/>
                    </a:lnTo>
                    <a:lnTo>
                      <a:pt x="447580" y="779526"/>
                    </a:lnTo>
                    <a:lnTo>
                      <a:pt x="433197" y="776859"/>
                    </a:lnTo>
                    <a:lnTo>
                      <a:pt x="419005" y="764381"/>
                    </a:lnTo>
                    <a:lnTo>
                      <a:pt x="415957" y="767620"/>
                    </a:lnTo>
                    <a:lnTo>
                      <a:pt x="412623" y="757809"/>
                    </a:lnTo>
                    <a:lnTo>
                      <a:pt x="404241" y="752284"/>
                    </a:lnTo>
                    <a:lnTo>
                      <a:pt x="387668" y="766381"/>
                    </a:lnTo>
                    <a:lnTo>
                      <a:pt x="381857" y="766286"/>
                    </a:lnTo>
                    <a:lnTo>
                      <a:pt x="365474" y="752666"/>
                    </a:lnTo>
                    <a:lnTo>
                      <a:pt x="354521" y="761809"/>
                    </a:lnTo>
                    <a:lnTo>
                      <a:pt x="345948" y="755333"/>
                    </a:lnTo>
                    <a:lnTo>
                      <a:pt x="335185" y="759333"/>
                    </a:lnTo>
                    <a:lnTo>
                      <a:pt x="325660" y="757142"/>
                    </a:lnTo>
                    <a:lnTo>
                      <a:pt x="317468" y="767334"/>
                    </a:lnTo>
                    <a:lnTo>
                      <a:pt x="305848" y="752856"/>
                    </a:lnTo>
                    <a:lnTo>
                      <a:pt x="295275" y="753332"/>
                    </a:lnTo>
                    <a:lnTo>
                      <a:pt x="286988" y="759333"/>
                    </a:lnTo>
                    <a:lnTo>
                      <a:pt x="284988" y="751904"/>
                    </a:lnTo>
                    <a:lnTo>
                      <a:pt x="273368" y="755237"/>
                    </a:lnTo>
                    <a:lnTo>
                      <a:pt x="256794" y="739997"/>
                    </a:lnTo>
                    <a:lnTo>
                      <a:pt x="249841" y="726853"/>
                    </a:lnTo>
                    <a:lnTo>
                      <a:pt x="235458" y="733520"/>
                    </a:lnTo>
                    <a:lnTo>
                      <a:pt x="235077" y="754285"/>
                    </a:lnTo>
                    <a:lnTo>
                      <a:pt x="215837" y="779526"/>
                    </a:lnTo>
                    <a:lnTo>
                      <a:pt x="215170" y="788003"/>
                    </a:lnTo>
                    <a:lnTo>
                      <a:pt x="194310" y="793528"/>
                    </a:lnTo>
                    <a:lnTo>
                      <a:pt x="180213" y="803338"/>
                    </a:lnTo>
                    <a:lnTo>
                      <a:pt x="176784" y="815054"/>
                    </a:lnTo>
                    <a:lnTo>
                      <a:pt x="180308" y="857822"/>
                    </a:lnTo>
                    <a:lnTo>
                      <a:pt x="174688" y="880872"/>
                    </a:lnTo>
                    <a:lnTo>
                      <a:pt x="166497" y="886397"/>
                    </a:lnTo>
                    <a:lnTo>
                      <a:pt x="150495" y="879158"/>
                    </a:lnTo>
                    <a:lnTo>
                      <a:pt x="150495" y="879158"/>
                    </a:lnTo>
                    <a:lnTo>
                      <a:pt x="151352" y="864965"/>
                    </a:lnTo>
                    <a:lnTo>
                      <a:pt x="127921" y="860774"/>
                    </a:lnTo>
                    <a:lnTo>
                      <a:pt x="123539" y="851821"/>
                    </a:lnTo>
                    <a:lnTo>
                      <a:pt x="138779" y="842677"/>
                    </a:lnTo>
                    <a:lnTo>
                      <a:pt x="132112" y="821912"/>
                    </a:lnTo>
                    <a:lnTo>
                      <a:pt x="143637" y="796100"/>
                    </a:lnTo>
                    <a:lnTo>
                      <a:pt x="143351" y="773049"/>
                    </a:lnTo>
                    <a:lnTo>
                      <a:pt x="138684" y="762476"/>
                    </a:lnTo>
                    <a:lnTo>
                      <a:pt x="144780" y="757618"/>
                    </a:lnTo>
                    <a:lnTo>
                      <a:pt x="142304" y="751904"/>
                    </a:lnTo>
                    <a:lnTo>
                      <a:pt x="148304" y="745617"/>
                    </a:lnTo>
                    <a:lnTo>
                      <a:pt x="146304" y="738854"/>
                    </a:lnTo>
                    <a:lnTo>
                      <a:pt x="150781" y="737711"/>
                    </a:lnTo>
                    <a:lnTo>
                      <a:pt x="156591" y="722281"/>
                    </a:lnTo>
                    <a:lnTo>
                      <a:pt x="155638" y="696277"/>
                    </a:lnTo>
                    <a:lnTo>
                      <a:pt x="175355" y="670846"/>
                    </a:lnTo>
                    <a:lnTo>
                      <a:pt x="176213" y="658082"/>
                    </a:lnTo>
                    <a:lnTo>
                      <a:pt x="165735" y="645795"/>
                    </a:lnTo>
                    <a:lnTo>
                      <a:pt x="159353" y="628555"/>
                    </a:lnTo>
                    <a:lnTo>
                      <a:pt x="138113" y="626459"/>
                    </a:lnTo>
                    <a:lnTo>
                      <a:pt x="123444" y="608743"/>
                    </a:lnTo>
                    <a:lnTo>
                      <a:pt x="113824" y="605600"/>
                    </a:lnTo>
                    <a:lnTo>
                      <a:pt x="109823" y="592455"/>
                    </a:lnTo>
                    <a:lnTo>
                      <a:pt x="100965" y="587978"/>
                    </a:lnTo>
                    <a:lnTo>
                      <a:pt x="77153" y="592264"/>
                    </a:lnTo>
                    <a:lnTo>
                      <a:pt x="52007" y="587216"/>
                    </a:lnTo>
                    <a:lnTo>
                      <a:pt x="50483" y="563785"/>
                    </a:lnTo>
                    <a:lnTo>
                      <a:pt x="57531" y="535591"/>
                    </a:lnTo>
                    <a:lnTo>
                      <a:pt x="51530" y="525399"/>
                    </a:lnTo>
                    <a:lnTo>
                      <a:pt x="52197" y="514255"/>
                    </a:lnTo>
                    <a:lnTo>
                      <a:pt x="38386" y="505206"/>
                    </a:lnTo>
                    <a:lnTo>
                      <a:pt x="26765" y="514921"/>
                    </a:lnTo>
                    <a:lnTo>
                      <a:pt x="14478" y="514159"/>
                    </a:lnTo>
                    <a:lnTo>
                      <a:pt x="0" y="503110"/>
                    </a:lnTo>
                    <a:lnTo>
                      <a:pt x="6096" y="479965"/>
                    </a:lnTo>
                    <a:lnTo>
                      <a:pt x="24765" y="461772"/>
                    </a:lnTo>
                    <a:lnTo>
                      <a:pt x="17050" y="451295"/>
                    </a:lnTo>
                    <a:lnTo>
                      <a:pt x="22098" y="435388"/>
                    </a:lnTo>
                    <a:lnTo>
                      <a:pt x="29813" y="424720"/>
                    </a:lnTo>
                    <a:lnTo>
                      <a:pt x="46101" y="419957"/>
                    </a:lnTo>
                    <a:lnTo>
                      <a:pt x="46101" y="419957"/>
                    </a:lnTo>
                    <a:lnTo>
                      <a:pt x="52102" y="430435"/>
                    </a:lnTo>
                    <a:lnTo>
                      <a:pt x="63341" y="435769"/>
                    </a:lnTo>
                    <a:lnTo>
                      <a:pt x="80010" y="431863"/>
                    </a:lnTo>
                    <a:lnTo>
                      <a:pt x="80010" y="431863"/>
                    </a:lnTo>
                    <a:lnTo>
                      <a:pt x="101917" y="437674"/>
                    </a:lnTo>
                    <a:lnTo>
                      <a:pt x="109061" y="444246"/>
                    </a:lnTo>
                    <a:lnTo>
                      <a:pt x="121539" y="443293"/>
                    </a:lnTo>
                    <a:lnTo>
                      <a:pt x="132207" y="454247"/>
                    </a:lnTo>
                    <a:lnTo>
                      <a:pt x="136398" y="461867"/>
                    </a:lnTo>
                    <a:lnTo>
                      <a:pt x="145256" y="463867"/>
                    </a:lnTo>
                    <a:lnTo>
                      <a:pt x="157925" y="480155"/>
                    </a:lnTo>
                    <a:lnTo>
                      <a:pt x="166592" y="484346"/>
                    </a:lnTo>
                    <a:lnTo>
                      <a:pt x="174879" y="486823"/>
                    </a:lnTo>
                    <a:lnTo>
                      <a:pt x="176784" y="493776"/>
                    </a:lnTo>
                    <a:lnTo>
                      <a:pt x="190691" y="498920"/>
                    </a:lnTo>
                    <a:lnTo>
                      <a:pt x="200787" y="497300"/>
                    </a:lnTo>
                    <a:lnTo>
                      <a:pt x="202882" y="503396"/>
                    </a:lnTo>
                    <a:lnTo>
                      <a:pt x="212217" y="502444"/>
                    </a:lnTo>
                    <a:lnTo>
                      <a:pt x="216122" y="486061"/>
                    </a:lnTo>
                    <a:lnTo>
                      <a:pt x="226219" y="483584"/>
                    </a:lnTo>
                    <a:lnTo>
                      <a:pt x="224790" y="464249"/>
                    </a:lnTo>
                    <a:lnTo>
                      <a:pt x="255937" y="457391"/>
                    </a:lnTo>
                    <a:lnTo>
                      <a:pt x="276796" y="416147"/>
                    </a:lnTo>
                    <a:lnTo>
                      <a:pt x="306324" y="391287"/>
                    </a:lnTo>
                    <a:lnTo>
                      <a:pt x="308038" y="380238"/>
                    </a:lnTo>
                    <a:lnTo>
                      <a:pt x="335089" y="371856"/>
                    </a:lnTo>
                    <a:lnTo>
                      <a:pt x="355949" y="350139"/>
                    </a:lnTo>
                    <a:lnTo>
                      <a:pt x="367189" y="359283"/>
                    </a:lnTo>
                    <a:lnTo>
                      <a:pt x="370808" y="346329"/>
                    </a:lnTo>
                    <a:lnTo>
                      <a:pt x="385763" y="336804"/>
                    </a:lnTo>
                    <a:lnTo>
                      <a:pt x="378428" y="330708"/>
                    </a:lnTo>
                    <a:lnTo>
                      <a:pt x="367379" y="330327"/>
                    </a:lnTo>
                    <a:lnTo>
                      <a:pt x="368141" y="324326"/>
                    </a:lnTo>
                    <a:lnTo>
                      <a:pt x="396145" y="325374"/>
                    </a:lnTo>
                    <a:lnTo>
                      <a:pt x="411956" y="316325"/>
                    </a:lnTo>
                    <a:lnTo>
                      <a:pt x="421957" y="317468"/>
                    </a:lnTo>
                    <a:lnTo>
                      <a:pt x="417767" y="329755"/>
                    </a:lnTo>
                    <a:lnTo>
                      <a:pt x="425291" y="329279"/>
                    </a:lnTo>
                    <a:lnTo>
                      <a:pt x="431292" y="309467"/>
                    </a:lnTo>
                    <a:lnTo>
                      <a:pt x="439293" y="301752"/>
                    </a:lnTo>
                    <a:lnTo>
                      <a:pt x="454343" y="296513"/>
                    </a:lnTo>
                    <a:lnTo>
                      <a:pt x="461391" y="287464"/>
                    </a:lnTo>
                    <a:lnTo>
                      <a:pt x="478250" y="290131"/>
                    </a:lnTo>
                    <a:lnTo>
                      <a:pt x="474059" y="278225"/>
                    </a:lnTo>
                    <a:lnTo>
                      <a:pt x="461201" y="271272"/>
                    </a:lnTo>
                    <a:lnTo>
                      <a:pt x="477488" y="234315"/>
                    </a:lnTo>
                    <a:lnTo>
                      <a:pt x="487680" y="247650"/>
                    </a:lnTo>
                    <a:lnTo>
                      <a:pt x="497205" y="239459"/>
                    </a:lnTo>
                    <a:lnTo>
                      <a:pt x="506539" y="217837"/>
                    </a:lnTo>
                    <a:lnTo>
                      <a:pt x="553593" y="205264"/>
                    </a:lnTo>
                    <a:lnTo>
                      <a:pt x="563689" y="211931"/>
                    </a:lnTo>
                    <a:lnTo>
                      <a:pt x="578072" y="199358"/>
                    </a:lnTo>
                    <a:lnTo>
                      <a:pt x="575977" y="180022"/>
                    </a:lnTo>
                    <a:lnTo>
                      <a:pt x="590169" y="145447"/>
                    </a:lnTo>
                    <a:lnTo>
                      <a:pt x="593407" y="124873"/>
                    </a:lnTo>
                    <a:lnTo>
                      <a:pt x="607695" y="100870"/>
                    </a:lnTo>
                    <a:lnTo>
                      <a:pt x="610743" y="98584"/>
                    </a:lnTo>
                    <a:lnTo>
                      <a:pt x="637222" y="108204"/>
                    </a:lnTo>
                    <a:lnTo>
                      <a:pt x="669036" y="127063"/>
                    </a:lnTo>
                    <a:lnTo>
                      <a:pt x="687991" y="126301"/>
                    </a:lnTo>
                    <a:lnTo>
                      <a:pt x="720852" y="81153"/>
                    </a:lnTo>
                    <a:lnTo>
                      <a:pt x="766381" y="46006"/>
                    </a:lnTo>
                    <a:lnTo>
                      <a:pt x="778097" y="13716"/>
                    </a:lnTo>
                    <a:lnTo>
                      <a:pt x="801529" y="0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任意多边形: 形状 35"/>
              <p:cNvSpPr/>
              <p:nvPr>
                <p:custDataLst>
                  <p:tags r:id="rId88"/>
                </p:custDataLst>
              </p:nvPr>
            </p:nvSpPr>
            <p:spPr>
              <a:xfrm>
                <a:off x="6089" y="6023"/>
                <a:ext cx="98" cy="65"/>
              </a:xfrm>
              <a:custGeom>
                <a:avLst/>
                <a:gdLst>
                  <a:gd name="connsiteX0" fmla="*/ 863060 w 871918"/>
                  <a:gd name="connsiteY0" fmla="*/ 213646 h 474345"/>
                  <a:gd name="connsiteX1" fmla="*/ 857917 w 871918"/>
                  <a:gd name="connsiteY1" fmla="*/ 210598 h 474345"/>
                  <a:gd name="connsiteX2" fmla="*/ 855155 w 871918"/>
                  <a:gd name="connsiteY2" fmla="*/ 214122 h 474345"/>
                  <a:gd name="connsiteX3" fmla="*/ 858393 w 871918"/>
                  <a:gd name="connsiteY3" fmla="*/ 215170 h 474345"/>
                  <a:gd name="connsiteX4" fmla="*/ 856202 w 871918"/>
                  <a:gd name="connsiteY4" fmla="*/ 229457 h 474345"/>
                  <a:gd name="connsiteX5" fmla="*/ 868585 w 871918"/>
                  <a:gd name="connsiteY5" fmla="*/ 234791 h 474345"/>
                  <a:gd name="connsiteX6" fmla="*/ 866680 w 871918"/>
                  <a:gd name="connsiteY6" fmla="*/ 239363 h 474345"/>
                  <a:gd name="connsiteX7" fmla="*/ 871919 w 871918"/>
                  <a:gd name="connsiteY7" fmla="*/ 246126 h 474345"/>
                  <a:gd name="connsiteX8" fmla="*/ 859536 w 871918"/>
                  <a:gd name="connsiteY8" fmla="*/ 248126 h 474345"/>
                  <a:gd name="connsiteX9" fmla="*/ 863441 w 871918"/>
                  <a:gd name="connsiteY9" fmla="*/ 265462 h 474345"/>
                  <a:gd name="connsiteX10" fmla="*/ 863441 w 871918"/>
                  <a:gd name="connsiteY10" fmla="*/ 265462 h 474345"/>
                  <a:gd name="connsiteX11" fmla="*/ 843248 w 871918"/>
                  <a:gd name="connsiteY11" fmla="*/ 280797 h 474345"/>
                  <a:gd name="connsiteX12" fmla="*/ 829628 w 871918"/>
                  <a:gd name="connsiteY12" fmla="*/ 284131 h 474345"/>
                  <a:gd name="connsiteX13" fmla="*/ 820674 w 871918"/>
                  <a:gd name="connsiteY13" fmla="*/ 278987 h 474345"/>
                  <a:gd name="connsiteX14" fmla="*/ 800195 w 871918"/>
                  <a:gd name="connsiteY14" fmla="*/ 290132 h 474345"/>
                  <a:gd name="connsiteX15" fmla="*/ 806672 w 871918"/>
                  <a:gd name="connsiteY15" fmla="*/ 308038 h 474345"/>
                  <a:gd name="connsiteX16" fmla="*/ 800862 w 871918"/>
                  <a:gd name="connsiteY16" fmla="*/ 316897 h 474345"/>
                  <a:gd name="connsiteX17" fmla="*/ 779907 w 871918"/>
                  <a:gd name="connsiteY17" fmla="*/ 302609 h 474345"/>
                  <a:gd name="connsiteX18" fmla="*/ 770858 w 871918"/>
                  <a:gd name="connsiteY18" fmla="*/ 284607 h 474345"/>
                  <a:gd name="connsiteX19" fmla="*/ 759714 w 871918"/>
                  <a:gd name="connsiteY19" fmla="*/ 275177 h 474345"/>
                  <a:gd name="connsiteX20" fmla="*/ 735902 w 871918"/>
                  <a:gd name="connsiteY20" fmla="*/ 290227 h 474345"/>
                  <a:gd name="connsiteX21" fmla="*/ 726662 w 871918"/>
                  <a:gd name="connsiteY21" fmla="*/ 290036 h 474345"/>
                  <a:gd name="connsiteX22" fmla="*/ 718947 w 871918"/>
                  <a:gd name="connsiteY22" fmla="*/ 299371 h 474345"/>
                  <a:gd name="connsiteX23" fmla="*/ 713708 w 871918"/>
                  <a:gd name="connsiteY23" fmla="*/ 317373 h 474345"/>
                  <a:gd name="connsiteX24" fmla="*/ 713708 w 871918"/>
                  <a:gd name="connsiteY24" fmla="*/ 317373 h 474345"/>
                  <a:gd name="connsiteX25" fmla="*/ 714280 w 871918"/>
                  <a:gd name="connsiteY25" fmla="*/ 324612 h 474345"/>
                  <a:gd name="connsiteX26" fmla="*/ 714280 w 871918"/>
                  <a:gd name="connsiteY26" fmla="*/ 324612 h 474345"/>
                  <a:gd name="connsiteX27" fmla="*/ 712280 w 871918"/>
                  <a:gd name="connsiteY27" fmla="*/ 330613 h 474345"/>
                  <a:gd name="connsiteX28" fmla="*/ 701897 w 871918"/>
                  <a:gd name="connsiteY28" fmla="*/ 333184 h 474345"/>
                  <a:gd name="connsiteX29" fmla="*/ 698373 w 871918"/>
                  <a:gd name="connsiteY29" fmla="*/ 326327 h 474345"/>
                  <a:gd name="connsiteX30" fmla="*/ 691039 w 871918"/>
                  <a:gd name="connsiteY30" fmla="*/ 324517 h 474345"/>
                  <a:gd name="connsiteX31" fmla="*/ 693325 w 871918"/>
                  <a:gd name="connsiteY31" fmla="*/ 318516 h 474345"/>
                  <a:gd name="connsiteX32" fmla="*/ 685895 w 871918"/>
                  <a:gd name="connsiteY32" fmla="*/ 315278 h 474345"/>
                  <a:gd name="connsiteX33" fmla="*/ 688562 w 871918"/>
                  <a:gd name="connsiteY33" fmla="*/ 306896 h 474345"/>
                  <a:gd name="connsiteX34" fmla="*/ 681228 w 871918"/>
                  <a:gd name="connsiteY34" fmla="*/ 305371 h 474345"/>
                  <a:gd name="connsiteX35" fmla="*/ 679704 w 871918"/>
                  <a:gd name="connsiteY35" fmla="*/ 294799 h 474345"/>
                  <a:gd name="connsiteX36" fmla="*/ 674942 w 871918"/>
                  <a:gd name="connsiteY36" fmla="*/ 294894 h 474345"/>
                  <a:gd name="connsiteX37" fmla="*/ 675894 w 871918"/>
                  <a:gd name="connsiteY37" fmla="*/ 299275 h 474345"/>
                  <a:gd name="connsiteX38" fmla="*/ 671132 w 871918"/>
                  <a:gd name="connsiteY38" fmla="*/ 297942 h 474345"/>
                  <a:gd name="connsiteX39" fmla="*/ 670370 w 871918"/>
                  <a:gd name="connsiteY39" fmla="*/ 288893 h 474345"/>
                  <a:gd name="connsiteX40" fmla="*/ 666750 w 871918"/>
                  <a:gd name="connsiteY40" fmla="*/ 291084 h 474345"/>
                  <a:gd name="connsiteX41" fmla="*/ 656654 w 871918"/>
                  <a:gd name="connsiteY41" fmla="*/ 279845 h 474345"/>
                  <a:gd name="connsiteX42" fmla="*/ 644176 w 871918"/>
                  <a:gd name="connsiteY42" fmla="*/ 284417 h 474345"/>
                  <a:gd name="connsiteX43" fmla="*/ 630841 w 871918"/>
                  <a:gd name="connsiteY43" fmla="*/ 273558 h 474345"/>
                  <a:gd name="connsiteX44" fmla="*/ 630841 w 871918"/>
                  <a:gd name="connsiteY44" fmla="*/ 273558 h 474345"/>
                  <a:gd name="connsiteX45" fmla="*/ 632651 w 871918"/>
                  <a:gd name="connsiteY45" fmla="*/ 280035 h 474345"/>
                  <a:gd name="connsiteX46" fmla="*/ 632651 w 871918"/>
                  <a:gd name="connsiteY46" fmla="*/ 280035 h 474345"/>
                  <a:gd name="connsiteX47" fmla="*/ 626459 w 871918"/>
                  <a:gd name="connsiteY47" fmla="*/ 285559 h 474345"/>
                  <a:gd name="connsiteX48" fmla="*/ 615029 w 871918"/>
                  <a:gd name="connsiteY48" fmla="*/ 285179 h 474345"/>
                  <a:gd name="connsiteX49" fmla="*/ 613410 w 871918"/>
                  <a:gd name="connsiteY49" fmla="*/ 293656 h 474345"/>
                  <a:gd name="connsiteX50" fmla="*/ 602933 w 871918"/>
                  <a:gd name="connsiteY50" fmla="*/ 301276 h 474345"/>
                  <a:gd name="connsiteX51" fmla="*/ 602933 w 871918"/>
                  <a:gd name="connsiteY51" fmla="*/ 301276 h 474345"/>
                  <a:gd name="connsiteX52" fmla="*/ 599408 w 871918"/>
                  <a:gd name="connsiteY52" fmla="*/ 307181 h 474345"/>
                  <a:gd name="connsiteX53" fmla="*/ 599408 w 871918"/>
                  <a:gd name="connsiteY53" fmla="*/ 307181 h 474345"/>
                  <a:gd name="connsiteX54" fmla="*/ 587502 w 871918"/>
                  <a:gd name="connsiteY54" fmla="*/ 321469 h 474345"/>
                  <a:gd name="connsiteX55" fmla="*/ 561022 w 871918"/>
                  <a:gd name="connsiteY55" fmla="*/ 275273 h 474345"/>
                  <a:gd name="connsiteX56" fmla="*/ 541306 w 871918"/>
                  <a:gd name="connsiteY56" fmla="*/ 278225 h 474345"/>
                  <a:gd name="connsiteX57" fmla="*/ 532543 w 871918"/>
                  <a:gd name="connsiteY57" fmla="*/ 271177 h 474345"/>
                  <a:gd name="connsiteX58" fmla="*/ 523589 w 871918"/>
                  <a:gd name="connsiteY58" fmla="*/ 278225 h 474345"/>
                  <a:gd name="connsiteX59" fmla="*/ 526637 w 871918"/>
                  <a:gd name="connsiteY59" fmla="*/ 293846 h 474345"/>
                  <a:gd name="connsiteX60" fmla="*/ 521875 w 871918"/>
                  <a:gd name="connsiteY60" fmla="*/ 301657 h 474345"/>
                  <a:gd name="connsiteX61" fmla="*/ 521875 w 871918"/>
                  <a:gd name="connsiteY61" fmla="*/ 301657 h 474345"/>
                  <a:gd name="connsiteX62" fmla="*/ 522827 w 871918"/>
                  <a:gd name="connsiteY62" fmla="*/ 305562 h 474345"/>
                  <a:gd name="connsiteX63" fmla="*/ 522827 w 871918"/>
                  <a:gd name="connsiteY63" fmla="*/ 305562 h 474345"/>
                  <a:gd name="connsiteX64" fmla="*/ 507016 w 871918"/>
                  <a:gd name="connsiteY64" fmla="*/ 312420 h 474345"/>
                  <a:gd name="connsiteX65" fmla="*/ 511302 w 871918"/>
                  <a:gd name="connsiteY65" fmla="*/ 318897 h 474345"/>
                  <a:gd name="connsiteX66" fmla="*/ 501396 w 871918"/>
                  <a:gd name="connsiteY66" fmla="*/ 322231 h 474345"/>
                  <a:gd name="connsiteX67" fmla="*/ 503587 w 871918"/>
                  <a:gd name="connsiteY67" fmla="*/ 329375 h 474345"/>
                  <a:gd name="connsiteX68" fmla="*/ 495205 w 871918"/>
                  <a:gd name="connsiteY68" fmla="*/ 328327 h 474345"/>
                  <a:gd name="connsiteX69" fmla="*/ 505682 w 871918"/>
                  <a:gd name="connsiteY69" fmla="*/ 332899 h 474345"/>
                  <a:gd name="connsiteX70" fmla="*/ 503111 w 871918"/>
                  <a:gd name="connsiteY70" fmla="*/ 340900 h 474345"/>
                  <a:gd name="connsiteX71" fmla="*/ 513207 w 871918"/>
                  <a:gd name="connsiteY71" fmla="*/ 352616 h 474345"/>
                  <a:gd name="connsiteX72" fmla="*/ 505778 w 871918"/>
                  <a:gd name="connsiteY72" fmla="*/ 374237 h 474345"/>
                  <a:gd name="connsiteX73" fmla="*/ 510350 w 871918"/>
                  <a:gd name="connsiteY73" fmla="*/ 384143 h 474345"/>
                  <a:gd name="connsiteX74" fmla="*/ 499396 w 871918"/>
                  <a:gd name="connsiteY74" fmla="*/ 392906 h 474345"/>
                  <a:gd name="connsiteX75" fmla="*/ 497110 w 871918"/>
                  <a:gd name="connsiteY75" fmla="*/ 407289 h 474345"/>
                  <a:gd name="connsiteX76" fmla="*/ 467678 w 871918"/>
                  <a:gd name="connsiteY76" fmla="*/ 414814 h 474345"/>
                  <a:gd name="connsiteX77" fmla="*/ 460629 w 871918"/>
                  <a:gd name="connsiteY77" fmla="*/ 428625 h 474345"/>
                  <a:gd name="connsiteX78" fmla="*/ 461296 w 871918"/>
                  <a:gd name="connsiteY78" fmla="*/ 437959 h 474345"/>
                  <a:gd name="connsiteX79" fmla="*/ 452057 w 871918"/>
                  <a:gd name="connsiteY79" fmla="*/ 441579 h 474345"/>
                  <a:gd name="connsiteX80" fmla="*/ 456057 w 871918"/>
                  <a:gd name="connsiteY80" fmla="*/ 456533 h 474345"/>
                  <a:gd name="connsiteX81" fmla="*/ 439960 w 871918"/>
                  <a:gd name="connsiteY81" fmla="*/ 456057 h 474345"/>
                  <a:gd name="connsiteX82" fmla="*/ 433959 w 871918"/>
                  <a:gd name="connsiteY82" fmla="*/ 466916 h 474345"/>
                  <a:gd name="connsiteX83" fmla="*/ 422910 w 871918"/>
                  <a:gd name="connsiteY83" fmla="*/ 466154 h 474345"/>
                  <a:gd name="connsiteX84" fmla="*/ 410146 w 871918"/>
                  <a:gd name="connsiteY84" fmla="*/ 455771 h 474345"/>
                  <a:gd name="connsiteX85" fmla="*/ 392621 w 871918"/>
                  <a:gd name="connsiteY85" fmla="*/ 472440 h 474345"/>
                  <a:gd name="connsiteX86" fmla="*/ 380714 w 871918"/>
                  <a:gd name="connsiteY86" fmla="*/ 474345 h 474345"/>
                  <a:gd name="connsiteX87" fmla="*/ 379000 w 871918"/>
                  <a:gd name="connsiteY87" fmla="*/ 459677 h 474345"/>
                  <a:gd name="connsiteX88" fmla="*/ 355759 w 871918"/>
                  <a:gd name="connsiteY88" fmla="*/ 452533 h 474345"/>
                  <a:gd name="connsiteX89" fmla="*/ 346615 w 871918"/>
                  <a:gd name="connsiteY89" fmla="*/ 454342 h 474345"/>
                  <a:gd name="connsiteX90" fmla="*/ 350901 w 871918"/>
                  <a:gd name="connsiteY90" fmla="*/ 435578 h 474345"/>
                  <a:gd name="connsiteX91" fmla="*/ 346234 w 871918"/>
                  <a:gd name="connsiteY91" fmla="*/ 421196 h 474345"/>
                  <a:gd name="connsiteX92" fmla="*/ 358426 w 871918"/>
                  <a:gd name="connsiteY92" fmla="*/ 411385 h 474345"/>
                  <a:gd name="connsiteX93" fmla="*/ 310801 w 871918"/>
                  <a:gd name="connsiteY93" fmla="*/ 374428 h 474345"/>
                  <a:gd name="connsiteX94" fmla="*/ 303657 w 871918"/>
                  <a:gd name="connsiteY94" fmla="*/ 361379 h 474345"/>
                  <a:gd name="connsiteX95" fmla="*/ 264509 w 871918"/>
                  <a:gd name="connsiteY95" fmla="*/ 367094 h 474345"/>
                  <a:gd name="connsiteX96" fmla="*/ 255079 w 871918"/>
                  <a:gd name="connsiteY96" fmla="*/ 361855 h 474345"/>
                  <a:gd name="connsiteX97" fmla="*/ 253079 w 871918"/>
                  <a:gd name="connsiteY97" fmla="*/ 354902 h 474345"/>
                  <a:gd name="connsiteX98" fmla="*/ 246697 w 871918"/>
                  <a:gd name="connsiteY98" fmla="*/ 357283 h 474345"/>
                  <a:gd name="connsiteX99" fmla="*/ 248126 w 871918"/>
                  <a:gd name="connsiteY99" fmla="*/ 346710 h 474345"/>
                  <a:gd name="connsiteX100" fmla="*/ 239363 w 871918"/>
                  <a:gd name="connsiteY100" fmla="*/ 339757 h 474345"/>
                  <a:gd name="connsiteX101" fmla="*/ 247650 w 871918"/>
                  <a:gd name="connsiteY101" fmla="*/ 322136 h 474345"/>
                  <a:gd name="connsiteX102" fmla="*/ 236792 w 871918"/>
                  <a:gd name="connsiteY102" fmla="*/ 321755 h 474345"/>
                  <a:gd name="connsiteX103" fmla="*/ 227362 w 871918"/>
                  <a:gd name="connsiteY103" fmla="*/ 308324 h 474345"/>
                  <a:gd name="connsiteX104" fmla="*/ 220980 w 871918"/>
                  <a:gd name="connsiteY104" fmla="*/ 306229 h 474345"/>
                  <a:gd name="connsiteX105" fmla="*/ 222695 w 871918"/>
                  <a:gd name="connsiteY105" fmla="*/ 297656 h 474345"/>
                  <a:gd name="connsiteX106" fmla="*/ 218218 w 871918"/>
                  <a:gd name="connsiteY106" fmla="*/ 292417 h 474345"/>
                  <a:gd name="connsiteX107" fmla="*/ 221456 w 871918"/>
                  <a:gd name="connsiteY107" fmla="*/ 285369 h 474345"/>
                  <a:gd name="connsiteX108" fmla="*/ 212788 w 871918"/>
                  <a:gd name="connsiteY108" fmla="*/ 269843 h 474345"/>
                  <a:gd name="connsiteX109" fmla="*/ 198311 w 871918"/>
                  <a:gd name="connsiteY109" fmla="*/ 264033 h 474345"/>
                  <a:gd name="connsiteX110" fmla="*/ 193358 w 871918"/>
                  <a:gd name="connsiteY110" fmla="*/ 256984 h 474345"/>
                  <a:gd name="connsiteX111" fmla="*/ 193358 w 871918"/>
                  <a:gd name="connsiteY111" fmla="*/ 251270 h 474345"/>
                  <a:gd name="connsiteX112" fmla="*/ 171450 w 871918"/>
                  <a:gd name="connsiteY112" fmla="*/ 243935 h 474345"/>
                  <a:gd name="connsiteX113" fmla="*/ 162306 w 871918"/>
                  <a:gd name="connsiteY113" fmla="*/ 236029 h 474345"/>
                  <a:gd name="connsiteX114" fmla="*/ 148495 w 871918"/>
                  <a:gd name="connsiteY114" fmla="*/ 208217 h 474345"/>
                  <a:gd name="connsiteX115" fmla="*/ 140303 w 871918"/>
                  <a:gd name="connsiteY115" fmla="*/ 214694 h 474345"/>
                  <a:gd name="connsiteX116" fmla="*/ 132112 w 871918"/>
                  <a:gd name="connsiteY116" fmla="*/ 212122 h 474345"/>
                  <a:gd name="connsiteX117" fmla="*/ 116967 w 871918"/>
                  <a:gd name="connsiteY117" fmla="*/ 200787 h 474345"/>
                  <a:gd name="connsiteX118" fmla="*/ 95250 w 871918"/>
                  <a:gd name="connsiteY118" fmla="*/ 195739 h 474345"/>
                  <a:gd name="connsiteX119" fmla="*/ 94488 w 871918"/>
                  <a:gd name="connsiteY119" fmla="*/ 186785 h 474345"/>
                  <a:gd name="connsiteX120" fmla="*/ 83534 w 871918"/>
                  <a:gd name="connsiteY120" fmla="*/ 193072 h 474345"/>
                  <a:gd name="connsiteX121" fmla="*/ 74867 w 871918"/>
                  <a:gd name="connsiteY121" fmla="*/ 189643 h 474345"/>
                  <a:gd name="connsiteX122" fmla="*/ 63055 w 871918"/>
                  <a:gd name="connsiteY122" fmla="*/ 208883 h 474345"/>
                  <a:gd name="connsiteX123" fmla="*/ 53626 w 871918"/>
                  <a:gd name="connsiteY123" fmla="*/ 196596 h 474345"/>
                  <a:gd name="connsiteX124" fmla="*/ 55626 w 871918"/>
                  <a:gd name="connsiteY124" fmla="*/ 178022 h 474345"/>
                  <a:gd name="connsiteX125" fmla="*/ 32671 w 871918"/>
                  <a:gd name="connsiteY125" fmla="*/ 184213 h 474345"/>
                  <a:gd name="connsiteX126" fmla="*/ 30575 w 871918"/>
                  <a:gd name="connsiteY126" fmla="*/ 179451 h 474345"/>
                  <a:gd name="connsiteX127" fmla="*/ 36195 w 871918"/>
                  <a:gd name="connsiteY127" fmla="*/ 168212 h 474345"/>
                  <a:gd name="connsiteX128" fmla="*/ 32861 w 871918"/>
                  <a:gd name="connsiteY128" fmla="*/ 159734 h 474345"/>
                  <a:gd name="connsiteX129" fmla="*/ 21717 w 871918"/>
                  <a:gd name="connsiteY129" fmla="*/ 163925 h 474345"/>
                  <a:gd name="connsiteX130" fmla="*/ 21717 w 871918"/>
                  <a:gd name="connsiteY130" fmla="*/ 163925 h 474345"/>
                  <a:gd name="connsiteX131" fmla="*/ 8192 w 871918"/>
                  <a:gd name="connsiteY131" fmla="*/ 150304 h 474345"/>
                  <a:gd name="connsiteX132" fmla="*/ 8192 w 871918"/>
                  <a:gd name="connsiteY132" fmla="*/ 150304 h 474345"/>
                  <a:gd name="connsiteX133" fmla="*/ 0 w 871918"/>
                  <a:gd name="connsiteY133" fmla="*/ 144494 h 474345"/>
                  <a:gd name="connsiteX134" fmla="*/ 0 w 871918"/>
                  <a:gd name="connsiteY134" fmla="*/ 144494 h 474345"/>
                  <a:gd name="connsiteX135" fmla="*/ 8572 w 871918"/>
                  <a:gd name="connsiteY135" fmla="*/ 105156 h 474345"/>
                  <a:gd name="connsiteX136" fmla="*/ 20003 w 871918"/>
                  <a:gd name="connsiteY136" fmla="*/ 94202 h 474345"/>
                  <a:gd name="connsiteX137" fmla="*/ 30099 w 871918"/>
                  <a:gd name="connsiteY137" fmla="*/ 92297 h 474345"/>
                  <a:gd name="connsiteX138" fmla="*/ 32576 w 871918"/>
                  <a:gd name="connsiteY138" fmla="*/ 58198 h 474345"/>
                  <a:gd name="connsiteX139" fmla="*/ 32576 w 871918"/>
                  <a:gd name="connsiteY139" fmla="*/ 58198 h 474345"/>
                  <a:gd name="connsiteX140" fmla="*/ 49721 w 871918"/>
                  <a:gd name="connsiteY140" fmla="*/ 56579 h 474345"/>
                  <a:gd name="connsiteX141" fmla="*/ 56960 w 871918"/>
                  <a:gd name="connsiteY141" fmla="*/ 63246 h 474345"/>
                  <a:gd name="connsiteX142" fmla="*/ 69628 w 871918"/>
                  <a:gd name="connsiteY142" fmla="*/ 65151 h 474345"/>
                  <a:gd name="connsiteX143" fmla="*/ 83058 w 871918"/>
                  <a:gd name="connsiteY143" fmla="*/ 101537 h 474345"/>
                  <a:gd name="connsiteX144" fmla="*/ 118777 w 871918"/>
                  <a:gd name="connsiteY144" fmla="*/ 130778 h 474345"/>
                  <a:gd name="connsiteX145" fmla="*/ 149828 w 871918"/>
                  <a:gd name="connsiteY145" fmla="*/ 164687 h 474345"/>
                  <a:gd name="connsiteX146" fmla="*/ 188786 w 871918"/>
                  <a:gd name="connsiteY146" fmla="*/ 172593 h 474345"/>
                  <a:gd name="connsiteX147" fmla="*/ 234125 w 871918"/>
                  <a:gd name="connsiteY147" fmla="*/ 208217 h 474345"/>
                  <a:gd name="connsiteX148" fmla="*/ 260128 w 871918"/>
                  <a:gd name="connsiteY148" fmla="*/ 220599 h 474345"/>
                  <a:gd name="connsiteX149" fmla="*/ 291751 w 871918"/>
                  <a:gd name="connsiteY149" fmla="*/ 220885 h 474345"/>
                  <a:gd name="connsiteX150" fmla="*/ 305371 w 871918"/>
                  <a:gd name="connsiteY150" fmla="*/ 226124 h 474345"/>
                  <a:gd name="connsiteX151" fmla="*/ 321659 w 871918"/>
                  <a:gd name="connsiteY151" fmla="*/ 222313 h 474345"/>
                  <a:gd name="connsiteX152" fmla="*/ 350996 w 871918"/>
                  <a:gd name="connsiteY152" fmla="*/ 230315 h 474345"/>
                  <a:gd name="connsiteX153" fmla="*/ 358807 w 871918"/>
                  <a:gd name="connsiteY153" fmla="*/ 260604 h 474345"/>
                  <a:gd name="connsiteX154" fmla="*/ 341567 w 871918"/>
                  <a:gd name="connsiteY154" fmla="*/ 303467 h 474345"/>
                  <a:gd name="connsiteX155" fmla="*/ 346901 w 871918"/>
                  <a:gd name="connsiteY155" fmla="*/ 311753 h 474345"/>
                  <a:gd name="connsiteX156" fmla="*/ 373475 w 871918"/>
                  <a:gd name="connsiteY156" fmla="*/ 314516 h 474345"/>
                  <a:gd name="connsiteX157" fmla="*/ 399574 w 871918"/>
                  <a:gd name="connsiteY157" fmla="*/ 333280 h 474345"/>
                  <a:gd name="connsiteX158" fmla="*/ 411004 w 871918"/>
                  <a:gd name="connsiteY158" fmla="*/ 323945 h 474345"/>
                  <a:gd name="connsiteX159" fmla="*/ 410432 w 871918"/>
                  <a:gd name="connsiteY159" fmla="*/ 317754 h 474345"/>
                  <a:gd name="connsiteX160" fmla="*/ 398812 w 871918"/>
                  <a:gd name="connsiteY160" fmla="*/ 305086 h 474345"/>
                  <a:gd name="connsiteX161" fmla="*/ 404432 w 871918"/>
                  <a:gd name="connsiteY161" fmla="*/ 289465 h 474345"/>
                  <a:gd name="connsiteX162" fmla="*/ 449866 w 871918"/>
                  <a:gd name="connsiteY162" fmla="*/ 272987 h 474345"/>
                  <a:gd name="connsiteX163" fmla="*/ 468916 w 871918"/>
                  <a:gd name="connsiteY163" fmla="*/ 245459 h 474345"/>
                  <a:gd name="connsiteX164" fmla="*/ 490823 w 871918"/>
                  <a:gd name="connsiteY164" fmla="*/ 240030 h 474345"/>
                  <a:gd name="connsiteX165" fmla="*/ 515874 w 871918"/>
                  <a:gd name="connsiteY165" fmla="*/ 219742 h 474345"/>
                  <a:gd name="connsiteX166" fmla="*/ 581311 w 871918"/>
                  <a:gd name="connsiteY166" fmla="*/ 198120 h 474345"/>
                  <a:gd name="connsiteX167" fmla="*/ 603790 w 871918"/>
                  <a:gd name="connsiteY167" fmla="*/ 207740 h 474345"/>
                  <a:gd name="connsiteX168" fmla="*/ 616172 w 871918"/>
                  <a:gd name="connsiteY168" fmla="*/ 219932 h 474345"/>
                  <a:gd name="connsiteX169" fmla="*/ 629793 w 871918"/>
                  <a:gd name="connsiteY169" fmla="*/ 216599 h 474345"/>
                  <a:gd name="connsiteX170" fmla="*/ 657130 w 871918"/>
                  <a:gd name="connsiteY170" fmla="*/ 179832 h 474345"/>
                  <a:gd name="connsiteX171" fmla="*/ 658463 w 871918"/>
                  <a:gd name="connsiteY171" fmla="*/ 167164 h 474345"/>
                  <a:gd name="connsiteX172" fmla="*/ 653415 w 871918"/>
                  <a:gd name="connsiteY172" fmla="*/ 151543 h 474345"/>
                  <a:gd name="connsiteX173" fmla="*/ 659035 w 871918"/>
                  <a:gd name="connsiteY173" fmla="*/ 118777 h 474345"/>
                  <a:gd name="connsiteX174" fmla="*/ 693325 w 871918"/>
                  <a:gd name="connsiteY174" fmla="*/ 95917 h 474345"/>
                  <a:gd name="connsiteX175" fmla="*/ 703231 w 871918"/>
                  <a:gd name="connsiteY175" fmla="*/ 83058 h 474345"/>
                  <a:gd name="connsiteX176" fmla="*/ 706469 w 871918"/>
                  <a:gd name="connsiteY176" fmla="*/ 68390 h 474345"/>
                  <a:gd name="connsiteX177" fmla="*/ 702755 w 871918"/>
                  <a:gd name="connsiteY177" fmla="*/ 46768 h 474345"/>
                  <a:gd name="connsiteX178" fmla="*/ 710755 w 871918"/>
                  <a:gd name="connsiteY178" fmla="*/ 33719 h 474345"/>
                  <a:gd name="connsiteX179" fmla="*/ 724091 w 871918"/>
                  <a:gd name="connsiteY179" fmla="*/ 23813 h 474345"/>
                  <a:gd name="connsiteX180" fmla="*/ 794861 w 871918"/>
                  <a:gd name="connsiteY180" fmla="*/ 0 h 474345"/>
                  <a:gd name="connsiteX181" fmla="*/ 794861 w 871918"/>
                  <a:gd name="connsiteY181" fmla="*/ 0 h 474345"/>
                  <a:gd name="connsiteX182" fmla="*/ 795433 w 871918"/>
                  <a:gd name="connsiteY182" fmla="*/ 11430 h 474345"/>
                  <a:gd name="connsiteX183" fmla="*/ 779812 w 871918"/>
                  <a:gd name="connsiteY183" fmla="*/ 23908 h 474345"/>
                  <a:gd name="connsiteX184" fmla="*/ 777145 w 871918"/>
                  <a:gd name="connsiteY184" fmla="*/ 37338 h 474345"/>
                  <a:gd name="connsiteX185" fmla="*/ 780764 w 871918"/>
                  <a:gd name="connsiteY185" fmla="*/ 46958 h 474345"/>
                  <a:gd name="connsiteX186" fmla="*/ 830294 w 871918"/>
                  <a:gd name="connsiteY186" fmla="*/ 67056 h 474345"/>
                  <a:gd name="connsiteX187" fmla="*/ 827532 w 871918"/>
                  <a:gd name="connsiteY187" fmla="*/ 92012 h 474345"/>
                  <a:gd name="connsiteX188" fmla="*/ 798195 w 871918"/>
                  <a:gd name="connsiteY188" fmla="*/ 112204 h 474345"/>
                  <a:gd name="connsiteX189" fmla="*/ 794480 w 871918"/>
                  <a:gd name="connsiteY189" fmla="*/ 124587 h 474345"/>
                  <a:gd name="connsiteX190" fmla="*/ 798195 w 871918"/>
                  <a:gd name="connsiteY190" fmla="*/ 151448 h 474345"/>
                  <a:gd name="connsiteX191" fmla="*/ 815626 w 871918"/>
                  <a:gd name="connsiteY191" fmla="*/ 171641 h 474345"/>
                  <a:gd name="connsiteX192" fmla="*/ 859631 w 871918"/>
                  <a:gd name="connsiteY192" fmla="*/ 198406 h 474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</a:cxnLst>
                <a:rect l="l" t="t" r="r" b="b"/>
                <a:pathLst>
                  <a:path w="871918" h="474345">
                    <a:moveTo>
                      <a:pt x="863060" y="213646"/>
                    </a:moveTo>
                    <a:lnTo>
                      <a:pt x="857917" y="210598"/>
                    </a:lnTo>
                    <a:lnTo>
                      <a:pt x="855155" y="214122"/>
                    </a:lnTo>
                    <a:lnTo>
                      <a:pt x="858393" y="215170"/>
                    </a:lnTo>
                    <a:lnTo>
                      <a:pt x="856202" y="229457"/>
                    </a:lnTo>
                    <a:lnTo>
                      <a:pt x="868585" y="234791"/>
                    </a:lnTo>
                    <a:lnTo>
                      <a:pt x="866680" y="239363"/>
                    </a:lnTo>
                    <a:lnTo>
                      <a:pt x="871919" y="246126"/>
                    </a:lnTo>
                    <a:lnTo>
                      <a:pt x="859536" y="248126"/>
                    </a:lnTo>
                    <a:lnTo>
                      <a:pt x="863441" y="265462"/>
                    </a:lnTo>
                    <a:lnTo>
                      <a:pt x="863441" y="265462"/>
                    </a:lnTo>
                    <a:lnTo>
                      <a:pt x="843248" y="280797"/>
                    </a:lnTo>
                    <a:lnTo>
                      <a:pt x="829628" y="284131"/>
                    </a:lnTo>
                    <a:lnTo>
                      <a:pt x="820674" y="278987"/>
                    </a:lnTo>
                    <a:lnTo>
                      <a:pt x="800195" y="290132"/>
                    </a:lnTo>
                    <a:lnTo>
                      <a:pt x="806672" y="308038"/>
                    </a:lnTo>
                    <a:lnTo>
                      <a:pt x="800862" y="316897"/>
                    </a:lnTo>
                    <a:lnTo>
                      <a:pt x="779907" y="302609"/>
                    </a:lnTo>
                    <a:lnTo>
                      <a:pt x="770858" y="284607"/>
                    </a:lnTo>
                    <a:lnTo>
                      <a:pt x="759714" y="275177"/>
                    </a:lnTo>
                    <a:lnTo>
                      <a:pt x="735902" y="290227"/>
                    </a:lnTo>
                    <a:lnTo>
                      <a:pt x="726662" y="290036"/>
                    </a:lnTo>
                    <a:lnTo>
                      <a:pt x="718947" y="299371"/>
                    </a:lnTo>
                    <a:lnTo>
                      <a:pt x="713708" y="317373"/>
                    </a:lnTo>
                    <a:lnTo>
                      <a:pt x="713708" y="317373"/>
                    </a:lnTo>
                    <a:lnTo>
                      <a:pt x="714280" y="324612"/>
                    </a:lnTo>
                    <a:lnTo>
                      <a:pt x="714280" y="324612"/>
                    </a:lnTo>
                    <a:lnTo>
                      <a:pt x="712280" y="330613"/>
                    </a:lnTo>
                    <a:lnTo>
                      <a:pt x="701897" y="333184"/>
                    </a:lnTo>
                    <a:lnTo>
                      <a:pt x="698373" y="326327"/>
                    </a:lnTo>
                    <a:lnTo>
                      <a:pt x="691039" y="324517"/>
                    </a:lnTo>
                    <a:lnTo>
                      <a:pt x="693325" y="318516"/>
                    </a:lnTo>
                    <a:lnTo>
                      <a:pt x="685895" y="315278"/>
                    </a:lnTo>
                    <a:lnTo>
                      <a:pt x="688562" y="306896"/>
                    </a:lnTo>
                    <a:lnTo>
                      <a:pt x="681228" y="305371"/>
                    </a:lnTo>
                    <a:lnTo>
                      <a:pt x="679704" y="294799"/>
                    </a:lnTo>
                    <a:lnTo>
                      <a:pt x="674942" y="294894"/>
                    </a:lnTo>
                    <a:lnTo>
                      <a:pt x="675894" y="299275"/>
                    </a:lnTo>
                    <a:lnTo>
                      <a:pt x="671132" y="297942"/>
                    </a:lnTo>
                    <a:lnTo>
                      <a:pt x="670370" y="288893"/>
                    </a:lnTo>
                    <a:lnTo>
                      <a:pt x="666750" y="291084"/>
                    </a:lnTo>
                    <a:lnTo>
                      <a:pt x="656654" y="279845"/>
                    </a:lnTo>
                    <a:lnTo>
                      <a:pt x="644176" y="284417"/>
                    </a:lnTo>
                    <a:lnTo>
                      <a:pt x="630841" y="273558"/>
                    </a:lnTo>
                    <a:lnTo>
                      <a:pt x="630841" y="273558"/>
                    </a:lnTo>
                    <a:lnTo>
                      <a:pt x="632651" y="280035"/>
                    </a:lnTo>
                    <a:lnTo>
                      <a:pt x="632651" y="280035"/>
                    </a:lnTo>
                    <a:lnTo>
                      <a:pt x="626459" y="285559"/>
                    </a:lnTo>
                    <a:lnTo>
                      <a:pt x="615029" y="285179"/>
                    </a:lnTo>
                    <a:lnTo>
                      <a:pt x="613410" y="293656"/>
                    </a:lnTo>
                    <a:lnTo>
                      <a:pt x="602933" y="301276"/>
                    </a:lnTo>
                    <a:lnTo>
                      <a:pt x="602933" y="301276"/>
                    </a:lnTo>
                    <a:lnTo>
                      <a:pt x="599408" y="307181"/>
                    </a:lnTo>
                    <a:lnTo>
                      <a:pt x="599408" y="307181"/>
                    </a:lnTo>
                    <a:lnTo>
                      <a:pt x="587502" y="321469"/>
                    </a:lnTo>
                    <a:lnTo>
                      <a:pt x="561022" y="275273"/>
                    </a:lnTo>
                    <a:lnTo>
                      <a:pt x="541306" y="278225"/>
                    </a:lnTo>
                    <a:lnTo>
                      <a:pt x="532543" y="271177"/>
                    </a:lnTo>
                    <a:lnTo>
                      <a:pt x="523589" y="278225"/>
                    </a:lnTo>
                    <a:lnTo>
                      <a:pt x="526637" y="293846"/>
                    </a:lnTo>
                    <a:lnTo>
                      <a:pt x="521875" y="301657"/>
                    </a:lnTo>
                    <a:lnTo>
                      <a:pt x="521875" y="301657"/>
                    </a:lnTo>
                    <a:lnTo>
                      <a:pt x="522827" y="305562"/>
                    </a:lnTo>
                    <a:lnTo>
                      <a:pt x="522827" y="305562"/>
                    </a:lnTo>
                    <a:lnTo>
                      <a:pt x="507016" y="312420"/>
                    </a:lnTo>
                    <a:lnTo>
                      <a:pt x="511302" y="318897"/>
                    </a:lnTo>
                    <a:lnTo>
                      <a:pt x="501396" y="322231"/>
                    </a:lnTo>
                    <a:lnTo>
                      <a:pt x="503587" y="329375"/>
                    </a:lnTo>
                    <a:lnTo>
                      <a:pt x="495205" y="328327"/>
                    </a:lnTo>
                    <a:lnTo>
                      <a:pt x="505682" y="332899"/>
                    </a:lnTo>
                    <a:lnTo>
                      <a:pt x="503111" y="340900"/>
                    </a:lnTo>
                    <a:lnTo>
                      <a:pt x="513207" y="352616"/>
                    </a:lnTo>
                    <a:lnTo>
                      <a:pt x="505778" y="374237"/>
                    </a:lnTo>
                    <a:lnTo>
                      <a:pt x="510350" y="384143"/>
                    </a:lnTo>
                    <a:lnTo>
                      <a:pt x="499396" y="392906"/>
                    </a:lnTo>
                    <a:lnTo>
                      <a:pt x="497110" y="407289"/>
                    </a:lnTo>
                    <a:lnTo>
                      <a:pt x="467678" y="414814"/>
                    </a:lnTo>
                    <a:lnTo>
                      <a:pt x="460629" y="428625"/>
                    </a:lnTo>
                    <a:lnTo>
                      <a:pt x="461296" y="437959"/>
                    </a:lnTo>
                    <a:lnTo>
                      <a:pt x="452057" y="441579"/>
                    </a:lnTo>
                    <a:lnTo>
                      <a:pt x="456057" y="456533"/>
                    </a:lnTo>
                    <a:lnTo>
                      <a:pt x="439960" y="456057"/>
                    </a:lnTo>
                    <a:lnTo>
                      <a:pt x="433959" y="466916"/>
                    </a:lnTo>
                    <a:lnTo>
                      <a:pt x="422910" y="466154"/>
                    </a:lnTo>
                    <a:lnTo>
                      <a:pt x="410146" y="455771"/>
                    </a:lnTo>
                    <a:lnTo>
                      <a:pt x="392621" y="472440"/>
                    </a:lnTo>
                    <a:lnTo>
                      <a:pt x="380714" y="474345"/>
                    </a:lnTo>
                    <a:lnTo>
                      <a:pt x="379000" y="459677"/>
                    </a:lnTo>
                    <a:lnTo>
                      <a:pt x="355759" y="452533"/>
                    </a:lnTo>
                    <a:lnTo>
                      <a:pt x="346615" y="454342"/>
                    </a:lnTo>
                    <a:lnTo>
                      <a:pt x="350901" y="435578"/>
                    </a:lnTo>
                    <a:lnTo>
                      <a:pt x="346234" y="421196"/>
                    </a:lnTo>
                    <a:lnTo>
                      <a:pt x="358426" y="411385"/>
                    </a:lnTo>
                    <a:lnTo>
                      <a:pt x="310801" y="374428"/>
                    </a:lnTo>
                    <a:lnTo>
                      <a:pt x="303657" y="361379"/>
                    </a:lnTo>
                    <a:lnTo>
                      <a:pt x="264509" y="367094"/>
                    </a:lnTo>
                    <a:lnTo>
                      <a:pt x="255079" y="361855"/>
                    </a:lnTo>
                    <a:lnTo>
                      <a:pt x="253079" y="354902"/>
                    </a:lnTo>
                    <a:lnTo>
                      <a:pt x="246697" y="357283"/>
                    </a:lnTo>
                    <a:lnTo>
                      <a:pt x="248126" y="346710"/>
                    </a:lnTo>
                    <a:lnTo>
                      <a:pt x="239363" y="339757"/>
                    </a:lnTo>
                    <a:lnTo>
                      <a:pt x="247650" y="322136"/>
                    </a:lnTo>
                    <a:lnTo>
                      <a:pt x="236792" y="321755"/>
                    </a:lnTo>
                    <a:lnTo>
                      <a:pt x="227362" y="308324"/>
                    </a:lnTo>
                    <a:lnTo>
                      <a:pt x="220980" y="306229"/>
                    </a:lnTo>
                    <a:lnTo>
                      <a:pt x="222695" y="297656"/>
                    </a:lnTo>
                    <a:lnTo>
                      <a:pt x="218218" y="292417"/>
                    </a:lnTo>
                    <a:lnTo>
                      <a:pt x="221456" y="285369"/>
                    </a:lnTo>
                    <a:lnTo>
                      <a:pt x="212788" y="269843"/>
                    </a:lnTo>
                    <a:lnTo>
                      <a:pt x="198311" y="264033"/>
                    </a:lnTo>
                    <a:lnTo>
                      <a:pt x="193358" y="256984"/>
                    </a:lnTo>
                    <a:lnTo>
                      <a:pt x="193358" y="251270"/>
                    </a:lnTo>
                    <a:lnTo>
                      <a:pt x="171450" y="243935"/>
                    </a:lnTo>
                    <a:lnTo>
                      <a:pt x="162306" y="236029"/>
                    </a:lnTo>
                    <a:lnTo>
                      <a:pt x="148495" y="208217"/>
                    </a:lnTo>
                    <a:lnTo>
                      <a:pt x="140303" y="214694"/>
                    </a:lnTo>
                    <a:lnTo>
                      <a:pt x="132112" y="212122"/>
                    </a:lnTo>
                    <a:lnTo>
                      <a:pt x="116967" y="200787"/>
                    </a:lnTo>
                    <a:lnTo>
                      <a:pt x="95250" y="195739"/>
                    </a:lnTo>
                    <a:lnTo>
                      <a:pt x="94488" y="186785"/>
                    </a:lnTo>
                    <a:lnTo>
                      <a:pt x="83534" y="193072"/>
                    </a:lnTo>
                    <a:lnTo>
                      <a:pt x="74867" y="189643"/>
                    </a:lnTo>
                    <a:lnTo>
                      <a:pt x="63055" y="208883"/>
                    </a:lnTo>
                    <a:lnTo>
                      <a:pt x="53626" y="196596"/>
                    </a:lnTo>
                    <a:lnTo>
                      <a:pt x="55626" y="178022"/>
                    </a:lnTo>
                    <a:lnTo>
                      <a:pt x="32671" y="184213"/>
                    </a:lnTo>
                    <a:lnTo>
                      <a:pt x="30575" y="179451"/>
                    </a:lnTo>
                    <a:lnTo>
                      <a:pt x="36195" y="168212"/>
                    </a:lnTo>
                    <a:lnTo>
                      <a:pt x="32861" y="159734"/>
                    </a:lnTo>
                    <a:lnTo>
                      <a:pt x="21717" y="163925"/>
                    </a:lnTo>
                    <a:lnTo>
                      <a:pt x="21717" y="163925"/>
                    </a:lnTo>
                    <a:lnTo>
                      <a:pt x="8192" y="150304"/>
                    </a:lnTo>
                    <a:lnTo>
                      <a:pt x="8192" y="150304"/>
                    </a:lnTo>
                    <a:lnTo>
                      <a:pt x="0" y="144494"/>
                    </a:lnTo>
                    <a:lnTo>
                      <a:pt x="0" y="144494"/>
                    </a:lnTo>
                    <a:lnTo>
                      <a:pt x="8572" y="105156"/>
                    </a:lnTo>
                    <a:lnTo>
                      <a:pt x="20003" y="94202"/>
                    </a:lnTo>
                    <a:lnTo>
                      <a:pt x="30099" y="92297"/>
                    </a:lnTo>
                    <a:lnTo>
                      <a:pt x="32576" y="58198"/>
                    </a:lnTo>
                    <a:lnTo>
                      <a:pt x="32576" y="58198"/>
                    </a:lnTo>
                    <a:lnTo>
                      <a:pt x="49721" y="56579"/>
                    </a:lnTo>
                    <a:lnTo>
                      <a:pt x="56960" y="63246"/>
                    </a:lnTo>
                    <a:lnTo>
                      <a:pt x="69628" y="65151"/>
                    </a:lnTo>
                    <a:lnTo>
                      <a:pt x="83058" y="101537"/>
                    </a:lnTo>
                    <a:lnTo>
                      <a:pt x="118777" y="130778"/>
                    </a:lnTo>
                    <a:lnTo>
                      <a:pt x="149828" y="164687"/>
                    </a:lnTo>
                    <a:lnTo>
                      <a:pt x="188786" y="172593"/>
                    </a:lnTo>
                    <a:lnTo>
                      <a:pt x="234125" y="208217"/>
                    </a:lnTo>
                    <a:lnTo>
                      <a:pt x="260128" y="220599"/>
                    </a:lnTo>
                    <a:lnTo>
                      <a:pt x="291751" y="220885"/>
                    </a:lnTo>
                    <a:lnTo>
                      <a:pt x="305371" y="226124"/>
                    </a:lnTo>
                    <a:lnTo>
                      <a:pt x="321659" y="222313"/>
                    </a:lnTo>
                    <a:lnTo>
                      <a:pt x="350996" y="230315"/>
                    </a:lnTo>
                    <a:lnTo>
                      <a:pt x="358807" y="260604"/>
                    </a:lnTo>
                    <a:lnTo>
                      <a:pt x="341567" y="303467"/>
                    </a:lnTo>
                    <a:lnTo>
                      <a:pt x="346901" y="311753"/>
                    </a:lnTo>
                    <a:lnTo>
                      <a:pt x="373475" y="314516"/>
                    </a:lnTo>
                    <a:lnTo>
                      <a:pt x="399574" y="333280"/>
                    </a:lnTo>
                    <a:lnTo>
                      <a:pt x="411004" y="323945"/>
                    </a:lnTo>
                    <a:lnTo>
                      <a:pt x="410432" y="317754"/>
                    </a:lnTo>
                    <a:lnTo>
                      <a:pt x="398812" y="305086"/>
                    </a:lnTo>
                    <a:lnTo>
                      <a:pt x="404432" y="289465"/>
                    </a:lnTo>
                    <a:lnTo>
                      <a:pt x="449866" y="272987"/>
                    </a:lnTo>
                    <a:lnTo>
                      <a:pt x="468916" y="245459"/>
                    </a:lnTo>
                    <a:lnTo>
                      <a:pt x="490823" y="240030"/>
                    </a:lnTo>
                    <a:lnTo>
                      <a:pt x="515874" y="219742"/>
                    </a:lnTo>
                    <a:lnTo>
                      <a:pt x="581311" y="198120"/>
                    </a:lnTo>
                    <a:lnTo>
                      <a:pt x="603790" y="207740"/>
                    </a:lnTo>
                    <a:lnTo>
                      <a:pt x="616172" y="219932"/>
                    </a:lnTo>
                    <a:lnTo>
                      <a:pt x="629793" y="216599"/>
                    </a:lnTo>
                    <a:lnTo>
                      <a:pt x="657130" y="179832"/>
                    </a:lnTo>
                    <a:lnTo>
                      <a:pt x="658463" y="167164"/>
                    </a:lnTo>
                    <a:lnTo>
                      <a:pt x="653415" y="151543"/>
                    </a:lnTo>
                    <a:lnTo>
                      <a:pt x="659035" y="118777"/>
                    </a:lnTo>
                    <a:lnTo>
                      <a:pt x="693325" y="95917"/>
                    </a:lnTo>
                    <a:lnTo>
                      <a:pt x="703231" y="83058"/>
                    </a:lnTo>
                    <a:lnTo>
                      <a:pt x="706469" y="68390"/>
                    </a:lnTo>
                    <a:lnTo>
                      <a:pt x="702755" y="46768"/>
                    </a:lnTo>
                    <a:lnTo>
                      <a:pt x="710755" y="33719"/>
                    </a:lnTo>
                    <a:lnTo>
                      <a:pt x="724091" y="23813"/>
                    </a:lnTo>
                    <a:lnTo>
                      <a:pt x="794861" y="0"/>
                    </a:lnTo>
                    <a:lnTo>
                      <a:pt x="794861" y="0"/>
                    </a:lnTo>
                    <a:lnTo>
                      <a:pt x="795433" y="11430"/>
                    </a:lnTo>
                    <a:lnTo>
                      <a:pt x="779812" y="23908"/>
                    </a:lnTo>
                    <a:lnTo>
                      <a:pt x="777145" y="37338"/>
                    </a:lnTo>
                    <a:lnTo>
                      <a:pt x="780764" y="46958"/>
                    </a:lnTo>
                    <a:lnTo>
                      <a:pt x="830294" y="67056"/>
                    </a:lnTo>
                    <a:lnTo>
                      <a:pt x="827532" y="92012"/>
                    </a:lnTo>
                    <a:lnTo>
                      <a:pt x="798195" y="112204"/>
                    </a:lnTo>
                    <a:lnTo>
                      <a:pt x="794480" y="124587"/>
                    </a:lnTo>
                    <a:lnTo>
                      <a:pt x="798195" y="151448"/>
                    </a:lnTo>
                    <a:lnTo>
                      <a:pt x="815626" y="171641"/>
                    </a:lnTo>
                    <a:lnTo>
                      <a:pt x="859631" y="198406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任意多边形: 形状 36"/>
              <p:cNvSpPr/>
              <p:nvPr>
                <p:custDataLst>
                  <p:tags r:id="rId89"/>
                </p:custDataLst>
              </p:nvPr>
            </p:nvSpPr>
            <p:spPr>
              <a:xfrm>
                <a:off x="6146" y="6176"/>
                <a:ext cx="48" cy="113"/>
              </a:xfrm>
              <a:custGeom>
                <a:avLst/>
                <a:gdLst>
                  <a:gd name="connsiteX0" fmla="*/ 198501 w 424053"/>
                  <a:gd name="connsiteY0" fmla="*/ 0 h 821531"/>
                  <a:gd name="connsiteX1" fmla="*/ 222504 w 424053"/>
                  <a:gd name="connsiteY1" fmla="*/ 1238 h 821531"/>
                  <a:gd name="connsiteX2" fmla="*/ 226124 w 424053"/>
                  <a:gd name="connsiteY2" fmla="*/ 9525 h 821531"/>
                  <a:gd name="connsiteX3" fmla="*/ 208312 w 424053"/>
                  <a:gd name="connsiteY3" fmla="*/ 24765 h 821531"/>
                  <a:gd name="connsiteX4" fmla="*/ 220599 w 424053"/>
                  <a:gd name="connsiteY4" fmla="*/ 60960 h 821531"/>
                  <a:gd name="connsiteX5" fmla="*/ 202216 w 424053"/>
                  <a:gd name="connsiteY5" fmla="*/ 100679 h 821531"/>
                  <a:gd name="connsiteX6" fmla="*/ 207074 w 424053"/>
                  <a:gd name="connsiteY6" fmla="*/ 117729 h 821531"/>
                  <a:gd name="connsiteX7" fmla="*/ 218408 w 424053"/>
                  <a:gd name="connsiteY7" fmla="*/ 130112 h 821531"/>
                  <a:gd name="connsiteX8" fmla="*/ 219075 w 424053"/>
                  <a:gd name="connsiteY8" fmla="*/ 138779 h 821531"/>
                  <a:gd name="connsiteX9" fmla="*/ 205359 w 424053"/>
                  <a:gd name="connsiteY9" fmla="*/ 168021 h 821531"/>
                  <a:gd name="connsiteX10" fmla="*/ 213265 w 424053"/>
                  <a:gd name="connsiteY10" fmla="*/ 186595 h 821531"/>
                  <a:gd name="connsiteX11" fmla="*/ 270320 w 424053"/>
                  <a:gd name="connsiteY11" fmla="*/ 176784 h 821531"/>
                  <a:gd name="connsiteX12" fmla="*/ 287369 w 424053"/>
                  <a:gd name="connsiteY12" fmla="*/ 165354 h 821531"/>
                  <a:gd name="connsiteX13" fmla="*/ 293846 w 424053"/>
                  <a:gd name="connsiteY13" fmla="*/ 182689 h 821531"/>
                  <a:gd name="connsiteX14" fmla="*/ 318802 w 424053"/>
                  <a:gd name="connsiteY14" fmla="*/ 187071 h 821531"/>
                  <a:gd name="connsiteX15" fmla="*/ 324421 w 424053"/>
                  <a:gd name="connsiteY15" fmla="*/ 199454 h 821531"/>
                  <a:gd name="connsiteX16" fmla="*/ 324421 w 424053"/>
                  <a:gd name="connsiteY16" fmla="*/ 199454 h 821531"/>
                  <a:gd name="connsiteX17" fmla="*/ 326517 w 424053"/>
                  <a:gd name="connsiteY17" fmla="*/ 223552 h 821531"/>
                  <a:gd name="connsiteX18" fmla="*/ 337090 w 424053"/>
                  <a:gd name="connsiteY18" fmla="*/ 229171 h 821531"/>
                  <a:gd name="connsiteX19" fmla="*/ 337090 w 424053"/>
                  <a:gd name="connsiteY19" fmla="*/ 229171 h 821531"/>
                  <a:gd name="connsiteX20" fmla="*/ 353663 w 424053"/>
                  <a:gd name="connsiteY20" fmla="*/ 230219 h 821531"/>
                  <a:gd name="connsiteX21" fmla="*/ 364808 w 424053"/>
                  <a:gd name="connsiteY21" fmla="*/ 239459 h 821531"/>
                  <a:gd name="connsiteX22" fmla="*/ 360426 w 424053"/>
                  <a:gd name="connsiteY22" fmla="*/ 257842 h 821531"/>
                  <a:gd name="connsiteX23" fmla="*/ 366808 w 424053"/>
                  <a:gd name="connsiteY23" fmla="*/ 269177 h 821531"/>
                  <a:gd name="connsiteX24" fmla="*/ 378524 w 424053"/>
                  <a:gd name="connsiteY24" fmla="*/ 273653 h 821531"/>
                  <a:gd name="connsiteX25" fmla="*/ 381953 w 424053"/>
                  <a:gd name="connsiteY25" fmla="*/ 282988 h 821531"/>
                  <a:gd name="connsiteX26" fmla="*/ 387858 w 424053"/>
                  <a:gd name="connsiteY26" fmla="*/ 277463 h 821531"/>
                  <a:gd name="connsiteX27" fmla="*/ 388811 w 424053"/>
                  <a:gd name="connsiteY27" fmla="*/ 283750 h 821531"/>
                  <a:gd name="connsiteX28" fmla="*/ 385382 w 424053"/>
                  <a:gd name="connsiteY28" fmla="*/ 284702 h 821531"/>
                  <a:gd name="connsiteX29" fmla="*/ 388715 w 424053"/>
                  <a:gd name="connsiteY29" fmla="*/ 286988 h 821531"/>
                  <a:gd name="connsiteX30" fmla="*/ 383477 w 424053"/>
                  <a:gd name="connsiteY30" fmla="*/ 291655 h 821531"/>
                  <a:gd name="connsiteX31" fmla="*/ 390049 w 424053"/>
                  <a:gd name="connsiteY31" fmla="*/ 292418 h 821531"/>
                  <a:gd name="connsiteX32" fmla="*/ 386144 w 424053"/>
                  <a:gd name="connsiteY32" fmla="*/ 296989 h 821531"/>
                  <a:gd name="connsiteX33" fmla="*/ 393478 w 424053"/>
                  <a:gd name="connsiteY33" fmla="*/ 300990 h 821531"/>
                  <a:gd name="connsiteX34" fmla="*/ 388525 w 424053"/>
                  <a:gd name="connsiteY34" fmla="*/ 301085 h 821531"/>
                  <a:gd name="connsiteX35" fmla="*/ 390906 w 424053"/>
                  <a:gd name="connsiteY35" fmla="*/ 307181 h 821531"/>
                  <a:gd name="connsiteX36" fmla="*/ 403479 w 424053"/>
                  <a:gd name="connsiteY36" fmla="*/ 301180 h 821531"/>
                  <a:gd name="connsiteX37" fmla="*/ 408242 w 424053"/>
                  <a:gd name="connsiteY37" fmla="*/ 290036 h 821531"/>
                  <a:gd name="connsiteX38" fmla="*/ 417671 w 424053"/>
                  <a:gd name="connsiteY38" fmla="*/ 293942 h 821531"/>
                  <a:gd name="connsiteX39" fmla="*/ 424053 w 424053"/>
                  <a:gd name="connsiteY39" fmla="*/ 289560 h 821531"/>
                  <a:gd name="connsiteX40" fmla="*/ 423767 w 424053"/>
                  <a:gd name="connsiteY40" fmla="*/ 295656 h 821531"/>
                  <a:gd name="connsiteX41" fmla="*/ 423767 w 424053"/>
                  <a:gd name="connsiteY41" fmla="*/ 295656 h 821531"/>
                  <a:gd name="connsiteX42" fmla="*/ 412337 w 424053"/>
                  <a:gd name="connsiteY42" fmla="*/ 305562 h 821531"/>
                  <a:gd name="connsiteX43" fmla="*/ 415195 w 424053"/>
                  <a:gd name="connsiteY43" fmla="*/ 314135 h 821531"/>
                  <a:gd name="connsiteX44" fmla="*/ 409004 w 424053"/>
                  <a:gd name="connsiteY44" fmla="*/ 331565 h 821531"/>
                  <a:gd name="connsiteX45" fmla="*/ 392716 w 424053"/>
                  <a:gd name="connsiteY45" fmla="*/ 350901 h 821531"/>
                  <a:gd name="connsiteX46" fmla="*/ 391382 w 424053"/>
                  <a:gd name="connsiteY46" fmla="*/ 374047 h 821531"/>
                  <a:gd name="connsiteX47" fmla="*/ 402622 w 424053"/>
                  <a:gd name="connsiteY47" fmla="*/ 397478 h 821531"/>
                  <a:gd name="connsiteX48" fmla="*/ 396050 w 424053"/>
                  <a:gd name="connsiteY48" fmla="*/ 413861 h 821531"/>
                  <a:gd name="connsiteX49" fmla="*/ 397955 w 424053"/>
                  <a:gd name="connsiteY49" fmla="*/ 446913 h 821531"/>
                  <a:gd name="connsiteX50" fmla="*/ 408146 w 424053"/>
                  <a:gd name="connsiteY50" fmla="*/ 460153 h 821531"/>
                  <a:gd name="connsiteX51" fmla="*/ 409099 w 424053"/>
                  <a:gd name="connsiteY51" fmla="*/ 476345 h 821531"/>
                  <a:gd name="connsiteX52" fmla="*/ 394526 w 424053"/>
                  <a:gd name="connsiteY52" fmla="*/ 488728 h 821531"/>
                  <a:gd name="connsiteX53" fmla="*/ 386239 w 424053"/>
                  <a:gd name="connsiteY53" fmla="*/ 515207 h 821531"/>
                  <a:gd name="connsiteX54" fmla="*/ 381571 w 424053"/>
                  <a:gd name="connsiteY54" fmla="*/ 537305 h 821531"/>
                  <a:gd name="connsiteX55" fmla="*/ 383762 w 424053"/>
                  <a:gd name="connsiteY55" fmla="*/ 550069 h 821531"/>
                  <a:gd name="connsiteX56" fmla="*/ 379952 w 424053"/>
                  <a:gd name="connsiteY56" fmla="*/ 555403 h 821531"/>
                  <a:gd name="connsiteX57" fmla="*/ 383381 w 424053"/>
                  <a:gd name="connsiteY57" fmla="*/ 561118 h 821531"/>
                  <a:gd name="connsiteX58" fmla="*/ 374618 w 424053"/>
                  <a:gd name="connsiteY58" fmla="*/ 577310 h 821531"/>
                  <a:gd name="connsiteX59" fmla="*/ 370142 w 424053"/>
                  <a:gd name="connsiteY59" fmla="*/ 613315 h 821531"/>
                  <a:gd name="connsiteX60" fmla="*/ 365570 w 424053"/>
                  <a:gd name="connsiteY60" fmla="*/ 618649 h 821531"/>
                  <a:gd name="connsiteX61" fmla="*/ 351473 w 424053"/>
                  <a:gd name="connsiteY61" fmla="*/ 621030 h 821531"/>
                  <a:gd name="connsiteX62" fmla="*/ 325755 w 424053"/>
                  <a:gd name="connsiteY62" fmla="*/ 609886 h 821531"/>
                  <a:gd name="connsiteX63" fmla="*/ 318135 w 424053"/>
                  <a:gd name="connsiteY63" fmla="*/ 619697 h 821531"/>
                  <a:gd name="connsiteX64" fmla="*/ 296513 w 424053"/>
                  <a:gd name="connsiteY64" fmla="*/ 624935 h 821531"/>
                  <a:gd name="connsiteX65" fmla="*/ 274987 w 424053"/>
                  <a:gd name="connsiteY65" fmla="*/ 650748 h 821531"/>
                  <a:gd name="connsiteX66" fmla="*/ 296228 w 424053"/>
                  <a:gd name="connsiteY66" fmla="*/ 652748 h 821531"/>
                  <a:gd name="connsiteX67" fmla="*/ 285845 w 424053"/>
                  <a:gd name="connsiteY67" fmla="*/ 680656 h 821531"/>
                  <a:gd name="connsiteX68" fmla="*/ 276511 w 424053"/>
                  <a:gd name="connsiteY68" fmla="*/ 691991 h 821531"/>
                  <a:gd name="connsiteX69" fmla="*/ 280607 w 424053"/>
                  <a:gd name="connsiteY69" fmla="*/ 697230 h 821531"/>
                  <a:gd name="connsiteX70" fmla="*/ 289655 w 424053"/>
                  <a:gd name="connsiteY70" fmla="*/ 698183 h 821531"/>
                  <a:gd name="connsiteX71" fmla="*/ 294989 w 424053"/>
                  <a:gd name="connsiteY71" fmla="*/ 718376 h 821531"/>
                  <a:gd name="connsiteX72" fmla="*/ 324803 w 424053"/>
                  <a:gd name="connsiteY72" fmla="*/ 730187 h 821531"/>
                  <a:gd name="connsiteX73" fmla="*/ 332042 w 424053"/>
                  <a:gd name="connsiteY73" fmla="*/ 742474 h 821531"/>
                  <a:gd name="connsiteX74" fmla="*/ 341471 w 424053"/>
                  <a:gd name="connsiteY74" fmla="*/ 735616 h 821531"/>
                  <a:gd name="connsiteX75" fmla="*/ 365855 w 424053"/>
                  <a:gd name="connsiteY75" fmla="*/ 733806 h 821531"/>
                  <a:gd name="connsiteX76" fmla="*/ 371285 w 424053"/>
                  <a:gd name="connsiteY76" fmla="*/ 754475 h 821531"/>
                  <a:gd name="connsiteX77" fmla="*/ 356426 w 424053"/>
                  <a:gd name="connsiteY77" fmla="*/ 802672 h 821531"/>
                  <a:gd name="connsiteX78" fmla="*/ 356426 w 424053"/>
                  <a:gd name="connsiteY78" fmla="*/ 802672 h 821531"/>
                  <a:gd name="connsiteX79" fmla="*/ 319850 w 424053"/>
                  <a:gd name="connsiteY79" fmla="*/ 821531 h 821531"/>
                  <a:gd name="connsiteX80" fmla="*/ 312801 w 424053"/>
                  <a:gd name="connsiteY80" fmla="*/ 816578 h 821531"/>
                  <a:gd name="connsiteX81" fmla="*/ 273939 w 424053"/>
                  <a:gd name="connsiteY81" fmla="*/ 810197 h 821531"/>
                  <a:gd name="connsiteX82" fmla="*/ 261557 w 424053"/>
                  <a:gd name="connsiteY82" fmla="*/ 793813 h 821531"/>
                  <a:gd name="connsiteX83" fmla="*/ 245174 w 424053"/>
                  <a:gd name="connsiteY83" fmla="*/ 793528 h 821531"/>
                  <a:gd name="connsiteX84" fmla="*/ 238696 w 424053"/>
                  <a:gd name="connsiteY84" fmla="*/ 784765 h 821531"/>
                  <a:gd name="connsiteX85" fmla="*/ 172688 w 424053"/>
                  <a:gd name="connsiteY85" fmla="*/ 772097 h 821531"/>
                  <a:gd name="connsiteX86" fmla="*/ 172688 w 424053"/>
                  <a:gd name="connsiteY86" fmla="*/ 772097 h 821531"/>
                  <a:gd name="connsiteX87" fmla="*/ 147066 w 424053"/>
                  <a:gd name="connsiteY87" fmla="*/ 761047 h 821531"/>
                  <a:gd name="connsiteX88" fmla="*/ 148495 w 424053"/>
                  <a:gd name="connsiteY88" fmla="*/ 751237 h 821531"/>
                  <a:gd name="connsiteX89" fmla="*/ 158877 w 424053"/>
                  <a:gd name="connsiteY89" fmla="*/ 738950 h 821531"/>
                  <a:gd name="connsiteX90" fmla="*/ 152114 w 424053"/>
                  <a:gd name="connsiteY90" fmla="*/ 728663 h 821531"/>
                  <a:gd name="connsiteX91" fmla="*/ 152114 w 424053"/>
                  <a:gd name="connsiteY91" fmla="*/ 728663 h 821531"/>
                  <a:gd name="connsiteX92" fmla="*/ 143351 w 424053"/>
                  <a:gd name="connsiteY92" fmla="*/ 723900 h 821531"/>
                  <a:gd name="connsiteX93" fmla="*/ 143351 w 424053"/>
                  <a:gd name="connsiteY93" fmla="*/ 723900 h 821531"/>
                  <a:gd name="connsiteX94" fmla="*/ 130207 w 424053"/>
                  <a:gd name="connsiteY94" fmla="*/ 717233 h 821531"/>
                  <a:gd name="connsiteX95" fmla="*/ 134303 w 424053"/>
                  <a:gd name="connsiteY95" fmla="*/ 698373 h 821531"/>
                  <a:gd name="connsiteX96" fmla="*/ 117634 w 424053"/>
                  <a:gd name="connsiteY96" fmla="*/ 693230 h 821531"/>
                  <a:gd name="connsiteX97" fmla="*/ 108776 w 424053"/>
                  <a:gd name="connsiteY97" fmla="*/ 683419 h 821531"/>
                  <a:gd name="connsiteX98" fmla="*/ 108204 w 424053"/>
                  <a:gd name="connsiteY98" fmla="*/ 675037 h 821531"/>
                  <a:gd name="connsiteX99" fmla="*/ 83725 w 424053"/>
                  <a:gd name="connsiteY99" fmla="*/ 653129 h 821531"/>
                  <a:gd name="connsiteX100" fmla="*/ 84582 w 424053"/>
                  <a:gd name="connsiteY100" fmla="*/ 646557 h 821531"/>
                  <a:gd name="connsiteX101" fmla="*/ 103823 w 424053"/>
                  <a:gd name="connsiteY101" fmla="*/ 636937 h 821531"/>
                  <a:gd name="connsiteX102" fmla="*/ 107252 w 424053"/>
                  <a:gd name="connsiteY102" fmla="*/ 624459 h 821531"/>
                  <a:gd name="connsiteX103" fmla="*/ 102299 w 424053"/>
                  <a:gd name="connsiteY103" fmla="*/ 615696 h 821531"/>
                  <a:gd name="connsiteX104" fmla="*/ 103632 w 424053"/>
                  <a:gd name="connsiteY104" fmla="*/ 607886 h 821531"/>
                  <a:gd name="connsiteX105" fmla="*/ 98965 w 424053"/>
                  <a:gd name="connsiteY105" fmla="*/ 600742 h 821531"/>
                  <a:gd name="connsiteX106" fmla="*/ 92393 w 424053"/>
                  <a:gd name="connsiteY106" fmla="*/ 605028 h 821531"/>
                  <a:gd name="connsiteX107" fmla="*/ 82106 w 424053"/>
                  <a:gd name="connsiteY107" fmla="*/ 589026 h 821531"/>
                  <a:gd name="connsiteX108" fmla="*/ 62770 w 424053"/>
                  <a:gd name="connsiteY108" fmla="*/ 582739 h 821531"/>
                  <a:gd name="connsiteX109" fmla="*/ 56007 w 424053"/>
                  <a:gd name="connsiteY109" fmla="*/ 563594 h 821531"/>
                  <a:gd name="connsiteX110" fmla="*/ 56007 w 424053"/>
                  <a:gd name="connsiteY110" fmla="*/ 563594 h 821531"/>
                  <a:gd name="connsiteX111" fmla="*/ 56960 w 424053"/>
                  <a:gd name="connsiteY111" fmla="*/ 551974 h 821531"/>
                  <a:gd name="connsiteX112" fmla="*/ 48768 w 424053"/>
                  <a:gd name="connsiteY112" fmla="*/ 545021 h 821531"/>
                  <a:gd name="connsiteX113" fmla="*/ 52388 w 424053"/>
                  <a:gd name="connsiteY113" fmla="*/ 526923 h 821531"/>
                  <a:gd name="connsiteX114" fmla="*/ 56483 w 424053"/>
                  <a:gd name="connsiteY114" fmla="*/ 525018 h 821531"/>
                  <a:gd name="connsiteX115" fmla="*/ 54102 w 424053"/>
                  <a:gd name="connsiteY115" fmla="*/ 508349 h 821531"/>
                  <a:gd name="connsiteX116" fmla="*/ 40481 w 424053"/>
                  <a:gd name="connsiteY116" fmla="*/ 496157 h 821531"/>
                  <a:gd name="connsiteX117" fmla="*/ 30099 w 424053"/>
                  <a:gd name="connsiteY117" fmla="*/ 472535 h 821531"/>
                  <a:gd name="connsiteX118" fmla="*/ 32957 w 424053"/>
                  <a:gd name="connsiteY118" fmla="*/ 456057 h 821531"/>
                  <a:gd name="connsiteX119" fmla="*/ 40100 w 424053"/>
                  <a:gd name="connsiteY119" fmla="*/ 447008 h 821531"/>
                  <a:gd name="connsiteX120" fmla="*/ 35814 w 424053"/>
                  <a:gd name="connsiteY120" fmla="*/ 427387 h 821531"/>
                  <a:gd name="connsiteX121" fmla="*/ 25622 w 424053"/>
                  <a:gd name="connsiteY121" fmla="*/ 419195 h 821531"/>
                  <a:gd name="connsiteX122" fmla="*/ 32671 w 424053"/>
                  <a:gd name="connsiteY122" fmla="*/ 411289 h 821531"/>
                  <a:gd name="connsiteX123" fmla="*/ 18764 w 424053"/>
                  <a:gd name="connsiteY123" fmla="*/ 401764 h 821531"/>
                  <a:gd name="connsiteX124" fmla="*/ 9906 w 424053"/>
                  <a:gd name="connsiteY124" fmla="*/ 400907 h 821531"/>
                  <a:gd name="connsiteX125" fmla="*/ 10478 w 424053"/>
                  <a:gd name="connsiteY125" fmla="*/ 388048 h 821531"/>
                  <a:gd name="connsiteX126" fmla="*/ 3429 w 424053"/>
                  <a:gd name="connsiteY126" fmla="*/ 380810 h 821531"/>
                  <a:gd name="connsiteX127" fmla="*/ 15526 w 424053"/>
                  <a:gd name="connsiteY127" fmla="*/ 344996 h 821531"/>
                  <a:gd name="connsiteX128" fmla="*/ 6953 w 424053"/>
                  <a:gd name="connsiteY128" fmla="*/ 342900 h 821531"/>
                  <a:gd name="connsiteX129" fmla="*/ 1143 w 424053"/>
                  <a:gd name="connsiteY129" fmla="*/ 332137 h 821531"/>
                  <a:gd name="connsiteX130" fmla="*/ 9335 w 424053"/>
                  <a:gd name="connsiteY130" fmla="*/ 320707 h 821531"/>
                  <a:gd name="connsiteX131" fmla="*/ 2667 w 424053"/>
                  <a:gd name="connsiteY131" fmla="*/ 308610 h 821531"/>
                  <a:gd name="connsiteX132" fmla="*/ 0 w 424053"/>
                  <a:gd name="connsiteY132" fmla="*/ 287655 h 821531"/>
                  <a:gd name="connsiteX133" fmla="*/ 4191 w 424053"/>
                  <a:gd name="connsiteY133" fmla="*/ 280606 h 821531"/>
                  <a:gd name="connsiteX134" fmla="*/ 667 w 424053"/>
                  <a:gd name="connsiteY134" fmla="*/ 272510 h 821531"/>
                  <a:gd name="connsiteX135" fmla="*/ 2000 w 424053"/>
                  <a:gd name="connsiteY135" fmla="*/ 247555 h 821531"/>
                  <a:gd name="connsiteX136" fmla="*/ 18860 w 424053"/>
                  <a:gd name="connsiteY136" fmla="*/ 227362 h 821531"/>
                  <a:gd name="connsiteX137" fmla="*/ 32766 w 424053"/>
                  <a:gd name="connsiteY137" fmla="*/ 219170 h 821531"/>
                  <a:gd name="connsiteX138" fmla="*/ 33909 w 424053"/>
                  <a:gd name="connsiteY138" fmla="*/ 195929 h 821531"/>
                  <a:gd name="connsiteX139" fmla="*/ 42101 w 424053"/>
                  <a:gd name="connsiteY139" fmla="*/ 195834 h 821531"/>
                  <a:gd name="connsiteX140" fmla="*/ 41529 w 424053"/>
                  <a:gd name="connsiteY140" fmla="*/ 187928 h 821531"/>
                  <a:gd name="connsiteX141" fmla="*/ 47244 w 424053"/>
                  <a:gd name="connsiteY141" fmla="*/ 182689 h 821531"/>
                  <a:gd name="connsiteX142" fmla="*/ 53912 w 424053"/>
                  <a:gd name="connsiteY142" fmla="*/ 184404 h 821531"/>
                  <a:gd name="connsiteX143" fmla="*/ 49530 w 424053"/>
                  <a:gd name="connsiteY143" fmla="*/ 177260 h 821531"/>
                  <a:gd name="connsiteX144" fmla="*/ 60484 w 424053"/>
                  <a:gd name="connsiteY144" fmla="*/ 177451 h 821531"/>
                  <a:gd name="connsiteX145" fmla="*/ 59436 w 424053"/>
                  <a:gd name="connsiteY145" fmla="*/ 169545 h 821531"/>
                  <a:gd name="connsiteX146" fmla="*/ 65818 w 424053"/>
                  <a:gd name="connsiteY146" fmla="*/ 168307 h 821531"/>
                  <a:gd name="connsiteX147" fmla="*/ 65818 w 424053"/>
                  <a:gd name="connsiteY147" fmla="*/ 168307 h 821531"/>
                  <a:gd name="connsiteX148" fmla="*/ 72962 w 424053"/>
                  <a:gd name="connsiteY148" fmla="*/ 161735 h 821531"/>
                  <a:gd name="connsiteX149" fmla="*/ 66199 w 424053"/>
                  <a:gd name="connsiteY149" fmla="*/ 160592 h 821531"/>
                  <a:gd name="connsiteX150" fmla="*/ 69342 w 424053"/>
                  <a:gd name="connsiteY150" fmla="*/ 156115 h 821531"/>
                  <a:gd name="connsiteX151" fmla="*/ 69342 w 424053"/>
                  <a:gd name="connsiteY151" fmla="*/ 156115 h 821531"/>
                  <a:gd name="connsiteX152" fmla="*/ 73533 w 424053"/>
                  <a:gd name="connsiteY152" fmla="*/ 145542 h 821531"/>
                  <a:gd name="connsiteX153" fmla="*/ 84487 w 424053"/>
                  <a:gd name="connsiteY153" fmla="*/ 146304 h 821531"/>
                  <a:gd name="connsiteX154" fmla="*/ 76391 w 424053"/>
                  <a:gd name="connsiteY154" fmla="*/ 142399 h 821531"/>
                  <a:gd name="connsiteX155" fmla="*/ 70771 w 424053"/>
                  <a:gd name="connsiteY155" fmla="*/ 127445 h 821531"/>
                  <a:gd name="connsiteX156" fmla="*/ 112681 w 424053"/>
                  <a:gd name="connsiteY156" fmla="*/ 112776 h 821531"/>
                  <a:gd name="connsiteX157" fmla="*/ 121729 w 424053"/>
                  <a:gd name="connsiteY157" fmla="*/ 94583 h 821531"/>
                  <a:gd name="connsiteX158" fmla="*/ 127730 w 424053"/>
                  <a:gd name="connsiteY158" fmla="*/ 101346 h 821531"/>
                  <a:gd name="connsiteX159" fmla="*/ 152876 w 424053"/>
                  <a:gd name="connsiteY159" fmla="*/ 87916 h 821531"/>
                  <a:gd name="connsiteX160" fmla="*/ 167545 w 424053"/>
                  <a:gd name="connsiteY160" fmla="*/ 59627 h 821531"/>
                  <a:gd name="connsiteX161" fmla="*/ 176879 w 424053"/>
                  <a:gd name="connsiteY161" fmla="*/ 51530 h 821531"/>
                  <a:gd name="connsiteX162" fmla="*/ 178118 w 424053"/>
                  <a:gd name="connsiteY162" fmla="*/ 34385 h 821531"/>
                  <a:gd name="connsiteX163" fmla="*/ 198882 w 424053"/>
                  <a:gd name="connsiteY163" fmla="*/ 22003 h 821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</a:cxnLst>
                <a:rect l="l" t="t" r="r" b="b"/>
                <a:pathLst>
                  <a:path w="424053" h="821531">
                    <a:moveTo>
                      <a:pt x="198501" y="0"/>
                    </a:moveTo>
                    <a:lnTo>
                      <a:pt x="222504" y="1238"/>
                    </a:lnTo>
                    <a:lnTo>
                      <a:pt x="226124" y="9525"/>
                    </a:lnTo>
                    <a:lnTo>
                      <a:pt x="208312" y="24765"/>
                    </a:lnTo>
                    <a:lnTo>
                      <a:pt x="220599" y="60960"/>
                    </a:lnTo>
                    <a:lnTo>
                      <a:pt x="202216" y="100679"/>
                    </a:lnTo>
                    <a:lnTo>
                      <a:pt x="207074" y="117729"/>
                    </a:lnTo>
                    <a:lnTo>
                      <a:pt x="218408" y="130112"/>
                    </a:lnTo>
                    <a:lnTo>
                      <a:pt x="219075" y="138779"/>
                    </a:lnTo>
                    <a:lnTo>
                      <a:pt x="205359" y="168021"/>
                    </a:lnTo>
                    <a:lnTo>
                      <a:pt x="213265" y="186595"/>
                    </a:lnTo>
                    <a:lnTo>
                      <a:pt x="270320" y="176784"/>
                    </a:lnTo>
                    <a:lnTo>
                      <a:pt x="287369" y="165354"/>
                    </a:lnTo>
                    <a:lnTo>
                      <a:pt x="293846" y="182689"/>
                    </a:lnTo>
                    <a:lnTo>
                      <a:pt x="318802" y="187071"/>
                    </a:lnTo>
                    <a:lnTo>
                      <a:pt x="324421" y="199454"/>
                    </a:lnTo>
                    <a:lnTo>
                      <a:pt x="324421" y="199454"/>
                    </a:lnTo>
                    <a:lnTo>
                      <a:pt x="326517" y="223552"/>
                    </a:lnTo>
                    <a:lnTo>
                      <a:pt x="337090" y="229171"/>
                    </a:lnTo>
                    <a:lnTo>
                      <a:pt x="337090" y="229171"/>
                    </a:lnTo>
                    <a:lnTo>
                      <a:pt x="353663" y="230219"/>
                    </a:lnTo>
                    <a:lnTo>
                      <a:pt x="364808" y="239459"/>
                    </a:lnTo>
                    <a:lnTo>
                      <a:pt x="360426" y="257842"/>
                    </a:lnTo>
                    <a:lnTo>
                      <a:pt x="366808" y="269177"/>
                    </a:lnTo>
                    <a:lnTo>
                      <a:pt x="378524" y="273653"/>
                    </a:lnTo>
                    <a:lnTo>
                      <a:pt x="381953" y="282988"/>
                    </a:lnTo>
                    <a:lnTo>
                      <a:pt x="387858" y="277463"/>
                    </a:lnTo>
                    <a:lnTo>
                      <a:pt x="388811" y="283750"/>
                    </a:lnTo>
                    <a:lnTo>
                      <a:pt x="385382" y="284702"/>
                    </a:lnTo>
                    <a:lnTo>
                      <a:pt x="388715" y="286988"/>
                    </a:lnTo>
                    <a:lnTo>
                      <a:pt x="383477" y="291655"/>
                    </a:lnTo>
                    <a:lnTo>
                      <a:pt x="390049" y="292418"/>
                    </a:lnTo>
                    <a:lnTo>
                      <a:pt x="386144" y="296989"/>
                    </a:lnTo>
                    <a:lnTo>
                      <a:pt x="393478" y="300990"/>
                    </a:lnTo>
                    <a:lnTo>
                      <a:pt x="388525" y="301085"/>
                    </a:lnTo>
                    <a:lnTo>
                      <a:pt x="390906" y="307181"/>
                    </a:lnTo>
                    <a:lnTo>
                      <a:pt x="403479" y="301180"/>
                    </a:lnTo>
                    <a:lnTo>
                      <a:pt x="408242" y="290036"/>
                    </a:lnTo>
                    <a:lnTo>
                      <a:pt x="417671" y="293942"/>
                    </a:lnTo>
                    <a:lnTo>
                      <a:pt x="424053" y="289560"/>
                    </a:lnTo>
                    <a:lnTo>
                      <a:pt x="423767" y="295656"/>
                    </a:lnTo>
                    <a:lnTo>
                      <a:pt x="423767" y="295656"/>
                    </a:lnTo>
                    <a:lnTo>
                      <a:pt x="412337" y="305562"/>
                    </a:lnTo>
                    <a:lnTo>
                      <a:pt x="415195" y="314135"/>
                    </a:lnTo>
                    <a:lnTo>
                      <a:pt x="409004" y="331565"/>
                    </a:lnTo>
                    <a:lnTo>
                      <a:pt x="392716" y="350901"/>
                    </a:lnTo>
                    <a:lnTo>
                      <a:pt x="391382" y="374047"/>
                    </a:lnTo>
                    <a:lnTo>
                      <a:pt x="402622" y="397478"/>
                    </a:lnTo>
                    <a:lnTo>
                      <a:pt x="396050" y="413861"/>
                    </a:lnTo>
                    <a:lnTo>
                      <a:pt x="397955" y="446913"/>
                    </a:lnTo>
                    <a:lnTo>
                      <a:pt x="408146" y="460153"/>
                    </a:lnTo>
                    <a:lnTo>
                      <a:pt x="409099" y="476345"/>
                    </a:lnTo>
                    <a:lnTo>
                      <a:pt x="394526" y="488728"/>
                    </a:lnTo>
                    <a:lnTo>
                      <a:pt x="386239" y="515207"/>
                    </a:lnTo>
                    <a:lnTo>
                      <a:pt x="381571" y="537305"/>
                    </a:lnTo>
                    <a:lnTo>
                      <a:pt x="383762" y="550069"/>
                    </a:lnTo>
                    <a:lnTo>
                      <a:pt x="379952" y="555403"/>
                    </a:lnTo>
                    <a:lnTo>
                      <a:pt x="383381" y="561118"/>
                    </a:lnTo>
                    <a:lnTo>
                      <a:pt x="374618" y="577310"/>
                    </a:lnTo>
                    <a:lnTo>
                      <a:pt x="370142" y="613315"/>
                    </a:lnTo>
                    <a:lnTo>
                      <a:pt x="365570" y="618649"/>
                    </a:lnTo>
                    <a:lnTo>
                      <a:pt x="351473" y="621030"/>
                    </a:lnTo>
                    <a:lnTo>
                      <a:pt x="325755" y="609886"/>
                    </a:lnTo>
                    <a:lnTo>
                      <a:pt x="318135" y="619697"/>
                    </a:lnTo>
                    <a:lnTo>
                      <a:pt x="296513" y="624935"/>
                    </a:lnTo>
                    <a:lnTo>
                      <a:pt x="274987" y="650748"/>
                    </a:lnTo>
                    <a:lnTo>
                      <a:pt x="296228" y="652748"/>
                    </a:lnTo>
                    <a:lnTo>
                      <a:pt x="285845" y="680656"/>
                    </a:lnTo>
                    <a:lnTo>
                      <a:pt x="276511" y="691991"/>
                    </a:lnTo>
                    <a:lnTo>
                      <a:pt x="280607" y="697230"/>
                    </a:lnTo>
                    <a:lnTo>
                      <a:pt x="289655" y="698183"/>
                    </a:lnTo>
                    <a:lnTo>
                      <a:pt x="294989" y="718376"/>
                    </a:lnTo>
                    <a:lnTo>
                      <a:pt x="324803" y="730187"/>
                    </a:lnTo>
                    <a:lnTo>
                      <a:pt x="332042" y="742474"/>
                    </a:lnTo>
                    <a:lnTo>
                      <a:pt x="341471" y="735616"/>
                    </a:lnTo>
                    <a:lnTo>
                      <a:pt x="365855" y="733806"/>
                    </a:lnTo>
                    <a:lnTo>
                      <a:pt x="371285" y="754475"/>
                    </a:lnTo>
                    <a:lnTo>
                      <a:pt x="356426" y="802672"/>
                    </a:lnTo>
                    <a:lnTo>
                      <a:pt x="356426" y="802672"/>
                    </a:lnTo>
                    <a:lnTo>
                      <a:pt x="319850" y="821531"/>
                    </a:lnTo>
                    <a:lnTo>
                      <a:pt x="312801" y="816578"/>
                    </a:lnTo>
                    <a:lnTo>
                      <a:pt x="273939" y="810197"/>
                    </a:lnTo>
                    <a:lnTo>
                      <a:pt x="261557" y="793813"/>
                    </a:lnTo>
                    <a:lnTo>
                      <a:pt x="245174" y="793528"/>
                    </a:lnTo>
                    <a:lnTo>
                      <a:pt x="238696" y="784765"/>
                    </a:lnTo>
                    <a:lnTo>
                      <a:pt x="172688" y="772097"/>
                    </a:lnTo>
                    <a:lnTo>
                      <a:pt x="172688" y="772097"/>
                    </a:lnTo>
                    <a:lnTo>
                      <a:pt x="147066" y="761047"/>
                    </a:lnTo>
                    <a:lnTo>
                      <a:pt x="148495" y="751237"/>
                    </a:lnTo>
                    <a:lnTo>
                      <a:pt x="158877" y="738950"/>
                    </a:lnTo>
                    <a:lnTo>
                      <a:pt x="152114" y="728663"/>
                    </a:lnTo>
                    <a:lnTo>
                      <a:pt x="152114" y="728663"/>
                    </a:lnTo>
                    <a:lnTo>
                      <a:pt x="143351" y="723900"/>
                    </a:lnTo>
                    <a:lnTo>
                      <a:pt x="143351" y="723900"/>
                    </a:lnTo>
                    <a:lnTo>
                      <a:pt x="130207" y="717233"/>
                    </a:lnTo>
                    <a:lnTo>
                      <a:pt x="134303" y="698373"/>
                    </a:lnTo>
                    <a:lnTo>
                      <a:pt x="117634" y="693230"/>
                    </a:lnTo>
                    <a:lnTo>
                      <a:pt x="108776" y="683419"/>
                    </a:lnTo>
                    <a:lnTo>
                      <a:pt x="108204" y="675037"/>
                    </a:lnTo>
                    <a:lnTo>
                      <a:pt x="83725" y="653129"/>
                    </a:lnTo>
                    <a:lnTo>
                      <a:pt x="84582" y="646557"/>
                    </a:lnTo>
                    <a:lnTo>
                      <a:pt x="103823" y="636937"/>
                    </a:lnTo>
                    <a:lnTo>
                      <a:pt x="107252" y="624459"/>
                    </a:lnTo>
                    <a:lnTo>
                      <a:pt x="102299" y="615696"/>
                    </a:lnTo>
                    <a:lnTo>
                      <a:pt x="103632" y="607886"/>
                    </a:lnTo>
                    <a:lnTo>
                      <a:pt x="98965" y="600742"/>
                    </a:lnTo>
                    <a:lnTo>
                      <a:pt x="92393" y="605028"/>
                    </a:lnTo>
                    <a:lnTo>
                      <a:pt x="82106" y="589026"/>
                    </a:lnTo>
                    <a:lnTo>
                      <a:pt x="62770" y="582739"/>
                    </a:lnTo>
                    <a:lnTo>
                      <a:pt x="56007" y="563594"/>
                    </a:lnTo>
                    <a:lnTo>
                      <a:pt x="56007" y="563594"/>
                    </a:lnTo>
                    <a:lnTo>
                      <a:pt x="56960" y="551974"/>
                    </a:lnTo>
                    <a:lnTo>
                      <a:pt x="48768" y="545021"/>
                    </a:lnTo>
                    <a:lnTo>
                      <a:pt x="52388" y="526923"/>
                    </a:lnTo>
                    <a:lnTo>
                      <a:pt x="56483" y="525018"/>
                    </a:lnTo>
                    <a:lnTo>
                      <a:pt x="54102" y="508349"/>
                    </a:lnTo>
                    <a:lnTo>
                      <a:pt x="40481" y="496157"/>
                    </a:lnTo>
                    <a:lnTo>
                      <a:pt x="30099" y="472535"/>
                    </a:lnTo>
                    <a:lnTo>
                      <a:pt x="32957" y="456057"/>
                    </a:lnTo>
                    <a:lnTo>
                      <a:pt x="40100" y="447008"/>
                    </a:lnTo>
                    <a:lnTo>
                      <a:pt x="35814" y="427387"/>
                    </a:lnTo>
                    <a:lnTo>
                      <a:pt x="25622" y="419195"/>
                    </a:lnTo>
                    <a:lnTo>
                      <a:pt x="32671" y="411289"/>
                    </a:lnTo>
                    <a:lnTo>
                      <a:pt x="18764" y="401764"/>
                    </a:lnTo>
                    <a:lnTo>
                      <a:pt x="9906" y="400907"/>
                    </a:lnTo>
                    <a:lnTo>
                      <a:pt x="10478" y="388048"/>
                    </a:lnTo>
                    <a:lnTo>
                      <a:pt x="3429" y="380810"/>
                    </a:lnTo>
                    <a:lnTo>
                      <a:pt x="15526" y="344996"/>
                    </a:lnTo>
                    <a:lnTo>
                      <a:pt x="6953" y="342900"/>
                    </a:lnTo>
                    <a:lnTo>
                      <a:pt x="1143" y="332137"/>
                    </a:lnTo>
                    <a:lnTo>
                      <a:pt x="9335" y="320707"/>
                    </a:lnTo>
                    <a:lnTo>
                      <a:pt x="2667" y="308610"/>
                    </a:lnTo>
                    <a:lnTo>
                      <a:pt x="0" y="287655"/>
                    </a:lnTo>
                    <a:lnTo>
                      <a:pt x="4191" y="280606"/>
                    </a:lnTo>
                    <a:lnTo>
                      <a:pt x="667" y="272510"/>
                    </a:lnTo>
                    <a:lnTo>
                      <a:pt x="2000" y="247555"/>
                    </a:lnTo>
                    <a:lnTo>
                      <a:pt x="18860" y="227362"/>
                    </a:lnTo>
                    <a:lnTo>
                      <a:pt x="32766" y="219170"/>
                    </a:lnTo>
                    <a:lnTo>
                      <a:pt x="33909" y="195929"/>
                    </a:lnTo>
                    <a:lnTo>
                      <a:pt x="42101" y="195834"/>
                    </a:lnTo>
                    <a:lnTo>
                      <a:pt x="41529" y="187928"/>
                    </a:lnTo>
                    <a:lnTo>
                      <a:pt x="47244" y="182689"/>
                    </a:lnTo>
                    <a:lnTo>
                      <a:pt x="53912" y="184404"/>
                    </a:lnTo>
                    <a:lnTo>
                      <a:pt x="49530" y="177260"/>
                    </a:lnTo>
                    <a:lnTo>
                      <a:pt x="60484" y="177451"/>
                    </a:lnTo>
                    <a:lnTo>
                      <a:pt x="59436" y="169545"/>
                    </a:lnTo>
                    <a:lnTo>
                      <a:pt x="65818" y="168307"/>
                    </a:lnTo>
                    <a:lnTo>
                      <a:pt x="65818" y="168307"/>
                    </a:lnTo>
                    <a:lnTo>
                      <a:pt x="72962" y="161735"/>
                    </a:lnTo>
                    <a:lnTo>
                      <a:pt x="66199" y="160592"/>
                    </a:lnTo>
                    <a:lnTo>
                      <a:pt x="69342" y="156115"/>
                    </a:lnTo>
                    <a:lnTo>
                      <a:pt x="69342" y="156115"/>
                    </a:lnTo>
                    <a:lnTo>
                      <a:pt x="73533" y="145542"/>
                    </a:lnTo>
                    <a:lnTo>
                      <a:pt x="84487" y="146304"/>
                    </a:lnTo>
                    <a:lnTo>
                      <a:pt x="76391" y="142399"/>
                    </a:lnTo>
                    <a:lnTo>
                      <a:pt x="70771" y="127445"/>
                    </a:lnTo>
                    <a:lnTo>
                      <a:pt x="112681" y="112776"/>
                    </a:lnTo>
                    <a:lnTo>
                      <a:pt x="121729" y="94583"/>
                    </a:lnTo>
                    <a:lnTo>
                      <a:pt x="127730" y="101346"/>
                    </a:lnTo>
                    <a:lnTo>
                      <a:pt x="152876" y="87916"/>
                    </a:lnTo>
                    <a:lnTo>
                      <a:pt x="167545" y="59627"/>
                    </a:lnTo>
                    <a:lnTo>
                      <a:pt x="176879" y="51530"/>
                    </a:lnTo>
                    <a:lnTo>
                      <a:pt x="178118" y="34385"/>
                    </a:lnTo>
                    <a:lnTo>
                      <a:pt x="198882" y="22003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2" name="任意多边形: 形状 37"/>
              <p:cNvSpPr/>
              <p:nvPr>
                <p:custDataLst>
                  <p:tags r:id="rId90"/>
                </p:custDataLst>
              </p:nvPr>
            </p:nvSpPr>
            <p:spPr>
              <a:xfrm>
                <a:off x="6177" y="6192"/>
                <a:ext cx="78" cy="97"/>
              </a:xfrm>
              <a:custGeom>
                <a:avLst/>
                <a:gdLst>
                  <a:gd name="connsiteX0" fmla="*/ 620458 w 693038"/>
                  <a:gd name="connsiteY0" fmla="*/ 28861 h 706850"/>
                  <a:gd name="connsiteX1" fmla="*/ 624649 w 693038"/>
                  <a:gd name="connsiteY1" fmla="*/ 23622 h 706850"/>
                  <a:gd name="connsiteX2" fmla="*/ 640270 w 693038"/>
                  <a:gd name="connsiteY2" fmla="*/ 23527 h 706850"/>
                  <a:gd name="connsiteX3" fmla="*/ 649891 w 693038"/>
                  <a:gd name="connsiteY3" fmla="*/ 15716 h 706850"/>
                  <a:gd name="connsiteX4" fmla="*/ 654558 w 693038"/>
                  <a:gd name="connsiteY4" fmla="*/ 0 h 706850"/>
                  <a:gd name="connsiteX5" fmla="*/ 663130 w 693038"/>
                  <a:gd name="connsiteY5" fmla="*/ 5810 h 706850"/>
                  <a:gd name="connsiteX6" fmla="*/ 672655 w 693038"/>
                  <a:gd name="connsiteY6" fmla="*/ 34195 h 706850"/>
                  <a:gd name="connsiteX7" fmla="*/ 670750 w 693038"/>
                  <a:gd name="connsiteY7" fmla="*/ 54007 h 706850"/>
                  <a:gd name="connsiteX8" fmla="*/ 679799 w 693038"/>
                  <a:gd name="connsiteY8" fmla="*/ 86773 h 706850"/>
                  <a:gd name="connsiteX9" fmla="*/ 674751 w 693038"/>
                  <a:gd name="connsiteY9" fmla="*/ 94107 h 706850"/>
                  <a:gd name="connsiteX10" fmla="*/ 693039 w 693038"/>
                  <a:gd name="connsiteY10" fmla="*/ 98107 h 706850"/>
                  <a:gd name="connsiteX11" fmla="*/ 693039 w 693038"/>
                  <a:gd name="connsiteY11" fmla="*/ 98107 h 706850"/>
                  <a:gd name="connsiteX12" fmla="*/ 681133 w 693038"/>
                  <a:gd name="connsiteY12" fmla="*/ 132493 h 706850"/>
                  <a:gd name="connsiteX13" fmla="*/ 658844 w 693038"/>
                  <a:gd name="connsiteY13" fmla="*/ 145828 h 706850"/>
                  <a:gd name="connsiteX14" fmla="*/ 659320 w 693038"/>
                  <a:gd name="connsiteY14" fmla="*/ 154496 h 706850"/>
                  <a:gd name="connsiteX15" fmla="*/ 645985 w 693038"/>
                  <a:gd name="connsiteY15" fmla="*/ 163925 h 706850"/>
                  <a:gd name="connsiteX16" fmla="*/ 628650 w 693038"/>
                  <a:gd name="connsiteY16" fmla="*/ 168497 h 706850"/>
                  <a:gd name="connsiteX17" fmla="*/ 627412 w 693038"/>
                  <a:gd name="connsiteY17" fmla="*/ 179451 h 706850"/>
                  <a:gd name="connsiteX18" fmla="*/ 613696 w 693038"/>
                  <a:gd name="connsiteY18" fmla="*/ 203645 h 706850"/>
                  <a:gd name="connsiteX19" fmla="*/ 606266 w 693038"/>
                  <a:gd name="connsiteY19" fmla="*/ 209740 h 706850"/>
                  <a:gd name="connsiteX20" fmla="*/ 599027 w 693038"/>
                  <a:gd name="connsiteY20" fmla="*/ 205835 h 706850"/>
                  <a:gd name="connsiteX21" fmla="*/ 589026 w 693038"/>
                  <a:gd name="connsiteY21" fmla="*/ 216503 h 706850"/>
                  <a:gd name="connsiteX22" fmla="*/ 579501 w 693038"/>
                  <a:gd name="connsiteY22" fmla="*/ 215932 h 706850"/>
                  <a:gd name="connsiteX23" fmla="*/ 557213 w 693038"/>
                  <a:gd name="connsiteY23" fmla="*/ 240601 h 706850"/>
                  <a:gd name="connsiteX24" fmla="*/ 543782 w 693038"/>
                  <a:gd name="connsiteY24" fmla="*/ 237839 h 706850"/>
                  <a:gd name="connsiteX25" fmla="*/ 537686 w 693038"/>
                  <a:gd name="connsiteY25" fmla="*/ 243173 h 706850"/>
                  <a:gd name="connsiteX26" fmla="*/ 528923 w 693038"/>
                  <a:gd name="connsiteY26" fmla="*/ 264795 h 706850"/>
                  <a:gd name="connsiteX27" fmla="*/ 533114 w 693038"/>
                  <a:gd name="connsiteY27" fmla="*/ 280797 h 706850"/>
                  <a:gd name="connsiteX28" fmla="*/ 540544 w 693038"/>
                  <a:gd name="connsiteY28" fmla="*/ 287464 h 706850"/>
                  <a:gd name="connsiteX29" fmla="*/ 538639 w 693038"/>
                  <a:gd name="connsiteY29" fmla="*/ 302514 h 706850"/>
                  <a:gd name="connsiteX30" fmla="*/ 532447 w 693038"/>
                  <a:gd name="connsiteY30" fmla="*/ 310896 h 706850"/>
                  <a:gd name="connsiteX31" fmla="*/ 536448 w 693038"/>
                  <a:gd name="connsiteY31" fmla="*/ 318230 h 706850"/>
                  <a:gd name="connsiteX32" fmla="*/ 533876 w 693038"/>
                  <a:gd name="connsiteY32" fmla="*/ 324612 h 706850"/>
                  <a:gd name="connsiteX33" fmla="*/ 526923 w 693038"/>
                  <a:gd name="connsiteY33" fmla="*/ 329279 h 706850"/>
                  <a:gd name="connsiteX34" fmla="*/ 507206 w 693038"/>
                  <a:gd name="connsiteY34" fmla="*/ 322040 h 706850"/>
                  <a:gd name="connsiteX35" fmla="*/ 485965 w 693038"/>
                  <a:gd name="connsiteY35" fmla="*/ 324803 h 706850"/>
                  <a:gd name="connsiteX36" fmla="*/ 475012 w 693038"/>
                  <a:gd name="connsiteY36" fmla="*/ 341471 h 706850"/>
                  <a:gd name="connsiteX37" fmla="*/ 477583 w 693038"/>
                  <a:gd name="connsiteY37" fmla="*/ 347853 h 706850"/>
                  <a:gd name="connsiteX38" fmla="*/ 484918 w 693038"/>
                  <a:gd name="connsiteY38" fmla="*/ 340138 h 706850"/>
                  <a:gd name="connsiteX39" fmla="*/ 490823 w 693038"/>
                  <a:gd name="connsiteY39" fmla="*/ 353568 h 706850"/>
                  <a:gd name="connsiteX40" fmla="*/ 482727 w 693038"/>
                  <a:gd name="connsiteY40" fmla="*/ 372428 h 706850"/>
                  <a:gd name="connsiteX41" fmla="*/ 476821 w 693038"/>
                  <a:gd name="connsiteY41" fmla="*/ 373189 h 706850"/>
                  <a:gd name="connsiteX42" fmla="*/ 480060 w 693038"/>
                  <a:gd name="connsiteY42" fmla="*/ 376238 h 706850"/>
                  <a:gd name="connsiteX43" fmla="*/ 477202 w 693038"/>
                  <a:gd name="connsiteY43" fmla="*/ 385000 h 706850"/>
                  <a:gd name="connsiteX44" fmla="*/ 481108 w 693038"/>
                  <a:gd name="connsiteY44" fmla="*/ 386144 h 706850"/>
                  <a:gd name="connsiteX45" fmla="*/ 477393 w 693038"/>
                  <a:gd name="connsiteY45" fmla="*/ 389668 h 706850"/>
                  <a:gd name="connsiteX46" fmla="*/ 488251 w 693038"/>
                  <a:gd name="connsiteY46" fmla="*/ 397002 h 706850"/>
                  <a:gd name="connsiteX47" fmla="*/ 483108 w 693038"/>
                  <a:gd name="connsiteY47" fmla="*/ 400336 h 706850"/>
                  <a:gd name="connsiteX48" fmla="*/ 491204 w 693038"/>
                  <a:gd name="connsiteY48" fmla="*/ 401669 h 706850"/>
                  <a:gd name="connsiteX49" fmla="*/ 480155 w 693038"/>
                  <a:gd name="connsiteY49" fmla="*/ 402526 h 706850"/>
                  <a:gd name="connsiteX50" fmla="*/ 486061 w 693038"/>
                  <a:gd name="connsiteY50" fmla="*/ 407003 h 706850"/>
                  <a:gd name="connsiteX51" fmla="*/ 485203 w 693038"/>
                  <a:gd name="connsiteY51" fmla="*/ 412432 h 706850"/>
                  <a:gd name="connsiteX52" fmla="*/ 479679 w 693038"/>
                  <a:gd name="connsiteY52" fmla="*/ 414719 h 706850"/>
                  <a:gd name="connsiteX53" fmla="*/ 480822 w 693038"/>
                  <a:gd name="connsiteY53" fmla="*/ 420624 h 706850"/>
                  <a:gd name="connsiteX54" fmla="*/ 475488 w 693038"/>
                  <a:gd name="connsiteY54" fmla="*/ 417195 h 706850"/>
                  <a:gd name="connsiteX55" fmla="*/ 478822 w 693038"/>
                  <a:gd name="connsiteY55" fmla="*/ 426053 h 706850"/>
                  <a:gd name="connsiteX56" fmla="*/ 472249 w 693038"/>
                  <a:gd name="connsiteY56" fmla="*/ 426053 h 706850"/>
                  <a:gd name="connsiteX57" fmla="*/ 476059 w 693038"/>
                  <a:gd name="connsiteY57" fmla="*/ 435292 h 706850"/>
                  <a:gd name="connsiteX58" fmla="*/ 465868 w 693038"/>
                  <a:gd name="connsiteY58" fmla="*/ 437197 h 706850"/>
                  <a:gd name="connsiteX59" fmla="*/ 467582 w 693038"/>
                  <a:gd name="connsiteY59" fmla="*/ 448723 h 706850"/>
                  <a:gd name="connsiteX60" fmla="*/ 489966 w 693038"/>
                  <a:gd name="connsiteY60" fmla="*/ 448818 h 706850"/>
                  <a:gd name="connsiteX61" fmla="*/ 516541 w 693038"/>
                  <a:gd name="connsiteY61" fmla="*/ 434054 h 706850"/>
                  <a:gd name="connsiteX62" fmla="*/ 517874 w 693038"/>
                  <a:gd name="connsiteY62" fmla="*/ 429578 h 706850"/>
                  <a:gd name="connsiteX63" fmla="*/ 512635 w 693038"/>
                  <a:gd name="connsiteY63" fmla="*/ 428530 h 706850"/>
                  <a:gd name="connsiteX64" fmla="*/ 515398 w 693038"/>
                  <a:gd name="connsiteY64" fmla="*/ 420433 h 706850"/>
                  <a:gd name="connsiteX65" fmla="*/ 539210 w 693038"/>
                  <a:gd name="connsiteY65" fmla="*/ 442246 h 706850"/>
                  <a:gd name="connsiteX66" fmla="*/ 552640 w 693038"/>
                  <a:gd name="connsiteY66" fmla="*/ 446246 h 706850"/>
                  <a:gd name="connsiteX67" fmla="*/ 556165 w 693038"/>
                  <a:gd name="connsiteY67" fmla="*/ 456819 h 706850"/>
                  <a:gd name="connsiteX68" fmla="*/ 548926 w 693038"/>
                  <a:gd name="connsiteY68" fmla="*/ 467011 h 706850"/>
                  <a:gd name="connsiteX69" fmla="*/ 552545 w 693038"/>
                  <a:gd name="connsiteY69" fmla="*/ 476726 h 706850"/>
                  <a:gd name="connsiteX70" fmla="*/ 558070 w 693038"/>
                  <a:gd name="connsiteY70" fmla="*/ 477488 h 706850"/>
                  <a:gd name="connsiteX71" fmla="*/ 552450 w 693038"/>
                  <a:gd name="connsiteY71" fmla="*/ 484918 h 706850"/>
                  <a:gd name="connsiteX72" fmla="*/ 558451 w 693038"/>
                  <a:gd name="connsiteY72" fmla="*/ 493776 h 706850"/>
                  <a:gd name="connsiteX73" fmla="*/ 549878 w 693038"/>
                  <a:gd name="connsiteY73" fmla="*/ 496919 h 706850"/>
                  <a:gd name="connsiteX74" fmla="*/ 551212 w 693038"/>
                  <a:gd name="connsiteY74" fmla="*/ 509111 h 706850"/>
                  <a:gd name="connsiteX75" fmla="*/ 543211 w 693038"/>
                  <a:gd name="connsiteY75" fmla="*/ 510635 h 706850"/>
                  <a:gd name="connsiteX76" fmla="*/ 549592 w 693038"/>
                  <a:gd name="connsiteY76" fmla="*/ 515207 h 706850"/>
                  <a:gd name="connsiteX77" fmla="*/ 562070 w 693038"/>
                  <a:gd name="connsiteY77" fmla="*/ 503872 h 706850"/>
                  <a:gd name="connsiteX78" fmla="*/ 558736 w 693038"/>
                  <a:gd name="connsiteY78" fmla="*/ 508254 h 706850"/>
                  <a:gd name="connsiteX79" fmla="*/ 565213 w 693038"/>
                  <a:gd name="connsiteY79" fmla="*/ 518636 h 706850"/>
                  <a:gd name="connsiteX80" fmla="*/ 580453 w 693038"/>
                  <a:gd name="connsiteY80" fmla="*/ 531305 h 706850"/>
                  <a:gd name="connsiteX81" fmla="*/ 580072 w 693038"/>
                  <a:gd name="connsiteY81" fmla="*/ 536162 h 706850"/>
                  <a:gd name="connsiteX82" fmla="*/ 587597 w 693038"/>
                  <a:gd name="connsiteY82" fmla="*/ 535210 h 706850"/>
                  <a:gd name="connsiteX83" fmla="*/ 586168 w 693038"/>
                  <a:gd name="connsiteY83" fmla="*/ 541020 h 706850"/>
                  <a:gd name="connsiteX84" fmla="*/ 577882 w 693038"/>
                  <a:gd name="connsiteY84" fmla="*/ 539210 h 706850"/>
                  <a:gd name="connsiteX85" fmla="*/ 581977 w 693038"/>
                  <a:gd name="connsiteY85" fmla="*/ 552640 h 706850"/>
                  <a:gd name="connsiteX86" fmla="*/ 576263 w 693038"/>
                  <a:gd name="connsiteY86" fmla="*/ 556165 h 706850"/>
                  <a:gd name="connsiteX87" fmla="*/ 590074 w 693038"/>
                  <a:gd name="connsiteY87" fmla="*/ 558165 h 706850"/>
                  <a:gd name="connsiteX88" fmla="*/ 584454 w 693038"/>
                  <a:gd name="connsiteY88" fmla="*/ 564737 h 706850"/>
                  <a:gd name="connsiteX89" fmla="*/ 586740 w 693038"/>
                  <a:gd name="connsiteY89" fmla="*/ 572738 h 706850"/>
                  <a:gd name="connsiteX90" fmla="*/ 603885 w 693038"/>
                  <a:gd name="connsiteY90" fmla="*/ 568166 h 706850"/>
                  <a:gd name="connsiteX91" fmla="*/ 601885 w 693038"/>
                  <a:gd name="connsiteY91" fmla="*/ 573214 h 706850"/>
                  <a:gd name="connsiteX92" fmla="*/ 570547 w 693038"/>
                  <a:gd name="connsiteY92" fmla="*/ 577405 h 706850"/>
                  <a:gd name="connsiteX93" fmla="*/ 546163 w 693038"/>
                  <a:gd name="connsiteY93" fmla="*/ 593884 h 706850"/>
                  <a:gd name="connsiteX94" fmla="*/ 546259 w 693038"/>
                  <a:gd name="connsiteY94" fmla="*/ 603409 h 706850"/>
                  <a:gd name="connsiteX95" fmla="*/ 546259 w 693038"/>
                  <a:gd name="connsiteY95" fmla="*/ 603409 h 706850"/>
                  <a:gd name="connsiteX96" fmla="*/ 531590 w 693038"/>
                  <a:gd name="connsiteY96" fmla="*/ 600837 h 706850"/>
                  <a:gd name="connsiteX97" fmla="*/ 535114 w 693038"/>
                  <a:gd name="connsiteY97" fmla="*/ 614363 h 706850"/>
                  <a:gd name="connsiteX98" fmla="*/ 520160 w 693038"/>
                  <a:gd name="connsiteY98" fmla="*/ 613886 h 706850"/>
                  <a:gd name="connsiteX99" fmla="*/ 515112 w 693038"/>
                  <a:gd name="connsiteY99" fmla="*/ 619506 h 706850"/>
                  <a:gd name="connsiteX100" fmla="*/ 515398 w 693038"/>
                  <a:gd name="connsiteY100" fmla="*/ 629793 h 706850"/>
                  <a:gd name="connsiteX101" fmla="*/ 511111 w 693038"/>
                  <a:gd name="connsiteY101" fmla="*/ 626936 h 706850"/>
                  <a:gd name="connsiteX102" fmla="*/ 503872 w 693038"/>
                  <a:gd name="connsiteY102" fmla="*/ 635413 h 706850"/>
                  <a:gd name="connsiteX103" fmla="*/ 506825 w 693038"/>
                  <a:gd name="connsiteY103" fmla="*/ 645319 h 706850"/>
                  <a:gd name="connsiteX104" fmla="*/ 485584 w 693038"/>
                  <a:gd name="connsiteY104" fmla="*/ 654272 h 706850"/>
                  <a:gd name="connsiteX105" fmla="*/ 465296 w 693038"/>
                  <a:gd name="connsiteY105" fmla="*/ 678656 h 706850"/>
                  <a:gd name="connsiteX106" fmla="*/ 459676 w 693038"/>
                  <a:gd name="connsiteY106" fmla="*/ 706850 h 706850"/>
                  <a:gd name="connsiteX107" fmla="*/ 459676 w 693038"/>
                  <a:gd name="connsiteY107" fmla="*/ 706850 h 706850"/>
                  <a:gd name="connsiteX108" fmla="*/ 449199 w 693038"/>
                  <a:gd name="connsiteY108" fmla="*/ 706755 h 706850"/>
                  <a:gd name="connsiteX109" fmla="*/ 450437 w 693038"/>
                  <a:gd name="connsiteY109" fmla="*/ 694087 h 706850"/>
                  <a:gd name="connsiteX110" fmla="*/ 442626 w 693038"/>
                  <a:gd name="connsiteY110" fmla="*/ 696563 h 706850"/>
                  <a:gd name="connsiteX111" fmla="*/ 443198 w 693038"/>
                  <a:gd name="connsiteY111" fmla="*/ 701612 h 706850"/>
                  <a:gd name="connsiteX112" fmla="*/ 434721 w 693038"/>
                  <a:gd name="connsiteY112" fmla="*/ 702278 h 706850"/>
                  <a:gd name="connsiteX113" fmla="*/ 430054 w 693038"/>
                  <a:gd name="connsiteY113" fmla="*/ 693230 h 706850"/>
                  <a:gd name="connsiteX114" fmla="*/ 433959 w 693038"/>
                  <a:gd name="connsiteY114" fmla="*/ 689038 h 706850"/>
                  <a:gd name="connsiteX115" fmla="*/ 431768 w 693038"/>
                  <a:gd name="connsiteY115" fmla="*/ 685705 h 706850"/>
                  <a:gd name="connsiteX116" fmla="*/ 422529 w 693038"/>
                  <a:gd name="connsiteY116" fmla="*/ 689896 h 706850"/>
                  <a:gd name="connsiteX117" fmla="*/ 417385 w 693038"/>
                  <a:gd name="connsiteY117" fmla="*/ 685038 h 706850"/>
                  <a:gd name="connsiteX118" fmla="*/ 409194 w 693038"/>
                  <a:gd name="connsiteY118" fmla="*/ 687514 h 706850"/>
                  <a:gd name="connsiteX119" fmla="*/ 402336 w 693038"/>
                  <a:gd name="connsiteY119" fmla="*/ 683514 h 706850"/>
                  <a:gd name="connsiteX120" fmla="*/ 397002 w 693038"/>
                  <a:gd name="connsiteY120" fmla="*/ 665416 h 706850"/>
                  <a:gd name="connsiteX121" fmla="*/ 394144 w 693038"/>
                  <a:gd name="connsiteY121" fmla="*/ 675704 h 706850"/>
                  <a:gd name="connsiteX122" fmla="*/ 388620 w 693038"/>
                  <a:gd name="connsiteY122" fmla="*/ 666179 h 706850"/>
                  <a:gd name="connsiteX123" fmla="*/ 377095 w 693038"/>
                  <a:gd name="connsiteY123" fmla="*/ 679228 h 706850"/>
                  <a:gd name="connsiteX124" fmla="*/ 372618 w 693038"/>
                  <a:gd name="connsiteY124" fmla="*/ 667512 h 706850"/>
                  <a:gd name="connsiteX125" fmla="*/ 368808 w 693038"/>
                  <a:gd name="connsiteY125" fmla="*/ 674275 h 706850"/>
                  <a:gd name="connsiteX126" fmla="*/ 359473 w 693038"/>
                  <a:gd name="connsiteY126" fmla="*/ 671227 h 706850"/>
                  <a:gd name="connsiteX127" fmla="*/ 356997 w 693038"/>
                  <a:gd name="connsiteY127" fmla="*/ 677323 h 706850"/>
                  <a:gd name="connsiteX128" fmla="*/ 326422 w 693038"/>
                  <a:gd name="connsiteY128" fmla="*/ 683609 h 706850"/>
                  <a:gd name="connsiteX129" fmla="*/ 324707 w 693038"/>
                  <a:gd name="connsiteY129" fmla="*/ 688181 h 706850"/>
                  <a:gd name="connsiteX130" fmla="*/ 308991 w 693038"/>
                  <a:gd name="connsiteY130" fmla="*/ 685990 h 706850"/>
                  <a:gd name="connsiteX131" fmla="*/ 303181 w 693038"/>
                  <a:gd name="connsiteY131" fmla="*/ 679609 h 706850"/>
                  <a:gd name="connsiteX132" fmla="*/ 290322 w 693038"/>
                  <a:gd name="connsiteY132" fmla="*/ 685895 h 706850"/>
                  <a:gd name="connsiteX133" fmla="*/ 284988 w 693038"/>
                  <a:gd name="connsiteY133" fmla="*/ 679895 h 706850"/>
                  <a:gd name="connsiteX134" fmla="*/ 277939 w 693038"/>
                  <a:gd name="connsiteY134" fmla="*/ 683514 h 706850"/>
                  <a:gd name="connsiteX135" fmla="*/ 267557 w 693038"/>
                  <a:gd name="connsiteY135" fmla="*/ 678751 h 706850"/>
                  <a:gd name="connsiteX136" fmla="*/ 254413 w 693038"/>
                  <a:gd name="connsiteY136" fmla="*/ 680561 h 706850"/>
                  <a:gd name="connsiteX137" fmla="*/ 218503 w 693038"/>
                  <a:gd name="connsiteY137" fmla="*/ 666083 h 706850"/>
                  <a:gd name="connsiteX138" fmla="*/ 188690 w 693038"/>
                  <a:gd name="connsiteY138" fmla="*/ 670179 h 706850"/>
                  <a:gd name="connsiteX139" fmla="*/ 178975 w 693038"/>
                  <a:gd name="connsiteY139" fmla="*/ 685895 h 706850"/>
                  <a:gd name="connsiteX140" fmla="*/ 174688 w 693038"/>
                  <a:gd name="connsiteY140" fmla="*/ 685133 h 706850"/>
                  <a:gd name="connsiteX141" fmla="*/ 167259 w 693038"/>
                  <a:gd name="connsiteY141" fmla="*/ 693801 h 706850"/>
                  <a:gd name="connsiteX142" fmla="*/ 141541 w 693038"/>
                  <a:gd name="connsiteY142" fmla="*/ 685990 h 706850"/>
                  <a:gd name="connsiteX143" fmla="*/ 134112 w 693038"/>
                  <a:gd name="connsiteY143" fmla="*/ 676942 h 706850"/>
                  <a:gd name="connsiteX144" fmla="*/ 115824 w 693038"/>
                  <a:gd name="connsiteY144" fmla="*/ 674465 h 706850"/>
                  <a:gd name="connsiteX145" fmla="*/ 104013 w 693038"/>
                  <a:gd name="connsiteY145" fmla="*/ 675227 h 706850"/>
                  <a:gd name="connsiteX146" fmla="*/ 81439 w 693038"/>
                  <a:gd name="connsiteY146" fmla="*/ 688562 h 706850"/>
                  <a:gd name="connsiteX147" fmla="*/ 81439 w 693038"/>
                  <a:gd name="connsiteY147" fmla="*/ 688562 h 706850"/>
                  <a:gd name="connsiteX148" fmla="*/ 96298 w 693038"/>
                  <a:gd name="connsiteY148" fmla="*/ 640366 h 706850"/>
                  <a:gd name="connsiteX149" fmla="*/ 90868 w 693038"/>
                  <a:gd name="connsiteY149" fmla="*/ 619697 h 706850"/>
                  <a:gd name="connsiteX150" fmla="*/ 66484 w 693038"/>
                  <a:gd name="connsiteY150" fmla="*/ 621506 h 706850"/>
                  <a:gd name="connsiteX151" fmla="*/ 57055 w 693038"/>
                  <a:gd name="connsiteY151" fmla="*/ 628364 h 706850"/>
                  <a:gd name="connsiteX152" fmla="*/ 49816 w 693038"/>
                  <a:gd name="connsiteY152" fmla="*/ 616077 h 706850"/>
                  <a:gd name="connsiteX153" fmla="*/ 20002 w 693038"/>
                  <a:gd name="connsiteY153" fmla="*/ 604266 h 706850"/>
                  <a:gd name="connsiteX154" fmla="*/ 14668 w 693038"/>
                  <a:gd name="connsiteY154" fmla="*/ 584073 h 706850"/>
                  <a:gd name="connsiteX155" fmla="*/ 5620 w 693038"/>
                  <a:gd name="connsiteY155" fmla="*/ 583121 h 706850"/>
                  <a:gd name="connsiteX156" fmla="*/ 1524 w 693038"/>
                  <a:gd name="connsiteY156" fmla="*/ 577882 h 706850"/>
                  <a:gd name="connsiteX157" fmla="*/ 10858 w 693038"/>
                  <a:gd name="connsiteY157" fmla="*/ 566547 h 706850"/>
                  <a:gd name="connsiteX158" fmla="*/ 21241 w 693038"/>
                  <a:gd name="connsiteY158" fmla="*/ 538639 h 706850"/>
                  <a:gd name="connsiteX159" fmla="*/ 0 w 693038"/>
                  <a:gd name="connsiteY159" fmla="*/ 536638 h 706850"/>
                  <a:gd name="connsiteX160" fmla="*/ 21526 w 693038"/>
                  <a:gd name="connsiteY160" fmla="*/ 510826 h 706850"/>
                  <a:gd name="connsiteX161" fmla="*/ 43148 w 693038"/>
                  <a:gd name="connsiteY161" fmla="*/ 505587 h 706850"/>
                  <a:gd name="connsiteX162" fmla="*/ 50768 w 693038"/>
                  <a:gd name="connsiteY162" fmla="*/ 495776 h 706850"/>
                  <a:gd name="connsiteX163" fmla="*/ 76486 w 693038"/>
                  <a:gd name="connsiteY163" fmla="*/ 506921 h 706850"/>
                  <a:gd name="connsiteX164" fmla="*/ 90583 w 693038"/>
                  <a:gd name="connsiteY164" fmla="*/ 504539 h 706850"/>
                  <a:gd name="connsiteX165" fmla="*/ 95155 w 693038"/>
                  <a:gd name="connsiteY165" fmla="*/ 499205 h 706850"/>
                  <a:gd name="connsiteX166" fmla="*/ 99631 w 693038"/>
                  <a:gd name="connsiteY166" fmla="*/ 463201 h 706850"/>
                  <a:gd name="connsiteX167" fmla="*/ 108394 w 693038"/>
                  <a:gd name="connsiteY167" fmla="*/ 447008 h 706850"/>
                  <a:gd name="connsiteX168" fmla="*/ 104965 w 693038"/>
                  <a:gd name="connsiteY168" fmla="*/ 441293 h 706850"/>
                  <a:gd name="connsiteX169" fmla="*/ 108775 w 693038"/>
                  <a:gd name="connsiteY169" fmla="*/ 435959 h 706850"/>
                  <a:gd name="connsiteX170" fmla="*/ 106584 w 693038"/>
                  <a:gd name="connsiteY170" fmla="*/ 423196 h 706850"/>
                  <a:gd name="connsiteX171" fmla="*/ 111252 w 693038"/>
                  <a:gd name="connsiteY171" fmla="*/ 401098 h 706850"/>
                  <a:gd name="connsiteX172" fmla="*/ 119539 w 693038"/>
                  <a:gd name="connsiteY172" fmla="*/ 374618 h 706850"/>
                  <a:gd name="connsiteX173" fmla="*/ 134112 w 693038"/>
                  <a:gd name="connsiteY173" fmla="*/ 362236 h 706850"/>
                  <a:gd name="connsiteX174" fmla="*/ 133159 w 693038"/>
                  <a:gd name="connsiteY174" fmla="*/ 346043 h 706850"/>
                  <a:gd name="connsiteX175" fmla="*/ 122967 w 693038"/>
                  <a:gd name="connsiteY175" fmla="*/ 332804 h 706850"/>
                  <a:gd name="connsiteX176" fmla="*/ 121063 w 693038"/>
                  <a:gd name="connsiteY176" fmla="*/ 299752 h 706850"/>
                  <a:gd name="connsiteX177" fmla="*/ 127635 w 693038"/>
                  <a:gd name="connsiteY177" fmla="*/ 283369 h 706850"/>
                  <a:gd name="connsiteX178" fmla="*/ 116395 w 693038"/>
                  <a:gd name="connsiteY178" fmla="*/ 259937 h 706850"/>
                  <a:gd name="connsiteX179" fmla="*/ 117729 w 693038"/>
                  <a:gd name="connsiteY179" fmla="*/ 236791 h 706850"/>
                  <a:gd name="connsiteX180" fmla="*/ 134017 w 693038"/>
                  <a:gd name="connsiteY180" fmla="*/ 217456 h 706850"/>
                  <a:gd name="connsiteX181" fmla="*/ 140208 w 693038"/>
                  <a:gd name="connsiteY181" fmla="*/ 200025 h 706850"/>
                  <a:gd name="connsiteX182" fmla="*/ 137350 w 693038"/>
                  <a:gd name="connsiteY182" fmla="*/ 191453 h 706850"/>
                  <a:gd name="connsiteX183" fmla="*/ 148780 w 693038"/>
                  <a:gd name="connsiteY183" fmla="*/ 181546 h 706850"/>
                  <a:gd name="connsiteX184" fmla="*/ 148780 w 693038"/>
                  <a:gd name="connsiteY184" fmla="*/ 181546 h 706850"/>
                  <a:gd name="connsiteX185" fmla="*/ 160115 w 693038"/>
                  <a:gd name="connsiteY185" fmla="*/ 184023 h 706850"/>
                  <a:gd name="connsiteX186" fmla="*/ 172212 w 693038"/>
                  <a:gd name="connsiteY186" fmla="*/ 166116 h 706850"/>
                  <a:gd name="connsiteX187" fmla="*/ 170212 w 693038"/>
                  <a:gd name="connsiteY187" fmla="*/ 173450 h 706850"/>
                  <a:gd name="connsiteX188" fmla="*/ 185261 w 693038"/>
                  <a:gd name="connsiteY188" fmla="*/ 169069 h 706850"/>
                  <a:gd name="connsiteX189" fmla="*/ 179260 w 693038"/>
                  <a:gd name="connsiteY189" fmla="*/ 178689 h 706850"/>
                  <a:gd name="connsiteX190" fmla="*/ 203930 w 693038"/>
                  <a:gd name="connsiteY190" fmla="*/ 184880 h 706850"/>
                  <a:gd name="connsiteX191" fmla="*/ 208693 w 693038"/>
                  <a:gd name="connsiteY191" fmla="*/ 179546 h 706850"/>
                  <a:gd name="connsiteX192" fmla="*/ 210598 w 693038"/>
                  <a:gd name="connsiteY192" fmla="*/ 185928 h 706850"/>
                  <a:gd name="connsiteX193" fmla="*/ 222885 w 693038"/>
                  <a:gd name="connsiteY193" fmla="*/ 178975 h 706850"/>
                  <a:gd name="connsiteX194" fmla="*/ 218980 w 693038"/>
                  <a:gd name="connsiteY194" fmla="*/ 171259 h 706850"/>
                  <a:gd name="connsiteX195" fmla="*/ 210979 w 693038"/>
                  <a:gd name="connsiteY195" fmla="*/ 172117 h 706850"/>
                  <a:gd name="connsiteX196" fmla="*/ 218503 w 693038"/>
                  <a:gd name="connsiteY196" fmla="*/ 168878 h 706850"/>
                  <a:gd name="connsiteX197" fmla="*/ 234886 w 693038"/>
                  <a:gd name="connsiteY197" fmla="*/ 189929 h 706850"/>
                  <a:gd name="connsiteX198" fmla="*/ 238887 w 693038"/>
                  <a:gd name="connsiteY198" fmla="*/ 185738 h 706850"/>
                  <a:gd name="connsiteX199" fmla="*/ 243554 w 693038"/>
                  <a:gd name="connsiteY199" fmla="*/ 188404 h 706850"/>
                  <a:gd name="connsiteX200" fmla="*/ 244697 w 693038"/>
                  <a:gd name="connsiteY200" fmla="*/ 178594 h 706850"/>
                  <a:gd name="connsiteX201" fmla="*/ 250412 w 693038"/>
                  <a:gd name="connsiteY201" fmla="*/ 185928 h 706850"/>
                  <a:gd name="connsiteX202" fmla="*/ 259556 w 693038"/>
                  <a:gd name="connsiteY202" fmla="*/ 179737 h 706850"/>
                  <a:gd name="connsiteX203" fmla="*/ 251555 w 693038"/>
                  <a:gd name="connsiteY203" fmla="*/ 175546 h 706850"/>
                  <a:gd name="connsiteX204" fmla="*/ 252317 w 693038"/>
                  <a:gd name="connsiteY204" fmla="*/ 166878 h 706850"/>
                  <a:gd name="connsiteX205" fmla="*/ 258223 w 693038"/>
                  <a:gd name="connsiteY205" fmla="*/ 173260 h 706850"/>
                  <a:gd name="connsiteX206" fmla="*/ 265747 w 693038"/>
                  <a:gd name="connsiteY206" fmla="*/ 169354 h 706850"/>
                  <a:gd name="connsiteX207" fmla="*/ 265938 w 693038"/>
                  <a:gd name="connsiteY207" fmla="*/ 173926 h 706850"/>
                  <a:gd name="connsiteX208" fmla="*/ 273463 w 693038"/>
                  <a:gd name="connsiteY208" fmla="*/ 169545 h 706850"/>
                  <a:gd name="connsiteX209" fmla="*/ 269272 w 693038"/>
                  <a:gd name="connsiteY209" fmla="*/ 164497 h 706850"/>
                  <a:gd name="connsiteX210" fmla="*/ 284131 w 693038"/>
                  <a:gd name="connsiteY210" fmla="*/ 169259 h 706850"/>
                  <a:gd name="connsiteX211" fmla="*/ 296323 w 693038"/>
                  <a:gd name="connsiteY211" fmla="*/ 166592 h 706850"/>
                  <a:gd name="connsiteX212" fmla="*/ 298228 w 693038"/>
                  <a:gd name="connsiteY212" fmla="*/ 149828 h 706850"/>
                  <a:gd name="connsiteX213" fmla="*/ 309753 w 693038"/>
                  <a:gd name="connsiteY213" fmla="*/ 136779 h 706850"/>
                  <a:gd name="connsiteX214" fmla="*/ 311086 w 693038"/>
                  <a:gd name="connsiteY214" fmla="*/ 114300 h 706850"/>
                  <a:gd name="connsiteX215" fmla="*/ 290989 w 693038"/>
                  <a:gd name="connsiteY215" fmla="*/ 95631 h 706850"/>
                  <a:gd name="connsiteX216" fmla="*/ 292989 w 693038"/>
                  <a:gd name="connsiteY216" fmla="*/ 85534 h 706850"/>
                  <a:gd name="connsiteX217" fmla="*/ 274320 w 693038"/>
                  <a:gd name="connsiteY217" fmla="*/ 63437 h 706850"/>
                  <a:gd name="connsiteX218" fmla="*/ 343471 w 693038"/>
                  <a:gd name="connsiteY218" fmla="*/ 12382 h 706850"/>
                  <a:gd name="connsiteX219" fmla="*/ 349853 w 693038"/>
                  <a:gd name="connsiteY219" fmla="*/ 2572 h 706850"/>
                  <a:gd name="connsiteX220" fmla="*/ 367570 w 693038"/>
                  <a:gd name="connsiteY220" fmla="*/ 7144 h 706850"/>
                  <a:gd name="connsiteX221" fmla="*/ 381286 w 693038"/>
                  <a:gd name="connsiteY221" fmla="*/ 1429 h 706850"/>
                  <a:gd name="connsiteX222" fmla="*/ 403384 w 693038"/>
                  <a:gd name="connsiteY222" fmla="*/ 17145 h 706850"/>
                  <a:gd name="connsiteX223" fmla="*/ 410527 w 693038"/>
                  <a:gd name="connsiteY223" fmla="*/ 13335 h 706850"/>
                  <a:gd name="connsiteX224" fmla="*/ 413099 w 693038"/>
                  <a:gd name="connsiteY224" fmla="*/ 22384 h 706850"/>
                  <a:gd name="connsiteX225" fmla="*/ 421862 w 693038"/>
                  <a:gd name="connsiteY225" fmla="*/ 25146 h 706850"/>
                  <a:gd name="connsiteX226" fmla="*/ 434816 w 693038"/>
                  <a:gd name="connsiteY226" fmla="*/ 20003 h 706850"/>
                  <a:gd name="connsiteX227" fmla="*/ 453961 w 693038"/>
                  <a:gd name="connsiteY227" fmla="*/ 27051 h 706850"/>
                  <a:gd name="connsiteX228" fmla="*/ 463772 w 693038"/>
                  <a:gd name="connsiteY228" fmla="*/ 18479 h 706850"/>
                  <a:gd name="connsiteX229" fmla="*/ 487299 w 693038"/>
                  <a:gd name="connsiteY229" fmla="*/ 19526 h 706850"/>
                  <a:gd name="connsiteX230" fmla="*/ 492252 w 693038"/>
                  <a:gd name="connsiteY230" fmla="*/ 24003 h 706850"/>
                  <a:gd name="connsiteX231" fmla="*/ 490823 w 693038"/>
                  <a:gd name="connsiteY231" fmla="*/ 37719 h 706850"/>
                  <a:gd name="connsiteX232" fmla="*/ 496729 w 693038"/>
                  <a:gd name="connsiteY232" fmla="*/ 56102 h 706850"/>
                  <a:gd name="connsiteX233" fmla="*/ 510445 w 693038"/>
                  <a:gd name="connsiteY233" fmla="*/ 49054 h 706850"/>
                  <a:gd name="connsiteX234" fmla="*/ 513969 w 693038"/>
                  <a:gd name="connsiteY234" fmla="*/ 41338 h 706850"/>
                  <a:gd name="connsiteX235" fmla="*/ 522160 w 693038"/>
                  <a:gd name="connsiteY235" fmla="*/ 41720 h 706850"/>
                  <a:gd name="connsiteX236" fmla="*/ 533400 w 693038"/>
                  <a:gd name="connsiteY236" fmla="*/ 33719 h 706850"/>
                  <a:gd name="connsiteX237" fmla="*/ 555403 w 693038"/>
                  <a:gd name="connsiteY237" fmla="*/ 32099 h 706850"/>
                  <a:gd name="connsiteX238" fmla="*/ 561499 w 693038"/>
                  <a:gd name="connsiteY238" fmla="*/ 28861 h 706850"/>
                  <a:gd name="connsiteX239" fmla="*/ 562165 w 693038"/>
                  <a:gd name="connsiteY239" fmla="*/ 22765 h 706850"/>
                  <a:gd name="connsiteX240" fmla="*/ 577310 w 693038"/>
                  <a:gd name="connsiteY240" fmla="*/ 17812 h 706850"/>
                  <a:gd name="connsiteX241" fmla="*/ 589502 w 693038"/>
                  <a:gd name="connsiteY241" fmla="*/ 28194 h 706850"/>
                  <a:gd name="connsiteX242" fmla="*/ 609314 w 693038"/>
                  <a:gd name="connsiteY242" fmla="*/ 23527 h 706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693038" h="706850">
                    <a:moveTo>
                      <a:pt x="620458" y="28861"/>
                    </a:moveTo>
                    <a:lnTo>
                      <a:pt x="624649" y="23622"/>
                    </a:lnTo>
                    <a:lnTo>
                      <a:pt x="640270" y="23527"/>
                    </a:lnTo>
                    <a:lnTo>
                      <a:pt x="649891" y="15716"/>
                    </a:lnTo>
                    <a:lnTo>
                      <a:pt x="654558" y="0"/>
                    </a:lnTo>
                    <a:lnTo>
                      <a:pt x="663130" y="5810"/>
                    </a:lnTo>
                    <a:lnTo>
                      <a:pt x="672655" y="34195"/>
                    </a:lnTo>
                    <a:lnTo>
                      <a:pt x="670750" y="54007"/>
                    </a:lnTo>
                    <a:lnTo>
                      <a:pt x="679799" y="86773"/>
                    </a:lnTo>
                    <a:lnTo>
                      <a:pt x="674751" y="94107"/>
                    </a:lnTo>
                    <a:lnTo>
                      <a:pt x="693039" y="98107"/>
                    </a:lnTo>
                    <a:lnTo>
                      <a:pt x="693039" y="98107"/>
                    </a:lnTo>
                    <a:lnTo>
                      <a:pt x="681133" y="132493"/>
                    </a:lnTo>
                    <a:lnTo>
                      <a:pt x="658844" y="145828"/>
                    </a:lnTo>
                    <a:lnTo>
                      <a:pt x="659320" y="154496"/>
                    </a:lnTo>
                    <a:lnTo>
                      <a:pt x="645985" y="163925"/>
                    </a:lnTo>
                    <a:lnTo>
                      <a:pt x="628650" y="168497"/>
                    </a:lnTo>
                    <a:lnTo>
                      <a:pt x="627412" y="179451"/>
                    </a:lnTo>
                    <a:lnTo>
                      <a:pt x="613696" y="203645"/>
                    </a:lnTo>
                    <a:lnTo>
                      <a:pt x="606266" y="209740"/>
                    </a:lnTo>
                    <a:lnTo>
                      <a:pt x="599027" y="205835"/>
                    </a:lnTo>
                    <a:lnTo>
                      <a:pt x="589026" y="216503"/>
                    </a:lnTo>
                    <a:lnTo>
                      <a:pt x="579501" y="215932"/>
                    </a:lnTo>
                    <a:lnTo>
                      <a:pt x="557213" y="240601"/>
                    </a:lnTo>
                    <a:lnTo>
                      <a:pt x="543782" y="237839"/>
                    </a:lnTo>
                    <a:lnTo>
                      <a:pt x="537686" y="243173"/>
                    </a:lnTo>
                    <a:lnTo>
                      <a:pt x="528923" y="264795"/>
                    </a:lnTo>
                    <a:lnTo>
                      <a:pt x="533114" y="280797"/>
                    </a:lnTo>
                    <a:lnTo>
                      <a:pt x="540544" y="287464"/>
                    </a:lnTo>
                    <a:lnTo>
                      <a:pt x="538639" y="302514"/>
                    </a:lnTo>
                    <a:lnTo>
                      <a:pt x="532447" y="310896"/>
                    </a:lnTo>
                    <a:lnTo>
                      <a:pt x="536448" y="318230"/>
                    </a:lnTo>
                    <a:lnTo>
                      <a:pt x="533876" y="324612"/>
                    </a:lnTo>
                    <a:lnTo>
                      <a:pt x="526923" y="329279"/>
                    </a:lnTo>
                    <a:lnTo>
                      <a:pt x="507206" y="322040"/>
                    </a:lnTo>
                    <a:lnTo>
                      <a:pt x="485965" y="324803"/>
                    </a:lnTo>
                    <a:lnTo>
                      <a:pt x="475012" y="341471"/>
                    </a:lnTo>
                    <a:lnTo>
                      <a:pt x="477583" y="347853"/>
                    </a:lnTo>
                    <a:lnTo>
                      <a:pt x="484918" y="340138"/>
                    </a:lnTo>
                    <a:lnTo>
                      <a:pt x="490823" y="353568"/>
                    </a:lnTo>
                    <a:lnTo>
                      <a:pt x="482727" y="372428"/>
                    </a:lnTo>
                    <a:lnTo>
                      <a:pt x="476821" y="373189"/>
                    </a:lnTo>
                    <a:lnTo>
                      <a:pt x="480060" y="376238"/>
                    </a:lnTo>
                    <a:lnTo>
                      <a:pt x="477202" y="385000"/>
                    </a:lnTo>
                    <a:lnTo>
                      <a:pt x="481108" y="386144"/>
                    </a:lnTo>
                    <a:lnTo>
                      <a:pt x="477393" y="389668"/>
                    </a:lnTo>
                    <a:lnTo>
                      <a:pt x="488251" y="397002"/>
                    </a:lnTo>
                    <a:lnTo>
                      <a:pt x="483108" y="400336"/>
                    </a:lnTo>
                    <a:lnTo>
                      <a:pt x="491204" y="401669"/>
                    </a:lnTo>
                    <a:lnTo>
                      <a:pt x="480155" y="402526"/>
                    </a:lnTo>
                    <a:lnTo>
                      <a:pt x="486061" y="407003"/>
                    </a:lnTo>
                    <a:lnTo>
                      <a:pt x="485203" y="412432"/>
                    </a:lnTo>
                    <a:lnTo>
                      <a:pt x="479679" y="414719"/>
                    </a:lnTo>
                    <a:lnTo>
                      <a:pt x="480822" y="420624"/>
                    </a:lnTo>
                    <a:lnTo>
                      <a:pt x="475488" y="417195"/>
                    </a:lnTo>
                    <a:lnTo>
                      <a:pt x="478822" y="426053"/>
                    </a:lnTo>
                    <a:lnTo>
                      <a:pt x="472249" y="426053"/>
                    </a:lnTo>
                    <a:lnTo>
                      <a:pt x="476059" y="435292"/>
                    </a:lnTo>
                    <a:lnTo>
                      <a:pt x="465868" y="437197"/>
                    </a:lnTo>
                    <a:lnTo>
                      <a:pt x="467582" y="448723"/>
                    </a:lnTo>
                    <a:lnTo>
                      <a:pt x="489966" y="448818"/>
                    </a:lnTo>
                    <a:lnTo>
                      <a:pt x="516541" y="434054"/>
                    </a:lnTo>
                    <a:lnTo>
                      <a:pt x="517874" y="429578"/>
                    </a:lnTo>
                    <a:lnTo>
                      <a:pt x="512635" y="428530"/>
                    </a:lnTo>
                    <a:lnTo>
                      <a:pt x="515398" y="420433"/>
                    </a:lnTo>
                    <a:lnTo>
                      <a:pt x="539210" y="442246"/>
                    </a:lnTo>
                    <a:lnTo>
                      <a:pt x="552640" y="446246"/>
                    </a:lnTo>
                    <a:lnTo>
                      <a:pt x="556165" y="456819"/>
                    </a:lnTo>
                    <a:lnTo>
                      <a:pt x="548926" y="467011"/>
                    </a:lnTo>
                    <a:lnTo>
                      <a:pt x="552545" y="476726"/>
                    </a:lnTo>
                    <a:lnTo>
                      <a:pt x="558070" y="477488"/>
                    </a:lnTo>
                    <a:lnTo>
                      <a:pt x="552450" y="484918"/>
                    </a:lnTo>
                    <a:lnTo>
                      <a:pt x="558451" y="493776"/>
                    </a:lnTo>
                    <a:lnTo>
                      <a:pt x="549878" y="496919"/>
                    </a:lnTo>
                    <a:lnTo>
                      <a:pt x="551212" y="509111"/>
                    </a:lnTo>
                    <a:lnTo>
                      <a:pt x="543211" y="510635"/>
                    </a:lnTo>
                    <a:lnTo>
                      <a:pt x="549592" y="515207"/>
                    </a:lnTo>
                    <a:lnTo>
                      <a:pt x="562070" y="503872"/>
                    </a:lnTo>
                    <a:lnTo>
                      <a:pt x="558736" y="508254"/>
                    </a:lnTo>
                    <a:lnTo>
                      <a:pt x="565213" y="518636"/>
                    </a:lnTo>
                    <a:lnTo>
                      <a:pt x="580453" y="531305"/>
                    </a:lnTo>
                    <a:lnTo>
                      <a:pt x="580072" y="536162"/>
                    </a:lnTo>
                    <a:lnTo>
                      <a:pt x="587597" y="535210"/>
                    </a:lnTo>
                    <a:lnTo>
                      <a:pt x="586168" y="541020"/>
                    </a:lnTo>
                    <a:lnTo>
                      <a:pt x="577882" y="539210"/>
                    </a:lnTo>
                    <a:lnTo>
                      <a:pt x="581977" y="552640"/>
                    </a:lnTo>
                    <a:lnTo>
                      <a:pt x="576263" y="556165"/>
                    </a:lnTo>
                    <a:lnTo>
                      <a:pt x="590074" y="558165"/>
                    </a:lnTo>
                    <a:lnTo>
                      <a:pt x="584454" y="564737"/>
                    </a:lnTo>
                    <a:lnTo>
                      <a:pt x="586740" y="572738"/>
                    </a:lnTo>
                    <a:lnTo>
                      <a:pt x="603885" y="568166"/>
                    </a:lnTo>
                    <a:lnTo>
                      <a:pt x="601885" y="573214"/>
                    </a:lnTo>
                    <a:lnTo>
                      <a:pt x="570547" y="577405"/>
                    </a:lnTo>
                    <a:lnTo>
                      <a:pt x="546163" y="593884"/>
                    </a:lnTo>
                    <a:lnTo>
                      <a:pt x="546259" y="603409"/>
                    </a:lnTo>
                    <a:lnTo>
                      <a:pt x="546259" y="603409"/>
                    </a:lnTo>
                    <a:lnTo>
                      <a:pt x="531590" y="600837"/>
                    </a:lnTo>
                    <a:lnTo>
                      <a:pt x="535114" y="614363"/>
                    </a:lnTo>
                    <a:lnTo>
                      <a:pt x="520160" y="613886"/>
                    </a:lnTo>
                    <a:lnTo>
                      <a:pt x="515112" y="619506"/>
                    </a:lnTo>
                    <a:lnTo>
                      <a:pt x="515398" y="629793"/>
                    </a:lnTo>
                    <a:lnTo>
                      <a:pt x="511111" y="626936"/>
                    </a:lnTo>
                    <a:lnTo>
                      <a:pt x="503872" y="635413"/>
                    </a:lnTo>
                    <a:lnTo>
                      <a:pt x="506825" y="645319"/>
                    </a:lnTo>
                    <a:lnTo>
                      <a:pt x="485584" y="654272"/>
                    </a:lnTo>
                    <a:lnTo>
                      <a:pt x="465296" y="678656"/>
                    </a:lnTo>
                    <a:lnTo>
                      <a:pt x="459676" y="706850"/>
                    </a:lnTo>
                    <a:lnTo>
                      <a:pt x="459676" y="706850"/>
                    </a:lnTo>
                    <a:lnTo>
                      <a:pt x="449199" y="706755"/>
                    </a:lnTo>
                    <a:lnTo>
                      <a:pt x="450437" y="694087"/>
                    </a:lnTo>
                    <a:lnTo>
                      <a:pt x="442626" y="696563"/>
                    </a:lnTo>
                    <a:lnTo>
                      <a:pt x="443198" y="701612"/>
                    </a:lnTo>
                    <a:lnTo>
                      <a:pt x="434721" y="702278"/>
                    </a:lnTo>
                    <a:lnTo>
                      <a:pt x="430054" y="693230"/>
                    </a:lnTo>
                    <a:lnTo>
                      <a:pt x="433959" y="689038"/>
                    </a:lnTo>
                    <a:lnTo>
                      <a:pt x="431768" y="685705"/>
                    </a:lnTo>
                    <a:lnTo>
                      <a:pt x="422529" y="689896"/>
                    </a:lnTo>
                    <a:lnTo>
                      <a:pt x="417385" y="685038"/>
                    </a:lnTo>
                    <a:lnTo>
                      <a:pt x="409194" y="687514"/>
                    </a:lnTo>
                    <a:lnTo>
                      <a:pt x="402336" y="683514"/>
                    </a:lnTo>
                    <a:lnTo>
                      <a:pt x="397002" y="665416"/>
                    </a:lnTo>
                    <a:lnTo>
                      <a:pt x="394144" y="675704"/>
                    </a:lnTo>
                    <a:lnTo>
                      <a:pt x="388620" y="666179"/>
                    </a:lnTo>
                    <a:lnTo>
                      <a:pt x="377095" y="679228"/>
                    </a:lnTo>
                    <a:lnTo>
                      <a:pt x="372618" y="667512"/>
                    </a:lnTo>
                    <a:lnTo>
                      <a:pt x="368808" y="674275"/>
                    </a:lnTo>
                    <a:lnTo>
                      <a:pt x="359473" y="671227"/>
                    </a:lnTo>
                    <a:lnTo>
                      <a:pt x="356997" y="677323"/>
                    </a:lnTo>
                    <a:lnTo>
                      <a:pt x="326422" y="683609"/>
                    </a:lnTo>
                    <a:lnTo>
                      <a:pt x="324707" y="688181"/>
                    </a:lnTo>
                    <a:lnTo>
                      <a:pt x="308991" y="685990"/>
                    </a:lnTo>
                    <a:lnTo>
                      <a:pt x="303181" y="679609"/>
                    </a:lnTo>
                    <a:lnTo>
                      <a:pt x="290322" y="685895"/>
                    </a:lnTo>
                    <a:lnTo>
                      <a:pt x="284988" y="679895"/>
                    </a:lnTo>
                    <a:lnTo>
                      <a:pt x="277939" y="683514"/>
                    </a:lnTo>
                    <a:lnTo>
                      <a:pt x="267557" y="678751"/>
                    </a:lnTo>
                    <a:lnTo>
                      <a:pt x="254413" y="680561"/>
                    </a:lnTo>
                    <a:lnTo>
                      <a:pt x="218503" y="666083"/>
                    </a:lnTo>
                    <a:lnTo>
                      <a:pt x="188690" y="670179"/>
                    </a:lnTo>
                    <a:lnTo>
                      <a:pt x="178975" y="685895"/>
                    </a:lnTo>
                    <a:lnTo>
                      <a:pt x="174688" y="685133"/>
                    </a:lnTo>
                    <a:lnTo>
                      <a:pt x="167259" y="693801"/>
                    </a:lnTo>
                    <a:lnTo>
                      <a:pt x="141541" y="685990"/>
                    </a:lnTo>
                    <a:lnTo>
                      <a:pt x="134112" y="676942"/>
                    </a:lnTo>
                    <a:lnTo>
                      <a:pt x="115824" y="674465"/>
                    </a:lnTo>
                    <a:lnTo>
                      <a:pt x="104013" y="675227"/>
                    </a:lnTo>
                    <a:lnTo>
                      <a:pt x="81439" y="688562"/>
                    </a:lnTo>
                    <a:lnTo>
                      <a:pt x="81439" y="688562"/>
                    </a:lnTo>
                    <a:lnTo>
                      <a:pt x="96298" y="640366"/>
                    </a:lnTo>
                    <a:lnTo>
                      <a:pt x="90868" y="619697"/>
                    </a:lnTo>
                    <a:lnTo>
                      <a:pt x="66484" y="621506"/>
                    </a:lnTo>
                    <a:lnTo>
                      <a:pt x="57055" y="628364"/>
                    </a:lnTo>
                    <a:lnTo>
                      <a:pt x="49816" y="616077"/>
                    </a:lnTo>
                    <a:lnTo>
                      <a:pt x="20002" y="604266"/>
                    </a:lnTo>
                    <a:lnTo>
                      <a:pt x="14668" y="584073"/>
                    </a:lnTo>
                    <a:lnTo>
                      <a:pt x="5620" y="583121"/>
                    </a:lnTo>
                    <a:lnTo>
                      <a:pt x="1524" y="577882"/>
                    </a:lnTo>
                    <a:lnTo>
                      <a:pt x="10858" y="566547"/>
                    </a:lnTo>
                    <a:lnTo>
                      <a:pt x="21241" y="538639"/>
                    </a:lnTo>
                    <a:lnTo>
                      <a:pt x="0" y="536638"/>
                    </a:lnTo>
                    <a:lnTo>
                      <a:pt x="21526" y="510826"/>
                    </a:lnTo>
                    <a:lnTo>
                      <a:pt x="43148" y="505587"/>
                    </a:lnTo>
                    <a:lnTo>
                      <a:pt x="50768" y="495776"/>
                    </a:lnTo>
                    <a:lnTo>
                      <a:pt x="76486" y="506921"/>
                    </a:lnTo>
                    <a:lnTo>
                      <a:pt x="90583" y="504539"/>
                    </a:lnTo>
                    <a:lnTo>
                      <a:pt x="95155" y="499205"/>
                    </a:lnTo>
                    <a:lnTo>
                      <a:pt x="99631" y="463201"/>
                    </a:lnTo>
                    <a:lnTo>
                      <a:pt x="108394" y="447008"/>
                    </a:lnTo>
                    <a:lnTo>
                      <a:pt x="104965" y="441293"/>
                    </a:lnTo>
                    <a:lnTo>
                      <a:pt x="108775" y="435959"/>
                    </a:lnTo>
                    <a:lnTo>
                      <a:pt x="106584" y="423196"/>
                    </a:lnTo>
                    <a:lnTo>
                      <a:pt x="111252" y="401098"/>
                    </a:lnTo>
                    <a:lnTo>
                      <a:pt x="119539" y="374618"/>
                    </a:lnTo>
                    <a:lnTo>
                      <a:pt x="134112" y="362236"/>
                    </a:lnTo>
                    <a:lnTo>
                      <a:pt x="133159" y="346043"/>
                    </a:lnTo>
                    <a:lnTo>
                      <a:pt x="122967" y="332804"/>
                    </a:lnTo>
                    <a:lnTo>
                      <a:pt x="121063" y="299752"/>
                    </a:lnTo>
                    <a:lnTo>
                      <a:pt x="127635" y="283369"/>
                    </a:lnTo>
                    <a:lnTo>
                      <a:pt x="116395" y="259937"/>
                    </a:lnTo>
                    <a:lnTo>
                      <a:pt x="117729" y="236791"/>
                    </a:lnTo>
                    <a:lnTo>
                      <a:pt x="134017" y="217456"/>
                    </a:lnTo>
                    <a:lnTo>
                      <a:pt x="140208" y="200025"/>
                    </a:lnTo>
                    <a:lnTo>
                      <a:pt x="137350" y="191453"/>
                    </a:lnTo>
                    <a:lnTo>
                      <a:pt x="148780" y="181546"/>
                    </a:lnTo>
                    <a:lnTo>
                      <a:pt x="148780" y="181546"/>
                    </a:lnTo>
                    <a:lnTo>
                      <a:pt x="160115" y="184023"/>
                    </a:lnTo>
                    <a:lnTo>
                      <a:pt x="172212" y="166116"/>
                    </a:lnTo>
                    <a:lnTo>
                      <a:pt x="170212" y="173450"/>
                    </a:lnTo>
                    <a:lnTo>
                      <a:pt x="185261" y="169069"/>
                    </a:lnTo>
                    <a:lnTo>
                      <a:pt x="179260" y="178689"/>
                    </a:lnTo>
                    <a:lnTo>
                      <a:pt x="203930" y="184880"/>
                    </a:lnTo>
                    <a:lnTo>
                      <a:pt x="208693" y="179546"/>
                    </a:lnTo>
                    <a:lnTo>
                      <a:pt x="210598" y="185928"/>
                    </a:lnTo>
                    <a:lnTo>
                      <a:pt x="222885" y="178975"/>
                    </a:lnTo>
                    <a:lnTo>
                      <a:pt x="218980" y="171259"/>
                    </a:lnTo>
                    <a:lnTo>
                      <a:pt x="210979" y="172117"/>
                    </a:lnTo>
                    <a:lnTo>
                      <a:pt x="218503" y="168878"/>
                    </a:lnTo>
                    <a:lnTo>
                      <a:pt x="234886" y="189929"/>
                    </a:lnTo>
                    <a:lnTo>
                      <a:pt x="238887" y="185738"/>
                    </a:lnTo>
                    <a:lnTo>
                      <a:pt x="243554" y="188404"/>
                    </a:lnTo>
                    <a:lnTo>
                      <a:pt x="244697" y="178594"/>
                    </a:lnTo>
                    <a:lnTo>
                      <a:pt x="250412" y="185928"/>
                    </a:lnTo>
                    <a:lnTo>
                      <a:pt x="259556" y="179737"/>
                    </a:lnTo>
                    <a:lnTo>
                      <a:pt x="251555" y="175546"/>
                    </a:lnTo>
                    <a:lnTo>
                      <a:pt x="252317" y="166878"/>
                    </a:lnTo>
                    <a:lnTo>
                      <a:pt x="258223" y="173260"/>
                    </a:lnTo>
                    <a:lnTo>
                      <a:pt x="265747" y="169354"/>
                    </a:lnTo>
                    <a:lnTo>
                      <a:pt x="265938" y="173926"/>
                    </a:lnTo>
                    <a:lnTo>
                      <a:pt x="273463" y="169545"/>
                    </a:lnTo>
                    <a:lnTo>
                      <a:pt x="269272" y="164497"/>
                    </a:lnTo>
                    <a:lnTo>
                      <a:pt x="284131" y="169259"/>
                    </a:lnTo>
                    <a:lnTo>
                      <a:pt x="296323" y="166592"/>
                    </a:lnTo>
                    <a:lnTo>
                      <a:pt x="298228" y="149828"/>
                    </a:lnTo>
                    <a:lnTo>
                      <a:pt x="309753" y="136779"/>
                    </a:lnTo>
                    <a:lnTo>
                      <a:pt x="311086" y="114300"/>
                    </a:lnTo>
                    <a:lnTo>
                      <a:pt x="290989" y="95631"/>
                    </a:lnTo>
                    <a:lnTo>
                      <a:pt x="292989" y="85534"/>
                    </a:lnTo>
                    <a:lnTo>
                      <a:pt x="274320" y="63437"/>
                    </a:lnTo>
                    <a:lnTo>
                      <a:pt x="343471" y="12382"/>
                    </a:lnTo>
                    <a:lnTo>
                      <a:pt x="349853" y="2572"/>
                    </a:lnTo>
                    <a:lnTo>
                      <a:pt x="367570" y="7144"/>
                    </a:lnTo>
                    <a:lnTo>
                      <a:pt x="381286" y="1429"/>
                    </a:lnTo>
                    <a:lnTo>
                      <a:pt x="403384" y="17145"/>
                    </a:lnTo>
                    <a:lnTo>
                      <a:pt x="410527" y="13335"/>
                    </a:lnTo>
                    <a:lnTo>
                      <a:pt x="413099" y="22384"/>
                    </a:lnTo>
                    <a:lnTo>
                      <a:pt x="421862" y="25146"/>
                    </a:lnTo>
                    <a:lnTo>
                      <a:pt x="434816" y="20003"/>
                    </a:lnTo>
                    <a:lnTo>
                      <a:pt x="453961" y="27051"/>
                    </a:lnTo>
                    <a:lnTo>
                      <a:pt x="463772" y="18479"/>
                    </a:lnTo>
                    <a:lnTo>
                      <a:pt x="487299" y="19526"/>
                    </a:lnTo>
                    <a:lnTo>
                      <a:pt x="492252" y="24003"/>
                    </a:lnTo>
                    <a:lnTo>
                      <a:pt x="490823" y="37719"/>
                    </a:lnTo>
                    <a:lnTo>
                      <a:pt x="496729" y="56102"/>
                    </a:lnTo>
                    <a:lnTo>
                      <a:pt x="510445" y="49054"/>
                    </a:lnTo>
                    <a:lnTo>
                      <a:pt x="513969" y="41338"/>
                    </a:lnTo>
                    <a:lnTo>
                      <a:pt x="522160" y="41720"/>
                    </a:lnTo>
                    <a:lnTo>
                      <a:pt x="533400" y="33719"/>
                    </a:lnTo>
                    <a:lnTo>
                      <a:pt x="555403" y="32099"/>
                    </a:lnTo>
                    <a:lnTo>
                      <a:pt x="561499" y="28861"/>
                    </a:lnTo>
                    <a:lnTo>
                      <a:pt x="562165" y="22765"/>
                    </a:lnTo>
                    <a:lnTo>
                      <a:pt x="577310" y="17812"/>
                    </a:lnTo>
                    <a:lnTo>
                      <a:pt x="589502" y="28194"/>
                    </a:lnTo>
                    <a:lnTo>
                      <a:pt x="609314" y="23527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任意多边形: 形状 38"/>
              <p:cNvSpPr/>
              <p:nvPr>
                <p:custDataLst>
                  <p:tags r:id="rId91"/>
                </p:custDataLst>
              </p:nvPr>
            </p:nvSpPr>
            <p:spPr>
              <a:xfrm>
                <a:off x="6164" y="6134"/>
                <a:ext cx="83" cy="84"/>
              </a:xfrm>
              <a:custGeom>
                <a:avLst/>
                <a:gdLst>
                  <a:gd name="connsiteX0" fmla="*/ 0 w 732662"/>
                  <a:gd name="connsiteY0" fmla="*/ 125539 h 612362"/>
                  <a:gd name="connsiteX1" fmla="*/ 571 w 732662"/>
                  <a:gd name="connsiteY1" fmla="*/ 111633 h 612362"/>
                  <a:gd name="connsiteX2" fmla="*/ 8001 w 732662"/>
                  <a:gd name="connsiteY2" fmla="*/ 106966 h 612362"/>
                  <a:gd name="connsiteX3" fmla="*/ 11621 w 732662"/>
                  <a:gd name="connsiteY3" fmla="*/ 92964 h 612362"/>
                  <a:gd name="connsiteX4" fmla="*/ 41053 w 732662"/>
                  <a:gd name="connsiteY4" fmla="*/ 102489 h 612362"/>
                  <a:gd name="connsiteX5" fmla="*/ 41053 w 732662"/>
                  <a:gd name="connsiteY5" fmla="*/ 102489 h 612362"/>
                  <a:gd name="connsiteX6" fmla="*/ 45244 w 732662"/>
                  <a:gd name="connsiteY6" fmla="*/ 100870 h 612362"/>
                  <a:gd name="connsiteX7" fmla="*/ 45244 w 732662"/>
                  <a:gd name="connsiteY7" fmla="*/ 100870 h 612362"/>
                  <a:gd name="connsiteX8" fmla="*/ 48863 w 732662"/>
                  <a:gd name="connsiteY8" fmla="*/ 97346 h 612362"/>
                  <a:gd name="connsiteX9" fmla="*/ 53435 w 732662"/>
                  <a:gd name="connsiteY9" fmla="*/ 102584 h 612362"/>
                  <a:gd name="connsiteX10" fmla="*/ 63913 w 732662"/>
                  <a:gd name="connsiteY10" fmla="*/ 101917 h 612362"/>
                  <a:gd name="connsiteX11" fmla="*/ 77533 w 732662"/>
                  <a:gd name="connsiteY11" fmla="*/ 89249 h 612362"/>
                  <a:gd name="connsiteX12" fmla="*/ 83248 w 732662"/>
                  <a:gd name="connsiteY12" fmla="*/ 95536 h 612362"/>
                  <a:gd name="connsiteX13" fmla="*/ 97822 w 732662"/>
                  <a:gd name="connsiteY13" fmla="*/ 93535 h 612362"/>
                  <a:gd name="connsiteX14" fmla="*/ 120587 w 732662"/>
                  <a:gd name="connsiteY14" fmla="*/ 117348 h 612362"/>
                  <a:gd name="connsiteX15" fmla="*/ 155543 w 732662"/>
                  <a:gd name="connsiteY15" fmla="*/ 118491 h 612362"/>
                  <a:gd name="connsiteX16" fmla="*/ 174593 w 732662"/>
                  <a:gd name="connsiteY16" fmla="*/ 132302 h 612362"/>
                  <a:gd name="connsiteX17" fmla="*/ 183166 w 732662"/>
                  <a:gd name="connsiteY17" fmla="*/ 131921 h 612362"/>
                  <a:gd name="connsiteX18" fmla="*/ 200787 w 732662"/>
                  <a:gd name="connsiteY18" fmla="*/ 157639 h 612362"/>
                  <a:gd name="connsiteX19" fmla="*/ 193453 w 732662"/>
                  <a:gd name="connsiteY19" fmla="*/ 165545 h 612362"/>
                  <a:gd name="connsiteX20" fmla="*/ 199454 w 732662"/>
                  <a:gd name="connsiteY20" fmla="*/ 167640 h 612362"/>
                  <a:gd name="connsiteX21" fmla="*/ 208026 w 732662"/>
                  <a:gd name="connsiteY21" fmla="*/ 186023 h 612362"/>
                  <a:gd name="connsiteX22" fmla="*/ 199739 w 732662"/>
                  <a:gd name="connsiteY22" fmla="*/ 195262 h 612362"/>
                  <a:gd name="connsiteX23" fmla="*/ 206597 w 732662"/>
                  <a:gd name="connsiteY23" fmla="*/ 199739 h 612362"/>
                  <a:gd name="connsiteX24" fmla="*/ 224695 w 732662"/>
                  <a:gd name="connsiteY24" fmla="*/ 179070 h 612362"/>
                  <a:gd name="connsiteX25" fmla="*/ 220694 w 732662"/>
                  <a:gd name="connsiteY25" fmla="*/ 169831 h 612362"/>
                  <a:gd name="connsiteX26" fmla="*/ 226409 w 732662"/>
                  <a:gd name="connsiteY26" fmla="*/ 163925 h 612362"/>
                  <a:gd name="connsiteX27" fmla="*/ 226409 w 732662"/>
                  <a:gd name="connsiteY27" fmla="*/ 163925 h 612362"/>
                  <a:gd name="connsiteX28" fmla="*/ 231553 w 732662"/>
                  <a:gd name="connsiteY28" fmla="*/ 155638 h 612362"/>
                  <a:gd name="connsiteX29" fmla="*/ 231553 w 732662"/>
                  <a:gd name="connsiteY29" fmla="*/ 155638 h 612362"/>
                  <a:gd name="connsiteX30" fmla="*/ 243745 w 732662"/>
                  <a:gd name="connsiteY30" fmla="*/ 143161 h 612362"/>
                  <a:gd name="connsiteX31" fmla="*/ 243745 w 732662"/>
                  <a:gd name="connsiteY31" fmla="*/ 143161 h 612362"/>
                  <a:gd name="connsiteX32" fmla="*/ 247174 w 732662"/>
                  <a:gd name="connsiteY32" fmla="*/ 132302 h 612362"/>
                  <a:gd name="connsiteX33" fmla="*/ 251650 w 732662"/>
                  <a:gd name="connsiteY33" fmla="*/ 132207 h 612362"/>
                  <a:gd name="connsiteX34" fmla="*/ 251650 w 732662"/>
                  <a:gd name="connsiteY34" fmla="*/ 132207 h 612362"/>
                  <a:gd name="connsiteX35" fmla="*/ 253270 w 732662"/>
                  <a:gd name="connsiteY35" fmla="*/ 116300 h 612362"/>
                  <a:gd name="connsiteX36" fmla="*/ 248793 w 732662"/>
                  <a:gd name="connsiteY36" fmla="*/ 107442 h 612362"/>
                  <a:gd name="connsiteX37" fmla="*/ 253651 w 732662"/>
                  <a:gd name="connsiteY37" fmla="*/ 88011 h 612362"/>
                  <a:gd name="connsiteX38" fmla="*/ 269938 w 732662"/>
                  <a:gd name="connsiteY38" fmla="*/ 69056 h 612362"/>
                  <a:gd name="connsiteX39" fmla="*/ 269176 w 732662"/>
                  <a:gd name="connsiteY39" fmla="*/ 45339 h 612362"/>
                  <a:gd name="connsiteX40" fmla="*/ 262414 w 732662"/>
                  <a:gd name="connsiteY40" fmla="*/ 38481 h 612362"/>
                  <a:gd name="connsiteX41" fmla="*/ 269557 w 732662"/>
                  <a:gd name="connsiteY41" fmla="*/ 34480 h 612362"/>
                  <a:gd name="connsiteX42" fmla="*/ 270224 w 732662"/>
                  <a:gd name="connsiteY42" fmla="*/ 28766 h 612362"/>
                  <a:gd name="connsiteX43" fmla="*/ 280988 w 732662"/>
                  <a:gd name="connsiteY43" fmla="*/ 24289 h 612362"/>
                  <a:gd name="connsiteX44" fmla="*/ 288512 w 732662"/>
                  <a:gd name="connsiteY44" fmla="*/ 8763 h 612362"/>
                  <a:gd name="connsiteX45" fmla="*/ 305181 w 732662"/>
                  <a:gd name="connsiteY45" fmla="*/ 6667 h 612362"/>
                  <a:gd name="connsiteX46" fmla="*/ 307657 w 732662"/>
                  <a:gd name="connsiteY46" fmla="*/ 0 h 612362"/>
                  <a:gd name="connsiteX47" fmla="*/ 313658 w 732662"/>
                  <a:gd name="connsiteY47" fmla="*/ 1619 h 612362"/>
                  <a:gd name="connsiteX48" fmla="*/ 313658 w 732662"/>
                  <a:gd name="connsiteY48" fmla="*/ 1619 h 612362"/>
                  <a:gd name="connsiteX49" fmla="*/ 320992 w 732662"/>
                  <a:gd name="connsiteY49" fmla="*/ 3143 h 612362"/>
                  <a:gd name="connsiteX50" fmla="*/ 320992 w 732662"/>
                  <a:gd name="connsiteY50" fmla="*/ 3143 h 612362"/>
                  <a:gd name="connsiteX51" fmla="*/ 334518 w 732662"/>
                  <a:gd name="connsiteY51" fmla="*/ 5905 h 612362"/>
                  <a:gd name="connsiteX52" fmla="*/ 355092 w 732662"/>
                  <a:gd name="connsiteY52" fmla="*/ 36385 h 612362"/>
                  <a:gd name="connsiteX53" fmla="*/ 351663 w 732662"/>
                  <a:gd name="connsiteY53" fmla="*/ 51911 h 612362"/>
                  <a:gd name="connsiteX54" fmla="*/ 361664 w 732662"/>
                  <a:gd name="connsiteY54" fmla="*/ 54959 h 612362"/>
                  <a:gd name="connsiteX55" fmla="*/ 361664 w 732662"/>
                  <a:gd name="connsiteY55" fmla="*/ 54959 h 612362"/>
                  <a:gd name="connsiteX56" fmla="*/ 381857 w 732662"/>
                  <a:gd name="connsiteY56" fmla="*/ 45339 h 612362"/>
                  <a:gd name="connsiteX57" fmla="*/ 389954 w 732662"/>
                  <a:gd name="connsiteY57" fmla="*/ 55626 h 612362"/>
                  <a:gd name="connsiteX58" fmla="*/ 400526 w 732662"/>
                  <a:gd name="connsiteY58" fmla="*/ 57150 h 612362"/>
                  <a:gd name="connsiteX59" fmla="*/ 405289 w 732662"/>
                  <a:gd name="connsiteY59" fmla="*/ 66675 h 612362"/>
                  <a:gd name="connsiteX60" fmla="*/ 399574 w 732662"/>
                  <a:gd name="connsiteY60" fmla="*/ 73724 h 612362"/>
                  <a:gd name="connsiteX61" fmla="*/ 401098 w 732662"/>
                  <a:gd name="connsiteY61" fmla="*/ 80010 h 612362"/>
                  <a:gd name="connsiteX62" fmla="*/ 408813 w 732662"/>
                  <a:gd name="connsiteY62" fmla="*/ 74771 h 612362"/>
                  <a:gd name="connsiteX63" fmla="*/ 413290 w 732662"/>
                  <a:gd name="connsiteY63" fmla="*/ 86392 h 612362"/>
                  <a:gd name="connsiteX64" fmla="*/ 439102 w 732662"/>
                  <a:gd name="connsiteY64" fmla="*/ 95155 h 612362"/>
                  <a:gd name="connsiteX65" fmla="*/ 443103 w 732662"/>
                  <a:gd name="connsiteY65" fmla="*/ 107442 h 612362"/>
                  <a:gd name="connsiteX66" fmla="*/ 431006 w 732662"/>
                  <a:gd name="connsiteY66" fmla="*/ 118205 h 612362"/>
                  <a:gd name="connsiteX67" fmla="*/ 437102 w 732662"/>
                  <a:gd name="connsiteY67" fmla="*/ 118491 h 612362"/>
                  <a:gd name="connsiteX68" fmla="*/ 437102 w 732662"/>
                  <a:gd name="connsiteY68" fmla="*/ 118491 h 612362"/>
                  <a:gd name="connsiteX69" fmla="*/ 438721 w 732662"/>
                  <a:gd name="connsiteY69" fmla="*/ 128492 h 612362"/>
                  <a:gd name="connsiteX70" fmla="*/ 438721 w 732662"/>
                  <a:gd name="connsiteY70" fmla="*/ 128492 h 612362"/>
                  <a:gd name="connsiteX71" fmla="*/ 445198 w 732662"/>
                  <a:gd name="connsiteY71" fmla="*/ 136208 h 612362"/>
                  <a:gd name="connsiteX72" fmla="*/ 443865 w 732662"/>
                  <a:gd name="connsiteY72" fmla="*/ 142589 h 612362"/>
                  <a:gd name="connsiteX73" fmla="*/ 455581 w 732662"/>
                  <a:gd name="connsiteY73" fmla="*/ 143732 h 612362"/>
                  <a:gd name="connsiteX74" fmla="*/ 456819 w 732662"/>
                  <a:gd name="connsiteY74" fmla="*/ 149733 h 612362"/>
                  <a:gd name="connsiteX75" fmla="*/ 473869 w 732662"/>
                  <a:gd name="connsiteY75" fmla="*/ 156115 h 612362"/>
                  <a:gd name="connsiteX76" fmla="*/ 473392 w 732662"/>
                  <a:gd name="connsiteY76" fmla="*/ 167735 h 612362"/>
                  <a:gd name="connsiteX77" fmla="*/ 478536 w 732662"/>
                  <a:gd name="connsiteY77" fmla="*/ 174022 h 612362"/>
                  <a:gd name="connsiteX78" fmla="*/ 494443 w 732662"/>
                  <a:gd name="connsiteY78" fmla="*/ 179451 h 612362"/>
                  <a:gd name="connsiteX79" fmla="*/ 497014 w 732662"/>
                  <a:gd name="connsiteY79" fmla="*/ 188881 h 612362"/>
                  <a:gd name="connsiteX80" fmla="*/ 527209 w 732662"/>
                  <a:gd name="connsiteY80" fmla="*/ 203454 h 612362"/>
                  <a:gd name="connsiteX81" fmla="*/ 539401 w 732662"/>
                  <a:gd name="connsiteY81" fmla="*/ 219361 h 612362"/>
                  <a:gd name="connsiteX82" fmla="*/ 548545 w 732662"/>
                  <a:gd name="connsiteY82" fmla="*/ 215170 h 612362"/>
                  <a:gd name="connsiteX83" fmla="*/ 545782 w 732662"/>
                  <a:gd name="connsiteY83" fmla="*/ 210026 h 612362"/>
                  <a:gd name="connsiteX84" fmla="*/ 550259 w 732662"/>
                  <a:gd name="connsiteY84" fmla="*/ 188500 h 612362"/>
                  <a:gd name="connsiteX85" fmla="*/ 553212 w 732662"/>
                  <a:gd name="connsiteY85" fmla="*/ 185357 h 612362"/>
                  <a:gd name="connsiteX86" fmla="*/ 558832 w 732662"/>
                  <a:gd name="connsiteY86" fmla="*/ 193929 h 612362"/>
                  <a:gd name="connsiteX87" fmla="*/ 565690 w 732662"/>
                  <a:gd name="connsiteY87" fmla="*/ 176784 h 612362"/>
                  <a:gd name="connsiteX88" fmla="*/ 565690 w 732662"/>
                  <a:gd name="connsiteY88" fmla="*/ 176784 h 612362"/>
                  <a:gd name="connsiteX89" fmla="*/ 576834 w 732662"/>
                  <a:gd name="connsiteY89" fmla="*/ 176784 h 612362"/>
                  <a:gd name="connsiteX90" fmla="*/ 576834 w 732662"/>
                  <a:gd name="connsiteY90" fmla="*/ 176784 h 612362"/>
                  <a:gd name="connsiteX91" fmla="*/ 596170 w 732662"/>
                  <a:gd name="connsiteY91" fmla="*/ 162877 h 612362"/>
                  <a:gd name="connsiteX92" fmla="*/ 603695 w 732662"/>
                  <a:gd name="connsiteY92" fmla="*/ 174117 h 612362"/>
                  <a:gd name="connsiteX93" fmla="*/ 608647 w 732662"/>
                  <a:gd name="connsiteY93" fmla="*/ 169164 h 612362"/>
                  <a:gd name="connsiteX94" fmla="*/ 620649 w 732662"/>
                  <a:gd name="connsiteY94" fmla="*/ 176498 h 612362"/>
                  <a:gd name="connsiteX95" fmla="*/ 624078 w 732662"/>
                  <a:gd name="connsiteY95" fmla="*/ 186690 h 612362"/>
                  <a:gd name="connsiteX96" fmla="*/ 624078 w 732662"/>
                  <a:gd name="connsiteY96" fmla="*/ 186690 h 612362"/>
                  <a:gd name="connsiteX97" fmla="*/ 631698 w 732662"/>
                  <a:gd name="connsiteY97" fmla="*/ 195262 h 612362"/>
                  <a:gd name="connsiteX98" fmla="*/ 638080 w 732662"/>
                  <a:gd name="connsiteY98" fmla="*/ 193834 h 612362"/>
                  <a:gd name="connsiteX99" fmla="*/ 638747 w 732662"/>
                  <a:gd name="connsiteY99" fmla="*/ 207454 h 612362"/>
                  <a:gd name="connsiteX100" fmla="*/ 655415 w 732662"/>
                  <a:gd name="connsiteY100" fmla="*/ 229267 h 612362"/>
                  <a:gd name="connsiteX101" fmla="*/ 666464 w 732662"/>
                  <a:gd name="connsiteY101" fmla="*/ 230029 h 612362"/>
                  <a:gd name="connsiteX102" fmla="*/ 663892 w 732662"/>
                  <a:gd name="connsiteY102" fmla="*/ 244792 h 612362"/>
                  <a:gd name="connsiteX103" fmla="*/ 675513 w 732662"/>
                  <a:gd name="connsiteY103" fmla="*/ 256413 h 612362"/>
                  <a:gd name="connsiteX104" fmla="*/ 677418 w 732662"/>
                  <a:gd name="connsiteY104" fmla="*/ 267652 h 612362"/>
                  <a:gd name="connsiteX105" fmla="*/ 688086 w 732662"/>
                  <a:gd name="connsiteY105" fmla="*/ 270129 h 612362"/>
                  <a:gd name="connsiteX106" fmla="*/ 684085 w 732662"/>
                  <a:gd name="connsiteY106" fmla="*/ 283274 h 612362"/>
                  <a:gd name="connsiteX107" fmla="*/ 699325 w 732662"/>
                  <a:gd name="connsiteY107" fmla="*/ 288798 h 612362"/>
                  <a:gd name="connsiteX108" fmla="*/ 691801 w 732662"/>
                  <a:gd name="connsiteY108" fmla="*/ 302800 h 612362"/>
                  <a:gd name="connsiteX109" fmla="*/ 694658 w 732662"/>
                  <a:gd name="connsiteY109" fmla="*/ 318897 h 612362"/>
                  <a:gd name="connsiteX110" fmla="*/ 691134 w 732662"/>
                  <a:gd name="connsiteY110" fmla="*/ 328041 h 612362"/>
                  <a:gd name="connsiteX111" fmla="*/ 693325 w 732662"/>
                  <a:gd name="connsiteY111" fmla="*/ 336137 h 612362"/>
                  <a:gd name="connsiteX112" fmla="*/ 702469 w 732662"/>
                  <a:gd name="connsiteY112" fmla="*/ 337280 h 612362"/>
                  <a:gd name="connsiteX113" fmla="*/ 710946 w 732662"/>
                  <a:gd name="connsiteY113" fmla="*/ 345567 h 612362"/>
                  <a:gd name="connsiteX114" fmla="*/ 712089 w 732662"/>
                  <a:gd name="connsiteY114" fmla="*/ 358331 h 612362"/>
                  <a:gd name="connsiteX115" fmla="*/ 723329 w 732662"/>
                  <a:gd name="connsiteY115" fmla="*/ 366903 h 612362"/>
                  <a:gd name="connsiteX116" fmla="*/ 721042 w 732662"/>
                  <a:gd name="connsiteY116" fmla="*/ 381857 h 612362"/>
                  <a:gd name="connsiteX117" fmla="*/ 732663 w 732662"/>
                  <a:gd name="connsiteY117" fmla="*/ 389096 h 612362"/>
                  <a:gd name="connsiteX118" fmla="*/ 731901 w 732662"/>
                  <a:gd name="connsiteY118" fmla="*/ 405384 h 612362"/>
                  <a:gd name="connsiteX119" fmla="*/ 724472 w 732662"/>
                  <a:gd name="connsiteY119" fmla="*/ 418719 h 612362"/>
                  <a:gd name="connsiteX120" fmla="*/ 731996 w 732662"/>
                  <a:gd name="connsiteY120" fmla="*/ 430720 h 612362"/>
                  <a:gd name="connsiteX121" fmla="*/ 731234 w 732662"/>
                  <a:gd name="connsiteY121" fmla="*/ 448151 h 612362"/>
                  <a:gd name="connsiteX122" fmla="*/ 731234 w 732662"/>
                  <a:gd name="connsiteY122" fmla="*/ 448151 h 612362"/>
                  <a:gd name="connsiteX123" fmla="*/ 720090 w 732662"/>
                  <a:gd name="connsiteY123" fmla="*/ 442817 h 612362"/>
                  <a:gd name="connsiteX124" fmla="*/ 700278 w 732662"/>
                  <a:gd name="connsiteY124" fmla="*/ 447484 h 612362"/>
                  <a:gd name="connsiteX125" fmla="*/ 688086 w 732662"/>
                  <a:gd name="connsiteY125" fmla="*/ 437102 h 612362"/>
                  <a:gd name="connsiteX126" fmla="*/ 672941 w 732662"/>
                  <a:gd name="connsiteY126" fmla="*/ 442055 h 612362"/>
                  <a:gd name="connsiteX127" fmla="*/ 672274 w 732662"/>
                  <a:gd name="connsiteY127" fmla="*/ 448151 h 612362"/>
                  <a:gd name="connsiteX128" fmla="*/ 666179 w 732662"/>
                  <a:gd name="connsiteY128" fmla="*/ 451390 h 612362"/>
                  <a:gd name="connsiteX129" fmla="*/ 644176 w 732662"/>
                  <a:gd name="connsiteY129" fmla="*/ 453009 h 612362"/>
                  <a:gd name="connsiteX130" fmla="*/ 632936 w 732662"/>
                  <a:gd name="connsiteY130" fmla="*/ 461010 h 612362"/>
                  <a:gd name="connsiteX131" fmla="*/ 624745 w 732662"/>
                  <a:gd name="connsiteY131" fmla="*/ 460629 h 612362"/>
                  <a:gd name="connsiteX132" fmla="*/ 621221 w 732662"/>
                  <a:gd name="connsiteY132" fmla="*/ 468344 h 612362"/>
                  <a:gd name="connsiteX133" fmla="*/ 607505 w 732662"/>
                  <a:gd name="connsiteY133" fmla="*/ 475393 h 612362"/>
                  <a:gd name="connsiteX134" fmla="*/ 601599 w 732662"/>
                  <a:gd name="connsiteY134" fmla="*/ 457009 h 612362"/>
                  <a:gd name="connsiteX135" fmla="*/ 603028 w 732662"/>
                  <a:gd name="connsiteY135" fmla="*/ 443293 h 612362"/>
                  <a:gd name="connsiteX136" fmla="*/ 598075 w 732662"/>
                  <a:gd name="connsiteY136" fmla="*/ 438817 h 612362"/>
                  <a:gd name="connsiteX137" fmla="*/ 574548 w 732662"/>
                  <a:gd name="connsiteY137" fmla="*/ 437769 h 612362"/>
                  <a:gd name="connsiteX138" fmla="*/ 564737 w 732662"/>
                  <a:gd name="connsiteY138" fmla="*/ 446342 h 612362"/>
                  <a:gd name="connsiteX139" fmla="*/ 545592 w 732662"/>
                  <a:gd name="connsiteY139" fmla="*/ 439293 h 612362"/>
                  <a:gd name="connsiteX140" fmla="*/ 532638 w 732662"/>
                  <a:gd name="connsiteY140" fmla="*/ 444436 h 612362"/>
                  <a:gd name="connsiteX141" fmla="*/ 523875 w 732662"/>
                  <a:gd name="connsiteY141" fmla="*/ 441674 h 612362"/>
                  <a:gd name="connsiteX142" fmla="*/ 521303 w 732662"/>
                  <a:gd name="connsiteY142" fmla="*/ 432625 h 612362"/>
                  <a:gd name="connsiteX143" fmla="*/ 514159 w 732662"/>
                  <a:gd name="connsiteY143" fmla="*/ 436435 h 612362"/>
                  <a:gd name="connsiteX144" fmla="*/ 492062 w 732662"/>
                  <a:gd name="connsiteY144" fmla="*/ 420719 h 612362"/>
                  <a:gd name="connsiteX145" fmla="*/ 478346 w 732662"/>
                  <a:gd name="connsiteY145" fmla="*/ 426434 h 612362"/>
                  <a:gd name="connsiteX146" fmla="*/ 460629 w 732662"/>
                  <a:gd name="connsiteY146" fmla="*/ 421862 h 612362"/>
                  <a:gd name="connsiteX147" fmla="*/ 454247 w 732662"/>
                  <a:gd name="connsiteY147" fmla="*/ 431673 h 612362"/>
                  <a:gd name="connsiteX148" fmla="*/ 385096 w 732662"/>
                  <a:gd name="connsiteY148" fmla="*/ 482727 h 612362"/>
                  <a:gd name="connsiteX149" fmla="*/ 403765 w 732662"/>
                  <a:gd name="connsiteY149" fmla="*/ 504825 h 612362"/>
                  <a:gd name="connsiteX150" fmla="*/ 401764 w 732662"/>
                  <a:gd name="connsiteY150" fmla="*/ 514922 h 612362"/>
                  <a:gd name="connsiteX151" fmla="*/ 421862 w 732662"/>
                  <a:gd name="connsiteY151" fmla="*/ 533591 h 612362"/>
                  <a:gd name="connsiteX152" fmla="*/ 420529 w 732662"/>
                  <a:gd name="connsiteY152" fmla="*/ 556069 h 612362"/>
                  <a:gd name="connsiteX153" fmla="*/ 409004 w 732662"/>
                  <a:gd name="connsiteY153" fmla="*/ 569119 h 612362"/>
                  <a:gd name="connsiteX154" fmla="*/ 407098 w 732662"/>
                  <a:gd name="connsiteY154" fmla="*/ 585883 h 612362"/>
                  <a:gd name="connsiteX155" fmla="*/ 394906 w 732662"/>
                  <a:gd name="connsiteY155" fmla="*/ 588550 h 612362"/>
                  <a:gd name="connsiteX156" fmla="*/ 380047 w 732662"/>
                  <a:gd name="connsiteY156" fmla="*/ 583787 h 612362"/>
                  <a:gd name="connsiteX157" fmla="*/ 384238 w 732662"/>
                  <a:gd name="connsiteY157" fmla="*/ 588835 h 612362"/>
                  <a:gd name="connsiteX158" fmla="*/ 376714 w 732662"/>
                  <a:gd name="connsiteY158" fmla="*/ 593217 h 612362"/>
                  <a:gd name="connsiteX159" fmla="*/ 376523 w 732662"/>
                  <a:gd name="connsiteY159" fmla="*/ 588645 h 612362"/>
                  <a:gd name="connsiteX160" fmla="*/ 368998 w 732662"/>
                  <a:gd name="connsiteY160" fmla="*/ 592550 h 612362"/>
                  <a:gd name="connsiteX161" fmla="*/ 363093 w 732662"/>
                  <a:gd name="connsiteY161" fmla="*/ 586168 h 612362"/>
                  <a:gd name="connsiteX162" fmla="*/ 362331 w 732662"/>
                  <a:gd name="connsiteY162" fmla="*/ 594836 h 612362"/>
                  <a:gd name="connsiteX163" fmla="*/ 370332 w 732662"/>
                  <a:gd name="connsiteY163" fmla="*/ 599027 h 612362"/>
                  <a:gd name="connsiteX164" fmla="*/ 361188 w 732662"/>
                  <a:gd name="connsiteY164" fmla="*/ 605218 h 612362"/>
                  <a:gd name="connsiteX165" fmla="*/ 355473 w 732662"/>
                  <a:gd name="connsiteY165" fmla="*/ 597884 h 612362"/>
                  <a:gd name="connsiteX166" fmla="*/ 354330 w 732662"/>
                  <a:gd name="connsiteY166" fmla="*/ 607695 h 612362"/>
                  <a:gd name="connsiteX167" fmla="*/ 349663 w 732662"/>
                  <a:gd name="connsiteY167" fmla="*/ 605028 h 612362"/>
                  <a:gd name="connsiteX168" fmla="*/ 345662 w 732662"/>
                  <a:gd name="connsiteY168" fmla="*/ 609219 h 612362"/>
                  <a:gd name="connsiteX169" fmla="*/ 329279 w 732662"/>
                  <a:gd name="connsiteY169" fmla="*/ 588169 h 612362"/>
                  <a:gd name="connsiteX170" fmla="*/ 321755 w 732662"/>
                  <a:gd name="connsiteY170" fmla="*/ 591407 h 612362"/>
                  <a:gd name="connsiteX171" fmla="*/ 329755 w 732662"/>
                  <a:gd name="connsiteY171" fmla="*/ 590550 h 612362"/>
                  <a:gd name="connsiteX172" fmla="*/ 333661 w 732662"/>
                  <a:gd name="connsiteY172" fmla="*/ 598265 h 612362"/>
                  <a:gd name="connsiteX173" fmla="*/ 321373 w 732662"/>
                  <a:gd name="connsiteY173" fmla="*/ 605218 h 612362"/>
                  <a:gd name="connsiteX174" fmla="*/ 319468 w 732662"/>
                  <a:gd name="connsiteY174" fmla="*/ 598837 h 612362"/>
                  <a:gd name="connsiteX175" fmla="*/ 314706 w 732662"/>
                  <a:gd name="connsiteY175" fmla="*/ 604171 h 612362"/>
                  <a:gd name="connsiteX176" fmla="*/ 290036 w 732662"/>
                  <a:gd name="connsiteY176" fmla="*/ 597979 h 612362"/>
                  <a:gd name="connsiteX177" fmla="*/ 296037 w 732662"/>
                  <a:gd name="connsiteY177" fmla="*/ 588359 h 612362"/>
                  <a:gd name="connsiteX178" fmla="*/ 280988 w 732662"/>
                  <a:gd name="connsiteY178" fmla="*/ 592741 h 612362"/>
                  <a:gd name="connsiteX179" fmla="*/ 282988 w 732662"/>
                  <a:gd name="connsiteY179" fmla="*/ 585407 h 612362"/>
                  <a:gd name="connsiteX180" fmla="*/ 270891 w 732662"/>
                  <a:gd name="connsiteY180" fmla="*/ 603314 h 612362"/>
                  <a:gd name="connsiteX181" fmla="*/ 259556 w 732662"/>
                  <a:gd name="connsiteY181" fmla="*/ 600837 h 612362"/>
                  <a:gd name="connsiteX182" fmla="*/ 259556 w 732662"/>
                  <a:gd name="connsiteY182" fmla="*/ 600837 h 612362"/>
                  <a:gd name="connsiteX183" fmla="*/ 259842 w 732662"/>
                  <a:gd name="connsiteY183" fmla="*/ 594741 h 612362"/>
                  <a:gd name="connsiteX184" fmla="*/ 253460 w 732662"/>
                  <a:gd name="connsiteY184" fmla="*/ 599123 h 612362"/>
                  <a:gd name="connsiteX185" fmla="*/ 244030 w 732662"/>
                  <a:gd name="connsiteY185" fmla="*/ 595217 h 612362"/>
                  <a:gd name="connsiteX186" fmla="*/ 239268 w 732662"/>
                  <a:gd name="connsiteY186" fmla="*/ 606361 h 612362"/>
                  <a:gd name="connsiteX187" fmla="*/ 226695 w 732662"/>
                  <a:gd name="connsiteY187" fmla="*/ 612362 h 612362"/>
                  <a:gd name="connsiteX188" fmla="*/ 224314 w 732662"/>
                  <a:gd name="connsiteY188" fmla="*/ 606266 h 612362"/>
                  <a:gd name="connsiteX189" fmla="*/ 229267 w 732662"/>
                  <a:gd name="connsiteY189" fmla="*/ 606171 h 612362"/>
                  <a:gd name="connsiteX190" fmla="*/ 221932 w 732662"/>
                  <a:gd name="connsiteY190" fmla="*/ 602170 h 612362"/>
                  <a:gd name="connsiteX191" fmla="*/ 225838 w 732662"/>
                  <a:gd name="connsiteY191" fmla="*/ 597599 h 612362"/>
                  <a:gd name="connsiteX192" fmla="*/ 219265 w 732662"/>
                  <a:gd name="connsiteY192" fmla="*/ 596836 h 612362"/>
                  <a:gd name="connsiteX193" fmla="*/ 224504 w 732662"/>
                  <a:gd name="connsiteY193" fmla="*/ 592169 h 612362"/>
                  <a:gd name="connsiteX194" fmla="*/ 221171 w 732662"/>
                  <a:gd name="connsiteY194" fmla="*/ 589883 h 612362"/>
                  <a:gd name="connsiteX195" fmla="*/ 224599 w 732662"/>
                  <a:gd name="connsiteY195" fmla="*/ 588931 h 612362"/>
                  <a:gd name="connsiteX196" fmla="*/ 223647 w 732662"/>
                  <a:gd name="connsiteY196" fmla="*/ 582644 h 612362"/>
                  <a:gd name="connsiteX197" fmla="*/ 217741 w 732662"/>
                  <a:gd name="connsiteY197" fmla="*/ 588169 h 612362"/>
                  <a:gd name="connsiteX198" fmla="*/ 214313 w 732662"/>
                  <a:gd name="connsiteY198" fmla="*/ 578834 h 612362"/>
                  <a:gd name="connsiteX199" fmla="*/ 202597 w 732662"/>
                  <a:gd name="connsiteY199" fmla="*/ 574358 h 612362"/>
                  <a:gd name="connsiteX200" fmla="*/ 196215 w 732662"/>
                  <a:gd name="connsiteY200" fmla="*/ 563023 h 612362"/>
                  <a:gd name="connsiteX201" fmla="*/ 200596 w 732662"/>
                  <a:gd name="connsiteY201" fmla="*/ 544640 h 612362"/>
                  <a:gd name="connsiteX202" fmla="*/ 189452 w 732662"/>
                  <a:gd name="connsiteY202" fmla="*/ 535400 h 612362"/>
                  <a:gd name="connsiteX203" fmla="*/ 172879 w 732662"/>
                  <a:gd name="connsiteY203" fmla="*/ 534352 h 612362"/>
                  <a:gd name="connsiteX204" fmla="*/ 172879 w 732662"/>
                  <a:gd name="connsiteY204" fmla="*/ 534352 h 612362"/>
                  <a:gd name="connsiteX205" fmla="*/ 162592 w 732662"/>
                  <a:gd name="connsiteY205" fmla="*/ 528923 h 612362"/>
                  <a:gd name="connsiteX206" fmla="*/ 160210 w 732662"/>
                  <a:gd name="connsiteY206" fmla="*/ 504634 h 612362"/>
                  <a:gd name="connsiteX207" fmla="*/ 160210 w 732662"/>
                  <a:gd name="connsiteY207" fmla="*/ 504634 h 612362"/>
                  <a:gd name="connsiteX208" fmla="*/ 154591 w 732662"/>
                  <a:gd name="connsiteY208" fmla="*/ 492252 h 612362"/>
                  <a:gd name="connsiteX209" fmla="*/ 129635 w 732662"/>
                  <a:gd name="connsiteY209" fmla="*/ 487870 h 612362"/>
                  <a:gd name="connsiteX210" fmla="*/ 123158 w 732662"/>
                  <a:gd name="connsiteY210" fmla="*/ 470535 h 612362"/>
                  <a:gd name="connsiteX211" fmla="*/ 106108 w 732662"/>
                  <a:gd name="connsiteY211" fmla="*/ 481965 h 612362"/>
                  <a:gd name="connsiteX212" fmla="*/ 49054 w 732662"/>
                  <a:gd name="connsiteY212" fmla="*/ 491776 h 612362"/>
                  <a:gd name="connsiteX213" fmla="*/ 41148 w 732662"/>
                  <a:gd name="connsiteY213" fmla="*/ 473202 h 612362"/>
                  <a:gd name="connsiteX214" fmla="*/ 54864 w 732662"/>
                  <a:gd name="connsiteY214" fmla="*/ 443960 h 612362"/>
                  <a:gd name="connsiteX215" fmla="*/ 54197 w 732662"/>
                  <a:gd name="connsiteY215" fmla="*/ 435292 h 612362"/>
                  <a:gd name="connsiteX216" fmla="*/ 42863 w 732662"/>
                  <a:gd name="connsiteY216" fmla="*/ 422910 h 612362"/>
                  <a:gd name="connsiteX217" fmla="*/ 38005 w 732662"/>
                  <a:gd name="connsiteY217" fmla="*/ 405860 h 612362"/>
                  <a:gd name="connsiteX218" fmla="*/ 56388 w 732662"/>
                  <a:gd name="connsiteY218" fmla="*/ 366141 h 612362"/>
                  <a:gd name="connsiteX219" fmla="*/ 44101 w 732662"/>
                  <a:gd name="connsiteY219" fmla="*/ 329946 h 612362"/>
                  <a:gd name="connsiteX220" fmla="*/ 61913 w 732662"/>
                  <a:gd name="connsiteY220" fmla="*/ 314706 h 612362"/>
                  <a:gd name="connsiteX221" fmla="*/ 58293 w 732662"/>
                  <a:gd name="connsiteY221" fmla="*/ 306419 h 612362"/>
                  <a:gd name="connsiteX222" fmla="*/ 34290 w 732662"/>
                  <a:gd name="connsiteY222" fmla="*/ 305181 h 612362"/>
                  <a:gd name="connsiteX223" fmla="*/ 34290 w 732662"/>
                  <a:gd name="connsiteY223" fmla="*/ 305181 h 612362"/>
                  <a:gd name="connsiteX224" fmla="*/ 33338 w 732662"/>
                  <a:gd name="connsiteY224" fmla="*/ 294513 h 612362"/>
                  <a:gd name="connsiteX225" fmla="*/ 38386 w 732662"/>
                  <a:gd name="connsiteY225" fmla="*/ 284988 h 612362"/>
                  <a:gd name="connsiteX226" fmla="*/ 30099 w 732662"/>
                  <a:gd name="connsiteY226" fmla="*/ 266795 h 612362"/>
                  <a:gd name="connsiteX227" fmla="*/ 38005 w 732662"/>
                  <a:gd name="connsiteY227" fmla="*/ 245364 h 612362"/>
                  <a:gd name="connsiteX228" fmla="*/ 30289 w 732662"/>
                  <a:gd name="connsiteY228" fmla="*/ 231553 h 612362"/>
                  <a:gd name="connsiteX229" fmla="*/ 46958 w 732662"/>
                  <a:gd name="connsiteY229" fmla="*/ 220123 h 612362"/>
                  <a:gd name="connsiteX230" fmla="*/ 53530 w 732662"/>
                  <a:gd name="connsiteY230" fmla="*/ 209931 h 612362"/>
                  <a:gd name="connsiteX231" fmla="*/ 55531 w 732662"/>
                  <a:gd name="connsiteY231" fmla="*/ 187357 h 612362"/>
                  <a:gd name="connsiteX232" fmla="*/ 47339 w 732662"/>
                  <a:gd name="connsiteY232" fmla="*/ 169735 h 612362"/>
                  <a:gd name="connsiteX233" fmla="*/ 49054 w 732662"/>
                  <a:gd name="connsiteY233" fmla="*/ 159163 h 612362"/>
                  <a:gd name="connsiteX234" fmla="*/ 26289 w 732662"/>
                  <a:gd name="connsiteY234" fmla="*/ 155353 h 612362"/>
                  <a:gd name="connsiteX235" fmla="*/ 31528 w 732662"/>
                  <a:gd name="connsiteY235" fmla="*/ 162973 h 612362"/>
                  <a:gd name="connsiteX236" fmla="*/ 24765 w 732662"/>
                  <a:gd name="connsiteY236" fmla="*/ 180213 h 612362"/>
                  <a:gd name="connsiteX237" fmla="*/ 15430 w 732662"/>
                  <a:gd name="connsiteY237" fmla="*/ 188309 h 612362"/>
                  <a:gd name="connsiteX238" fmla="*/ 4096 w 732662"/>
                  <a:gd name="connsiteY238" fmla="*/ 183356 h 612362"/>
                  <a:gd name="connsiteX239" fmla="*/ 2191 w 732662"/>
                  <a:gd name="connsiteY239" fmla="*/ 173736 h 612362"/>
                  <a:gd name="connsiteX240" fmla="*/ 9715 w 732662"/>
                  <a:gd name="connsiteY240" fmla="*/ 164783 h 612362"/>
                  <a:gd name="connsiteX241" fmla="*/ 16002 w 732662"/>
                  <a:gd name="connsiteY241" fmla="*/ 138779 h 612362"/>
                  <a:gd name="connsiteX242" fmla="*/ 14383 w 732662"/>
                  <a:gd name="connsiteY242" fmla="*/ 133064 h 612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</a:cxnLst>
                <a:rect l="l" t="t" r="r" b="b"/>
                <a:pathLst>
                  <a:path w="732662" h="612362">
                    <a:moveTo>
                      <a:pt x="0" y="125539"/>
                    </a:moveTo>
                    <a:lnTo>
                      <a:pt x="571" y="111633"/>
                    </a:lnTo>
                    <a:lnTo>
                      <a:pt x="8001" y="106966"/>
                    </a:lnTo>
                    <a:lnTo>
                      <a:pt x="11621" y="92964"/>
                    </a:lnTo>
                    <a:lnTo>
                      <a:pt x="41053" y="102489"/>
                    </a:lnTo>
                    <a:lnTo>
                      <a:pt x="41053" y="102489"/>
                    </a:lnTo>
                    <a:lnTo>
                      <a:pt x="45244" y="100870"/>
                    </a:lnTo>
                    <a:lnTo>
                      <a:pt x="45244" y="100870"/>
                    </a:lnTo>
                    <a:lnTo>
                      <a:pt x="48863" y="97346"/>
                    </a:lnTo>
                    <a:lnTo>
                      <a:pt x="53435" y="102584"/>
                    </a:lnTo>
                    <a:lnTo>
                      <a:pt x="63913" y="101917"/>
                    </a:lnTo>
                    <a:lnTo>
                      <a:pt x="77533" y="89249"/>
                    </a:lnTo>
                    <a:lnTo>
                      <a:pt x="83248" y="95536"/>
                    </a:lnTo>
                    <a:lnTo>
                      <a:pt x="97822" y="93535"/>
                    </a:lnTo>
                    <a:lnTo>
                      <a:pt x="120587" y="117348"/>
                    </a:lnTo>
                    <a:lnTo>
                      <a:pt x="155543" y="118491"/>
                    </a:lnTo>
                    <a:lnTo>
                      <a:pt x="174593" y="132302"/>
                    </a:lnTo>
                    <a:lnTo>
                      <a:pt x="183166" y="131921"/>
                    </a:lnTo>
                    <a:lnTo>
                      <a:pt x="200787" y="157639"/>
                    </a:lnTo>
                    <a:lnTo>
                      <a:pt x="193453" y="165545"/>
                    </a:lnTo>
                    <a:lnTo>
                      <a:pt x="199454" y="167640"/>
                    </a:lnTo>
                    <a:lnTo>
                      <a:pt x="208026" y="186023"/>
                    </a:lnTo>
                    <a:lnTo>
                      <a:pt x="199739" y="195262"/>
                    </a:lnTo>
                    <a:lnTo>
                      <a:pt x="206597" y="199739"/>
                    </a:lnTo>
                    <a:lnTo>
                      <a:pt x="224695" y="179070"/>
                    </a:lnTo>
                    <a:lnTo>
                      <a:pt x="220694" y="169831"/>
                    </a:lnTo>
                    <a:lnTo>
                      <a:pt x="226409" y="163925"/>
                    </a:lnTo>
                    <a:lnTo>
                      <a:pt x="226409" y="163925"/>
                    </a:lnTo>
                    <a:lnTo>
                      <a:pt x="231553" y="155638"/>
                    </a:lnTo>
                    <a:lnTo>
                      <a:pt x="231553" y="155638"/>
                    </a:lnTo>
                    <a:lnTo>
                      <a:pt x="243745" y="143161"/>
                    </a:lnTo>
                    <a:lnTo>
                      <a:pt x="243745" y="143161"/>
                    </a:lnTo>
                    <a:lnTo>
                      <a:pt x="247174" y="132302"/>
                    </a:lnTo>
                    <a:lnTo>
                      <a:pt x="251650" y="132207"/>
                    </a:lnTo>
                    <a:lnTo>
                      <a:pt x="251650" y="132207"/>
                    </a:lnTo>
                    <a:lnTo>
                      <a:pt x="253270" y="116300"/>
                    </a:lnTo>
                    <a:lnTo>
                      <a:pt x="248793" y="107442"/>
                    </a:lnTo>
                    <a:lnTo>
                      <a:pt x="253651" y="88011"/>
                    </a:lnTo>
                    <a:lnTo>
                      <a:pt x="269938" y="69056"/>
                    </a:lnTo>
                    <a:lnTo>
                      <a:pt x="269176" y="45339"/>
                    </a:lnTo>
                    <a:lnTo>
                      <a:pt x="262414" y="38481"/>
                    </a:lnTo>
                    <a:lnTo>
                      <a:pt x="269557" y="34480"/>
                    </a:lnTo>
                    <a:lnTo>
                      <a:pt x="270224" y="28766"/>
                    </a:lnTo>
                    <a:lnTo>
                      <a:pt x="280988" y="24289"/>
                    </a:lnTo>
                    <a:lnTo>
                      <a:pt x="288512" y="8763"/>
                    </a:lnTo>
                    <a:lnTo>
                      <a:pt x="305181" y="6667"/>
                    </a:lnTo>
                    <a:lnTo>
                      <a:pt x="307657" y="0"/>
                    </a:lnTo>
                    <a:lnTo>
                      <a:pt x="313658" y="1619"/>
                    </a:lnTo>
                    <a:lnTo>
                      <a:pt x="313658" y="1619"/>
                    </a:lnTo>
                    <a:lnTo>
                      <a:pt x="320992" y="3143"/>
                    </a:lnTo>
                    <a:lnTo>
                      <a:pt x="320992" y="3143"/>
                    </a:lnTo>
                    <a:lnTo>
                      <a:pt x="334518" y="5905"/>
                    </a:lnTo>
                    <a:lnTo>
                      <a:pt x="355092" y="36385"/>
                    </a:lnTo>
                    <a:lnTo>
                      <a:pt x="351663" y="51911"/>
                    </a:lnTo>
                    <a:lnTo>
                      <a:pt x="361664" y="54959"/>
                    </a:lnTo>
                    <a:lnTo>
                      <a:pt x="361664" y="54959"/>
                    </a:lnTo>
                    <a:lnTo>
                      <a:pt x="381857" y="45339"/>
                    </a:lnTo>
                    <a:lnTo>
                      <a:pt x="389954" y="55626"/>
                    </a:lnTo>
                    <a:lnTo>
                      <a:pt x="400526" y="57150"/>
                    </a:lnTo>
                    <a:lnTo>
                      <a:pt x="405289" y="66675"/>
                    </a:lnTo>
                    <a:lnTo>
                      <a:pt x="399574" y="73724"/>
                    </a:lnTo>
                    <a:lnTo>
                      <a:pt x="401098" y="80010"/>
                    </a:lnTo>
                    <a:lnTo>
                      <a:pt x="408813" y="74771"/>
                    </a:lnTo>
                    <a:lnTo>
                      <a:pt x="413290" y="86392"/>
                    </a:lnTo>
                    <a:lnTo>
                      <a:pt x="439102" y="95155"/>
                    </a:lnTo>
                    <a:lnTo>
                      <a:pt x="443103" y="107442"/>
                    </a:lnTo>
                    <a:lnTo>
                      <a:pt x="431006" y="118205"/>
                    </a:lnTo>
                    <a:lnTo>
                      <a:pt x="437102" y="118491"/>
                    </a:lnTo>
                    <a:lnTo>
                      <a:pt x="437102" y="118491"/>
                    </a:lnTo>
                    <a:lnTo>
                      <a:pt x="438721" y="128492"/>
                    </a:lnTo>
                    <a:lnTo>
                      <a:pt x="438721" y="128492"/>
                    </a:lnTo>
                    <a:lnTo>
                      <a:pt x="445198" y="136208"/>
                    </a:lnTo>
                    <a:lnTo>
                      <a:pt x="443865" y="142589"/>
                    </a:lnTo>
                    <a:lnTo>
                      <a:pt x="455581" y="143732"/>
                    </a:lnTo>
                    <a:lnTo>
                      <a:pt x="456819" y="149733"/>
                    </a:lnTo>
                    <a:lnTo>
                      <a:pt x="473869" y="156115"/>
                    </a:lnTo>
                    <a:lnTo>
                      <a:pt x="473392" y="167735"/>
                    </a:lnTo>
                    <a:lnTo>
                      <a:pt x="478536" y="174022"/>
                    </a:lnTo>
                    <a:lnTo>
                      <a:pt x="494443" y="179451"/>
                    </a:lnTo>
                    <a:lnTo>
                      <a:pt x="497014" y="188881"/>
                    </a:lnTo>
                    <a:lnTo>
                      <a:pt x="527209" y="203454"/>
                    </a:lnTo>
                    <a:lnTo>
                      <a:pt x="539401" y="219361"/>
                    </a:lnTo>
                    <a:lnTo>
                      <a:pt x="548545" y="215170"/>
                    </a:lnTo>
                    <a:lnTo>
                      <a:pt x="545782" y="210026"/>
                    </a:lnTo>
                    <a:lnTo>
                      <a:pt x="550259" y="188500"/>
                    </a:lnTo>
                    <a:lnTo>
                      <a:pt x="553212" y="185357"/>
                    </a:lnTo>
                    <a:lnTo>
                      <a:pt x="558832" y="193929"/>
                    </a:lnTo>
                    <a:lnTo>
                      <a:pt x="565690" y="176784"/>
                    </a:lnTo>
                    <a:lnTo>
                      <a:pt x="565690" y="176784"/>
                    </a:lnTo>
                    <a:lnTo>
                      <a:pt x="576834" y="176784"/>
                    </a:lnTo>
                    <a:lnTo>
                      <a:pt x="576834" y="176784"/>
                    </a:lnTo>
                    <a:lnTo>
                      <a:pt x="596170" y="162877"/>
                    </a:lnTo>
                    <a:lnTo>
                      <a:pt x="603695" y="174117"/>
                    </a:lnTo>
                    <a:lnTo>
                      <a:pt x="608647" y="169164"/>
                    </a:lnTo>
                    <a:lnTo>
                      <a:pt x="620649" y="176498"/>
                    </a:lnTo>
                    <a:lnTo>
                      <a:pt x="624078" y="186690"/>
                    </a:lnTo>
                    <a:lnTo>
                      <a:pt x="624078" y="186690"/>
                    </a:lnTo>
                    <a:lnTo>
                      <a:pt x="631698" y="195262"/>
                    </a:lnTo>
                    <a:lnTo>
                      <a:pt x="638080" y="193834"/>
                    </a:lnTo>
                    <a:lnTo>
                      <a:pt x="638747" y="207454"/>
                    </a:lnTo>
                    <a:lnTo>
                      <a:pt x="655415" y="229267"/>
                    </a:lnTo>
                    <a:lnTo>
                      <a:pt x="666464" y="230029"/>
                    </a:lnTo>
                    <a:lnTo>
                      <a:pt x="663892" y="244792"/>
                    </a:lnTo>
                    <a:lnTo>
                      <a:pt x="675513" y="256413"/>
                    </a:lnTo>
                    <a:lnTo>
                      <a:pt x="677418" y="267652"/>
                    </a:lnTo>
                    <a:lnTo>
                      <a:pt x="688086" y="270129"/>
                    </a:lnTo>
                    <a:lnTo>
                      <a:pt x="684085" y="283274"/>
                    </a:lnTo>
                    <a:lnTo>
                      <a:pt x="699325" y="288798"/>
                    </a:lnTo>
                    <a:lnTo>
                      <a:pt x="691801" y="302800"/>
                    </a:lnTo>
                    <a:lnTo>
                      <a:pt x="694658" y="318897"/>
                    </a:lnTo>
                    <a:lnTo>
                      <a:pt x="691134" y="328041"/>
                    </a:lnTo>
                    <a:lnTo>
                      <a:pt x="693325" y="336137"/>
                    </a:lnTo>
                    <a:lnTo>
                      <a:pt x="702469" y="337280"/>
                    </a:lnTo>
                    <a:lnTo>
                      <a:pt x="710946" y="345567"/>
                    </a:lnTo>
                    <a:lnTo>
                      <a:pt x="712089" y="358331"/>
                    </a:lnTo>
                    <a:lnTo>
                      <a:pt x="723329" y="366903"/>
                    </a:lnTo>
                    <a:lnTo>
                      <a:pt x="721042" y="381857"/>
                    </a:lnTo>
                    <a:lnTo>
                      <a:pt x="732663" y="389096"/>
                    </a:lnTo>
                    <a:lnTo>
                      <a:pt x="731901" y="405384"/>
                    </a:lnTo>
                    <a:lnTo>
                      <a:pt x="724472" y="418719"/>
                    </a:lnTo>
                    <a:lnTo>
                      <a:pt x="731996" y="430720"/>
                    </a:lnTo>
                    <a:lnTo>
                      <a:pt x="731234" y="448151"/>
                    </a:lnTo>
                    <a:lnTo>
                      <a:pt x="731234" y="448151"/>
                    </a:lnTo>
                    <a:lnTo>
                      <a:pt x="720090" y="442817"/>
                    </a:lnTo>
                    <a:lnTo>
                      <a:pt x="700278" y="447484"/>
                    </a:lnTo>
                    <a:lnTo>
                      <a:pt x="688086" y="437102"/>
                    </a:lnTo>
                    <a:lnTo>
                      <a:pt x="672941" y="442055"/>
                    </a:lnTo>
                    <a:lnTo>
                      <a:pt x="672274" y="448151"/>
                    </a:lnTo>
                    <a:lnTo>
                      <a:pt x="666179" y="451390"/>
                    </a:lnTo>
                    <a:lnTo>
                      <a:pt x="644176" y="453009"/>
                    </a:lnTo>
                    <a:lnTo>
                      <a:pt x="632936" y="461010"/>
                    </a:lnTo>
                    <a:lnTo>
                      <a:pt x="624745" y="460629"/>
                    </a:lnTo>
                    <a:lnTo>
                      <a:pt x="621221" y="468344"/>
                    </a:lnTo>
                    <a:lnTo>
                      <a:pt x="607505" y="475393"/>
                    </a:lnTo>
                    <a:lnTo>
                      <a:pt x="601599" y="457009"/>
                    </a:lnTo>
                    <a:lnTo>
                      <a:pt x="603028" y="443293"/>
                    </a:lnTo>
                    <a:lnTo>
                      <a:pt x="598075" y="438817"/>
                    </a:lnTo>
                    <a:lnTo>
                      <a:pt x="574548" y="437769"/>
                    </a:lnTo>
                    <a:lnTo>
                      <a:pt x="564737" y="446342"/>
                    </a:lnTo>
                    <a:lnTo>
                      <a:pt x="545592" y="439293"/>
                    </a:lnTo>
                    <a:lnTo>
                      <a:pt x="532638" y="444436"/>
                    </a:lnTo>
                    <a:lnTo>
                      <a:pt x="523875" y="441674"/>
                    </a:lnTo>
                    <a:lnTo>
                      <a:pt x="521303" y="432625"/>
                    </a:lnTo>
                    <a:lnTo>
                      <a:pt x="514159" y="436435"/>
                    </a:lnTo>
                    <a:lnTo>
                      <a:pt x="492062" y="420719"/>
                    </a:lnTo>
                    <a:lnTo>
                      <a:pt x="478346" y="426434"/>
                    </a:lnTo>
                    <a:lnTo>
                      <a:pt x="460629" y="421862"/>
                    </a:lnTo>
                    <a:lnTo>
                      <a:pt x="454247" y="431673"/>
                    </a:lnTo>
                    <a:lnTo>
                      <a:pt x="385096" y="482727"/>
                    </a:lnTo>
                    <a:lnTo>
                      <a:pt x="403765" y="504825"/>
                    </a:lnTo>
                    <a:lnTo>
                      <a:pt x="401764" y="514922"/>
                    </a:lnTo>
                    <a:lnTo>
                      <a:pt x="421862" y="533591"/>
                    </a:lnTo>
                    <a:lnTo>
                      <a:pt x="420529" y="556069"/>
                    </a:lnTo>
                    <a:lnTo>
                      <a:pt x="409004" y="569119"/>
                    </a:lnTo>
                    <a:lnTo>
                      <a:pt x="407098" y="585883"/>
                    </a:lnTo>
                    <a:lnTo>
                      <a:pt x="394906" y="588550"/>
                    </a:lnTo>
                    <a:lnTo>
                      <a:pt x="380047" y="583787"/>
                    </a:lnTo>
                    <a:lnTo>
                      <a:pt x="384238" y="588835"/>
                    </a:lnTo>
                    <a:lnTo>
                      <a:pt x="376714" y="593217"/>
                    </a:lnTo>
                    <a:lnTo>
                      <a:pt x="376523" y="588645"/>
                    </a:lnTo>
                    <a:lnTo>
                      <a:pt x="368998" y="592550"/>
                    </a:lnTo>
                    <a:lnTo>
                      <a:pt x="363093" y="586168"/>
                    </a:lnTo>
                    <a:lnTo>
                      <a:pt x="362331" y="594836"/>
                    </a:lnTo>
                    <a:lnTo>
                      <a:pt x="370332" y="599027"/>
                    </a:lnTo>
                    <a:lnTo>
                      <a:pt x="361188" y="605218"/>
                    </a:lnTo>
                    <a:lnTo>
                      <a:pt x="355473" y="597884"/>
                    </a:lnTo>
                    <a:lnTo>
                      <a:pt x="354330" y="607695"/>
                    </a:lnTo>
                    <a:lnTo>
                      <a:pt x="349663" y="605028"/>
                    </a:lnTo>
                    <a:lnTo>
                      <a:pt x="345662" y="609219"/>
                    </a:lnTo>
                    <a:lnTo>
                      <a:pt x="329279" y="588169"/>
                    </a:lnTo>
                    <a:lnTo>
                      <a:pt x="321755" y="591407"/>
                    </a:lnTo>
                    <a:lnTo>
                      <a:pt x="329755" y="590550"/>
                    </a:lnTo>
                    <a:lnTo>
                      <a:pt x="333661" y="598265"/>
                    </a:lnTo>
                    <a:lnTo>
                      <a:pt x="321373" y="605218"/>
                    </a:lnTo>
                    <a:lnTo>
                      <a:pt x="319468" y="598837"/>
                    </a:lnTo>
                    <a:lnTo>
                      <a:pt x="314706" y="604171"/>
                    </a:lnTo>
                    <a:lnTo>
                      <a:pt x="290036" y="597979"/>
                    </a:lnTo>
                    <a:lnTo>
                      <a:pt x="296037" y="588359"/>
                    </a:lnTo>
                    <a:lnTo>
                      <a:pt x="280988" y="592741"/>
                    </a:lnTo>
                    <a:lnTo>
                      <a:pt x="282988" y="585407"/>
                    </a:lnTo>
                    <a:lnTo>
                      <a:pt x="270891" y="603314"/>
                    </a:lnTo>
                    <a:lnTo>
                      <a:pt x="259556" y="600837"/>
                    </a:lnTo>
                    <a:lnTo>
                      <a:pt x="259556" y="600837"/>
                    </a:lnTo>
                    <a:lnTo>
                      <a:pt x="259842" y="594741"/>
                    </a:lnTo>
                    <a:lnTo>
                      <a:pt x="253460" y="599123"/>
                    </a:lnTo>
                    <a:lnTo>
                      <a:pt x="244030" y="595217"/>
                    </a:lnTo>
                    <a:lnTo>
                      <a:pt x="239268" y="606361"/>
                    </a:lnTo>
                    <a:lnTo>
                      <a:pt x="226695" y="612362"/>
                    </a:lnTo>
                    <a:lnTo>
                      <a:pt x="224314" y="606266"/>
                    </a:lnTo>
                    <a:lnTo>
                      <a:pt x="229267" y="606171"/>
                    </a:lnTo>
                    <a:lnTo>
                      <a:pt x="221932" y="602170"/>
                    </a:lnTo>
                    <a:lnTo>
                      <a:pt x="225838" y="597599"/>
                    </a:lnTo>
                    <a:lnTo>
                      <a:pt x="219265" y="596836"/>
                    </a:lnTo>
                    <a:lnTo>
                      <a:pt x="224504" y="592169"/>
                    </a:lnTo>
                    <a:lnTo>
                      <a:pt x="221171" y="589883"/>
                    </a:lnTo>
                    <a:lnTo>
                      <a:pt x="224599" y="588931"/>
                    </a:lnTo>
                    <a:lnTo>
                      <a:pt x="223647" y="582644"/>
                    </a:lnTo>
                    <a:lnTo>
                      <a:pt x="217741" y="588169"/>
                    </a:lnTo>
                    <a:lnTo>
                      <a:pt x="214313" y="578834"/>
                    </a:lnTo>
                    <a:lnTo>
                      <a:pt x="202597" y="574358"/>
                    </a:lnTo>
                    <a:lnTo>
                      <a:pt x="196215" y="563023"/>
                    </a:lnTo>
                    <a:lnTo>
                      <a:pt x="200596" y="544640"/>
                    </a:lnTo>
                    <a:lnTo>
                      <a:pt x="189452" y="535400"/>
                    </a:lnTo>
                    <a:lnTo>
                      <a:pt x="172879" y="534352"/>
                    </a:lnTo>
                    <a:lnTo>
                      <a:pt x="172879" y="534352"/>
                    </a:lnTo>
                    <a:lnTo>
                      <a:pt x="162592" y="528923"/>
                    </a:lnTo>
                    <a:lnTo>
                      <a:pt x="160210" y="504634"/>
                    </a:lnTo>
                    <a:lnTo>
                      <a:pt x="160210" y="504634"/>
                    </a:lnTo>
                    <a:lnTo>
                      <a:pt x="154591" y="492252"/>
                    </a:lnTo>
                    <a:lnTo>
                      <a:pt x="129635" y="487870"/>
                    </a:lnTo>
                    <a:lnTo>
                      <a:pt x="123158" y="470535"/>
                    </a:lnTo>
                    <a:lnTo>
                      <a:pt x="106108" y="481965"/>
                    </a:lnTo>
                    <a:lnTo>
                      <a:pt x="49054" y="491776"/>
                    </a:lnTo>
                    <a:lnTo>
                      <a:pt x="41148" y="473202"/>
                    </a:lnTo>
                    <a:lnTo>
                      <a:pt x="54864" y="443960"/>
                    </a:lnTo>
                    <a:lnTo>
                      <a:pt x="54197" y="435292"/>
                    </a:lnTo>
                    <a:lnTo>
                      <a:pt x="42863" y="422910"/>
                    </a:lnTo>
                    <a:lnTo>
                      <a:pt x="38005" y="405860"/>
                    </a:lnTo>
                    <a:lnTo>
                      <a:pt x="56388" y="366141"/>
                    </a:lnTo>
                    <a:lnTo>
                      <a:pt x="44101" y="329946"/>
                    </a:lnTo>
                    <a:lnTo>
                      <a:pt x="61913" y="314706"/>
                    </a:lnTo>
                    <a:lnTo>
                      <a:pt x="58293" y="306419"/>
                    </a:lnTo>
                    <a:lnTo>
                      <a:pt x="34290" y="305181"/>
                    </a:lnTo>
                    <a:lnTo>
                      <a:pt x="34290" y="305181"/>
                    </a:lnTo>
                    <a:lnTo>
                      <a:pt x="33338" y="294513"/>
                    </a:lnTo>
                    <a:lnTo>
                      <a:pt x="38386" y="284988"/>
                    </a:lnTo>
                    <a:lnTo>
                      <a:pt x="30099" y="266795"/>
                    </a:lnTo>
                    <a:lnTo>
                      <a:pt x="38005" y="245364"/>
                    </a:lnTo>
                    <a:lnTo>
                      <a:pt x="30289" y="231553"/>
                    </a:lnTo>
                    <a:lnTo>
                      <a:pt x="46958" y="220123"/>
                    </a:lnTo>
                    <a:lnTo>
                      <a:pt x="53530" y="209931"/>
                    </a:lnTo>
                    <a:lnTo>
                      <a:pt x="55531" y="187357"/>
                    </a:lnTo>
                    <a:lnTo>
                      <a:pt x="47339" y="169735"/>
                    </a:lnTo>
                    <a:lnTo>
                      <a:pt x="49054" y="159163"/>
                    </a:lnTo>
                    <a:lnTo>
                      <a:pt x="26289" y="155353"/>
                    </a:lnTo>
                    <a:lnTo>
                      <a:pt x="31528" y="162973"/>
                    </a:lnTo>
                    <a:lnTo>
                      <a:pt x="24765" y="180213"/>
                    </a:lnTo>
                    <a:lnTo>
                      <a:pt x="15430" y="188309"/>
                    </a:lnTo>
                    <a:lnTo>
                      <a:pt x="4096" y="183356"/>
                    </a:lnTo>
                    <a:lnTo>
                      <a:pt x="2191" y="173736"/>
                    </a:lnTo>
                    <a:lnTo>
                      <a:pt x="9715" y="164783"/>
                    </a:lnTo>
                    <a:lnTo>
                      <a:pt x="16002" y="138779"/>
                    </a:lnTo>
                    <a:lnTo>
                      <a:pt x="14383" y="133064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任意多边形: 形状 39"/>
              <p:cNvSpPr/>
              <p:nvPr>
                <p:custDataLst>
                  <p:tags r:id="rId92"/>
                </p:custDataLst>
              </p:nvPr>
            </p:nvSpPr>
            <p:spPr>
              <a:xfrm>
                <a:off x="6175" y="6043"/>
                <a:ext cx="86" cy="121"/>
              </a:xfrm>
              <a:custGeom>
                <a:avLst/>
                <a:gdLst>
                  <a:gd name="connsiteX0" fmla="*/ 95536 w 760475"/>
                  <a:gd name="connsiteY0" fmla="*/ 72771 h 881157"/>
                  <a:gd name="connsiteX1" fmla="*/ 100393 w 760475"/>
                  <a:gd name="connsiteY1" fmla="*/ 64865 h 881157"/>
                  <a:gd name="connsiteX2" fmla="*/ 125635 w 760475"/>
                  <a:gd name="connsiteY2" fmla="*/ 82582 h 881157"/>
                  <a:gd name="connsiteX3" fmla="*/ 129064 w 760475"/>
                  <a:gd name="connsiteY3" fmla="*/ 75343 h 881157"/>
                  <a:gd name="connsiteX4" fmla="*/ 120682 w 760475"/>
                  <a:gd name="connsiteY4" fmla="*/ 71723 h 881157"/>
                  <a:gd name="connsiteX5" fmla="*/ 127063 w 760475"/>
                  <a:gd name="connsiteY5" fmla="*/ 64198 h 881157"/>
                  <a:gd name="connsiteX6" fmla="*/ 137541 w 760475"/>
                  <a:gd name="connsiteY6" fmla="*/ 67818 h 881157"/>
                  <a:gd name="connsiteX7" fmla="*/ 141446 w 760475"/>
                  <a:gd name="connsiteY7" fmla="*/ 56674 h 881157"/>
                  <a:gd name="connsiteX8" fmla="*/ 154591 w 760475"/>
                  <a:gd name="connsiteY8" fmla="*/ 68389 h 881157"/>
                  <a:gd name="connsiteX9" fmla="*/ 158401 w 760475"/>
                  <a:gd name="connsiteY9" fmla="*/ 66961 h 881157"/>
                  <a:gd name="connsiteX10" fmla="*/ 162592 w 760475"/>
                  <a:gd name="connsiteY10" fmla="*/ 61055 h 881157"/>
                  <a:gd name="connsiteX11" fmla="*/ 154400 w 760475"/>
                  <a:gd name="connsiteY11" fmla="*/ 33052 h 881157"/>
                  <a:gd name="connsiteX12" fmla="*/ 158877 w 760475"/>
                  <a:gd name="connsiteY12" fmla="*/ 30861 h 881157"/>
                  <a:gd name="connsiteX13" fmla="*/ 156020 w 760475"/>
                  <a:gd name="connsiteY13" fmla="*/ 18859 h 881157"/>
                  <a:gd name="connsiteX14" fmla="*/ 158115 w 760475"/>
                  <a:gd name="connsiteY14" fmla="*/ 15811 h 881157"/>
                  <a:gd name="connsiteX15" fmla="*/ 163068 w 760475"/>
                  <a:gd name="connsiteY15" fmla="*/ 20479 h 881157"/>
                  <a:gd name="connsiteX16" fmla="*/ 163163 w 760475"/>
                  <a:gd name="connsiteY16" fmla="*/ 13906 h 881157"/>
                  <a:gd name="connsiteX17" fmla="*/ 170116 w 760475"/>
                  <a:gd name="connsiteY17" fmla="*/ 9811 h 881157"/>
                  <a:gd name="connsiteX18" fmla="*/ 183737 w 760475"/>
                  <a:gd name="connsiteY18" fmla="*/ 13906 h 881157"/>
                  <a:gd name="connsiteX19" fmla="*/ 186976 w 760475"/>
                  <a:gd name="connsiteY19" fmla="*/ 0 h 881157"/>
                  <a:gd name="connsiteX20" fmla="*/ 190595 w 760475"/>
                  <a:gd name="connsiteY20" fmla="*/ 7525 h 881157"/>
                  <a:gd name="connsiteX21" fmla="*/ 185452 w 760475"/>
                  <a:gd name="connsiteY21" fmla="*/ 10668 h 881157"/>
                  <a:gd name="connsiteX22" fmla="*/ 188023 w 760475"/>
                  <a:gd name="connsiteY22" fmla="*/ 16573 h 881157"/>
                  <a:gd name="connsiteX23" fmla="*/ 198501 w 760475"/>
                  <a:gd name="connsiteY23" fmla="*/ 18193 h 881157"/>
                  <a:gd name="connsiteX24" fmla="*/ 211360 w 760475"/>
                  <a:gd name="connsiteY24" fmla="*/ 33814 h 881157"/>
                  <a:gd name="connsiteX25" fmla="*/ 216598 w 760475"/>
                  <a:gd name="connsiteY25" fmla="*/ 34576 h 881157"/>
                  <a:gd name="connsiteX26" fmla="*/ 216979 w 760475"/>
                  <a:gd name="connsiteY26" fmla="*/ 28289 h 881157"/>
                  <a:gd name="connsiteX27" fmla="*/ 221456 w 760475"/>
                  <a:gd name="connsiteY27" fmla="*/ 26479 h 881157"/>
                  <a:gd name="connsiteX28" fmla="*/ 232029 w 760475"/>
                  <a:gd name="connsiteY28" fmla="*/ 51244 h 881157"/>
                  <a:gd name="connsiteX29" fmla="*/ 251079 w 760475"/>
                  <a:gd name="connsiteY29" fmla="*/ 51625 h 881157"/>
                  <a:gd name="connsiteX30" fmla="*/ 238220 w 760475"/>
                  <a:gd name="connsiteY30" fmla="*/ 58864 h 881157"/>
                  <a:gd name="connsiteX31" fmla="*/ 240697 w 760475"/>
                  <a:gd name="connsiteY31" fmla="*/ 81724 h 881157"/>
                  <a:gd name="connsiteX32" fmla="*/ 248602 w 760475"/>
                  <a:gd name="connsiteY32" fmla="*/ 76105 h 881157"/>
                  <a:gd name="connsiteX33" fmla="*/ 249364 w 760475"/>
                  <a:gd name="connsiteY33" fmla="*/ 84772 h 881157"/>
                  <a:gd name="connsiteX34" fmla="*/ 257746 w 760475"/>
                  <a:gd name="connsiteY34" fmla="*/ 85249 h 881157"/>
                  <a:gd name="connsiteX35" fmla="*/ 264890 w 760475"/>
                  <a:gd name="connsiteY35" fmla="*/ 78486 h 881157"/>
                  <a:gd name="connsiteX36" fmla="*/ 267938 w 760475"/>
                  <a:gd name="connsiteY36" fmla="*/ 82867 h 881157"/>
                  <a:gd name="connsiteX37" fmla="*/ 264033 w 760475"/>
                  <a:gd name="connsiteY37" fmla="*/ 93821 h 881157"/>
                  <a:gd name="connsiteX38" fmla="*/ 277939 w 760475"/>
                  <a:gd name="connsiteY38" fmla="*/ 90202 h 881157"/>
                  <a:gd name="connsiteX39" fmla="*/ 291465 w 760475"/>
                  <a:gd name="connsiteY39" fmla="*/ 98012 h 881157"/>
                  <a:gd name="connsiteX40" fmla="*/ 291084 w 760475"/>
                  <a:gd name="connsiteY40" fmla="*/ 101727 h 881157"/>
                  <a:gd name="connsiteX41" fmla="*/ 298895 w 760475"/>
                  <a:gd name="connsiteY41" fmla="*/ 99536 h 881157"/>
                  <a:gd name="connsiteX42" fmla="*/ 302323 w 760475"/>
                  <a:gd name="connsiteY42" fmla="*/ 110299 h 881157"/>
                  <a:gd name="connsiteX43" fmla="*/ 318325 w 760475"/>
                  <a:gd name="connsiteY43" fmla="*/ 120586 h 881157"/>
                  <a:gd name="connsiteX44" fmla="*/ 330613 w 760475"/>
                  <a:gd name="connsiteY44" fmla="*/ 90964 h 881157"/>
                  <a:gd name="connsiteX45" fmla="*/ 325279 w 760475"/>
                  <a:gd name="connsiteY45" fmla="*/ 113347 h 881157"/>
                  <a:gd name="connsiteX46" fmla="*/ 341566 w 760475"/>
                  <a:gd name="connsiteY46" fmla="*/ 106680 h 881157"/>
                  <a:gd name="connsiteX47" fmla="*/ 336995 w 760475"/>
                  <a:gd name="connsiteY47" fmla="*/ 122587 h 881157"/>
                  <a:gd name="connsiteX48" fmla="*/ 344614 w 760475"/>
                  <a:gd name="connsiteY48" fmla="*/ 133350 h 881157"/>
                  <a:gd name="connsiteX49" fmla="*/ 332327 w 760475"/>
                  <a:gd name="connsiteY49" fmla="*/ 134017 h 881157"/>
                  <a:gd name="connsiteX50" fmla="*/ 330327 w 760475"/>
                  <a:gd name="connsiteY50" fmla="*/ 138970 h 881157"/>
                  <a:gd name="connsiteX51" fmla="*/ 349758 w 760475"/>
                  <a:gd name="connsiteY51" fmla="*/ 166688 h 881157"/>
                  <a:gd name="connsiteX52" fmla="*/ 360331 w 760475"/>
                  <a:gd name="connsiteY52" fmla="*/ 156115 h 881157"/>
                  <a:gd name="connsiteX53" fmla="*/ 349663 w 760475"/>
                  <a:gd name="connsiteY53" fmla="*/ 147447 h 881157"/>
                  <a:gd name="connsiteX54" fmla="*/ 350710 w 760475"/>
                  <a:gd name="connsiteY54" fmla="*/ 143256 h 881157"/>
                  <a:gd name="connsiteX55" fmla="*/ 375571 w 760475"/>
                  <a:gd name="connsiteY55" fmla="*/ 147923 h 881157"/>
                  <a:gd name="connsiteX56" fmla="*/ 388620 w 760475"/>
                  <a:gd name="connsiteY56" fmla="*/ 138970 h 881157"/>
                  <a:gd name="connsiteX57" fmla="*/ 396621 w 760475"/>
                  <a:gd name="connsiteY57" fmla="*/ 141732 h 881157"/>
                  <a:gd name="connsiteX58" fmla="*/ 394716 w 760475"/>
                  <a:gd name="connsiteY58" fmla="*/ 151828 h 881157"/>
                  <a:gd name="connsiteX59" fmla="*/ 401383 w 760475"/>
                  <a:gd name="connsiteY59" fmla="*/ 143923 h 881157"/>
                  <a:gd name="connsiteX60" fmla="*/ 420243 w 760475"/>
                  <a:gd name="connsiteY60" fmla="*/ 140494 h 881157"/>
                  <a:gd name="connsiteX61" fmla="*/ 417100 w 760475"/>
                  <a:gd name="connsiteY61" fmla="*/ 162020 h 881157"/>
                  <a:gd name="connsiteX62" fmla="*/ 427006 w 760475"/>
                  <a:gd name="connsiteY62" fmla="*/ 154972 h 881157"/>
                  <a:gd name="connsiteX63" fmla="*/ 431482 w 760475"/>
                  <a:gd name="connsiteY63" fmla="*/ 157543 h 881157"/>
                  <a:gd name="connsiteX64" fmla="*/ 433102 w 760475"/>
                  <a:gd name="connsiteY64" fmla="*/ 172593 h 881157"/>
                  <a:gd name="connsiteX65" fmla="*/ 427863 w 760475"/>
                  <a:gd name="connsiteY65" fmla="*/ 181927 h 881157"/>
                  <a:gd name="connsiteX66" fmla="*/ 438721 w 760475"/>
                  <a:gd name="connsiteY66" fmla="*/ 191071 h 881157"/>
                  <a:gd name="connsiteX67" fmla="*/ 444055 w 760475"/>
                  <a:gd name="connsiteY67" fmla="*/ 206311 h 881157"/>
                  <a:gd name="connsiteX68" fmla="*/ 454247 w 760475"/>
                  <a:gd name="connsiteY68" fmla="*/ 212503 h 881157"/>
                  <a:gd name="connsiteX69" fmla="*/ 464248 w 760475"/>
                  <a:gd name="connsiteY69" fmla="*/ 206121 h 881157"/>
                  <a:gd name="connsiteX70" fmla="*/ 461867 w 760475"/>
                  <a:gd name="connsiteY70" fmla="*/ 209359 h 881157"/>
                  <a:gd name="connsiteX71" fmla="*/ 468154 w 760475"/>
                  <a:gd name="connsiteY71" fmla="*/ 215360 h 881157"/>
                  <a:gd name="connsiteX72" fmla="*/ 473107 w 760475"/>
                  <a:gd name="connsiteY72" fmla="*/ 202978 h 881157"/>
                  <a:gd name="connsiteX73" fmla="*/ 480917 w 760475"/>
                  <a:gd name="connsiteY73" fmla="*/ 202501 h 881157"/>
                  <a:gd name="connsiteX74" fmla="*/ 481393 w 760475"/>
                  <a:gd name="connsiteY74" fmla="*/ 189738 h 881157"/>
                  <a:gd name="connsiteX75" fmla="*/ 491776 w 760475"/>
                  <a:gd name="connsiteY75" fmla="*/ 187928 h 881157"/>
                  <a:gd name="connsiteX76" fmla="*/ 491776 w 760475"/>
                  <a:gd name="connsiteY76" fmla="*/ 187928 h 881157"/>
                  <a:gd name="connsiteX77" fmla="*/ 494824 w 760475"/>
                  <a:gd name="connsiteY77" fmla="*/ 195643 h 881157"/>
                  <a:gd name="connsiteX78" fmla="*/ 487489 w 760475"/>
                  <a:gd name="connsiteY78" fmla="*/ 199263 h 881157"/>
                  <a:gd name="connsiteX79" fmla="*/ 496157 w 760475"/>
                  <a:gd name="connsiteY79" fmla="*/ 221456 h 881157"/>
                  <a:gd name="connsiteX80" fmla="*/ 498920 w 760475"/>
                  <a:gd name="connsiteY80" fmla="*/ 223266 h 881157"/>
                  <a:gd name="connsiteX81" fmla="*/ 499777 w 760475"/>
                  <a:gd name="connsiteY81" fmla="*/ 215455 h 881157"/>
                  <a:gd name="connsiteX82" fmla="*/ 505968 w 760475"/>
                  <a:gd name="connsiteY82" fmla="*/ 214789 h 881157"/>
                  <a:gd name="connsiteX83" fmla="*/ 517779 w 760475"/>
                  <a:gd name="connsiteY83" fmla="*/ 222694 h 881157"/>
                  <a:gd name="connsiteX84" fmla="*/ 513112 w 760475"/>
                  <a:gd name="connsiteY84" fmla="*/ 235744 h 881157"/>
                  <a:gd name="connsiteX85" fmla="*/ 522541 w 760475"/>
                  <a:gd name="connsiteY85" fmla="*/ 229838 h 881157"/>
                  <a:gd name="connsiteX86" fmla="*/ 524637 w 760475"/>
                  <a:gd name="connsiteY86" fmla="*/ 244888 h 881157"/>
                  <a:gd name="connsiteX87" fmla="*/ 519303 w 760475"/>
                  <a:gd name="connsiteY87" fmla="*/ 244507 h 881157"/>
                  <a:gd name="connsiteX88" fmla="*/ 530733 w 760475"/>
                  <a:gd name="connsiteY88" fmla="*/ 257651 h 881157"/>
                  <a:gd name="connsiteX89" fmla="*/ 525685 w 760475"/>
                  <a:gd name="connsiteY89" fmla="*/ 261080 h 881157"/>
                  <a:gd name="connsiteX90" fmla="*/ 531019 w 760475"/>
                  <a:gd name="connsiteY90" fmla="*/ 263652 h 881157"/>
                  <a:gd name="connsiteX91" fmla="*/ 524161 w 760475"/>
                  <a:gd name="connsiteY91" fmla="*/ 267176 h 881157"/>
                  <a:gd name="connsiteX92" fmla="*/ 525875 w 760475"/>
                  <a:gd name="connsiteY92" fmla="*/ 274987 h 881157"/>
                  <a:gd name="connsiteX93" fmla="*/ 534543 w 760475"/>
                  <a:gd name="connsiteY93" fmla="*/ 272891 h 881157"/>
                  <a:gd name="connsiteX94" fmla="*/ 531305 w 760475"/>
                  <a:gd name="connsiteY94" fmla="*/ 278797 h 881157"/>
                  <a:gd name="connsiteX95" fmla="*/ 534352 w 760475"/>
                  <a:gd name="connsiteY95" fmla="*/ 280892 h 881157"/>
                  <a:gd name="connsiteX96" fmla="*/ 526732 w 760475"/>
                  <a:gd name="connsiteY96" fmla="*/ 283655 h 881157"/>
                  <a:gd name="connsiteX97" fmla="*/ 524256 w 760475"/>
                  <a:gd name="connsiteY97" fmla="*/ 297656 h 881157"/>
                  <a:gd name="connsiteX98" fmla="*/ 512350 w 760475"/>
                  <a:gd name="connsiteY98" fmla="*/ 302705 h 881157"/>
                  <a:gd name="connsiteX99" fmla="*/ 508635 w 760475"/>
                  <a:gd name="connsiteY99" fmla="*/ 297180 h 881157"/>
                  <a:gd name="connsiteX100" fmla="*/ 499300 w 760475"/>
                  <a:gd name="connsiteY100" fmla="*/ 302133 h 881157"/>
                  <a:gd name="connsiteX101" fmla="*/ 504063 w 760475"/>
                  <a:gd name="connsiteY101" fmla="*/ 304895 h 881157"/>
                  <a:gd name="connsiteX102" fmla="*/ 501491 w 760475"/>
                  <a:gd name="connsiteY102" fmla="*/ 317563 h 881157"/>
                  <a:gd name="connsiteX103" fmla="*/ 511302 w 760475"/>
                  <a:gd name="connsiteY103" fmla="*/ 325850 h 881157"/>
                  <a:gd name="connsiteX104" fmla="*/ 515779 w 760475"/>
                  <a:gd name="connsiteY104" fmla="*/ 338328 h 881157"/>
                  <a:gd name="connsiteX105" fmla="*/ 513302 w 760475"/>
                  <a:gd name="connsiteY105" fmla="*/ 347091 h 881157"/>
                  <a:gd name="connsiteX106" fmla="*/ 503491 w 760475"/>
                  <a:gd name="connsiteY106" fmla="*/ 353187 h 881157"/>
                  <a:gd name="connsiteX107" fmla="*/ 506349 w 760475"/>
                  <a:gd name="connsiteY107" fmla="*/ 374237 h 881157"/>
                  <a:gd name="connsiteX108" fmla="*/ 502158 w 760475"/>
                  <a:gd name="connsiteY108" fmla="*/ 385858 h 881157"/>
                  <a:gd name="connsiteX109" fmla="*/ 494252 w 760475"/>
                  <a:gd name="connsiteY109" fmla="*/ 402812 h 881157"/>
                  <a:gd name="connsiteX110" fmla="*/ 487013 w 760475"/>
                  <a:gd name="connsiteY110" fmla="*/ 404241 h 881157"/>
                  <a:gd name="connsiteX111" fmla="*/ 491585 w 760475"/>
                  <a:gd name="connsiteY111" fmla="*/ 421862 h 881157"/>
                  <a:gd name="connsiteX112" fmla="*/ 518446 w 760475"/>
                  <a:gd name="connsiteY112" fmla="*/ 468821 h 881157"/>
                  <a:gd name="connsiteX113" fmla="*/ 528733 w 760475"/>
                  <a:gd name="connsiteY113" fmla="*/ 477679 h 881157"/>
                  <a:gd name="connsiteX114" fmla="*/ 532352 w 760475"/>
                  <a:gd name="connsiteY114" fmla="*/ 466630 h 881157"/>
                  <a:gd name="connsiteX115" fmla="*/ 539877 w 760475"/>
                  <a:gd name="connsiteY115" fmla="*/ 472630 h 881157"/>
                  <a:gd name="connsiteX116" fmla="*/ 537781 w 760475"/>
                  <a:gd name="connsiteY116" fmla="*/ 478060 h 881157"/>
                  <a:gd name="connsiteX117" fmla="*/ 542163 w 760475"/>
                  <a:gd name="connsiteY117" fmla="*/ 478631 h 881157"/>
                  <a:gd name="connsiteX118" fmla="*/ 546449 w 760475"/>
                  <a:gd name="connsiteY118" fmla="*/ 468725 h 881157"/>
                  <a:gd name="connsiteX119" fmla="*/ 541115 w 760475"/>
                  <a:gd name="connsiteY119" fmla="*/ 469868 h 881157"/>
                  <a:gd name="connsiteX120" fmla="*/ 539782 w 760475"/>
                  <a:gd name="connsiteY120" fmla="*/ 460915 h 881157"/>
                  <a:gd name="connsiteX121" fmla="*/ 550355 w 760475"/>
                  <a:gd name="connsiteY121" fmla="*/ 459867 h 881157"/>
                  <a:gd name="connsiteX122" fmla="*/ 552164 w 760475"/>
                  <a:gd name="connsiteY122" fmla="*/ 467963 h 881157"/>
                  <a:gd name="connsiteX123" fmla="*/ 562165 w 760475"/>
                  <a:gd name="connsiteY123" fmla="*/ 462820 h 881157"/>
                  <a:gd name="connsiteX124" fmla="*/ 566071 w 760475"/>
                  <a:gd name="connsiteY124" fmla="*/ 475107 h 881157"/>
                  <a:gd name="connsiteX125" fmla="*/ 572072 w 760475"/>
                  <a:gd name="connsiteY125" fmla="*/ 471488 h 881157"/>
                  <a:gd name="connsiteX126" fmla="*/ 571405 w 760475"/>
                  <a:gd name="connsiteY126" fmla="*/ 465106 h 881157"/>
                  <a:gd name="connsiteX127" fmla="*/ 579787 w 760475"/>
                  <a:gd name="connsiteY127" fmla="*/ 465582 h 881157"/>
                  <a:gd name="connsiteX128" fmla="*/ 574072 w 760475"/>
                  <a:gd name="connsiteY128" fmla="*/ 455771 h 881157"/>
                  <a:gd name="connsiteX129" fmla="*/ 579596 w 760475"/>
                  <a:gd name="connsiteY129" fmla="*/ 458629 h 881157"/>
                  <a:gd name="connsiteX130" fmla="*/ 583025 w 760475"/>
                  <a:gd name="connsiteY130" fmla="*/ 450913 h 881157"/>
                  <a:gd name="connsiteX131" fmla="*/ 594455 w 760475"/>
                  <a:gd name="connsiteY131" fmla="*/ 453295 h 881157"/>
                  <a:gd name="connsiteX132" fmla="*/ 592169 w 760475"/>
                  <a:gd name="connsiteY132" fmla="*/ 443103 h 881157"/>
                  <a:gd name="connsiteX133" fmla="*/ 598646 w 760475"/>
                  <a:gd name="connsiteY133" fmla="*/ 447103 h 881157"/>
                  <a:gd name="connsiteX134" fmla="*/ 609505 w 760475"/>
                  <a:gd name="connsiteY134" fmla="*/ 443484 h 881157"/>
                  <a:gd name="connsiteX135" fmla="*/ 615029 w 760475"/>
                  <a:gd name="connsiteY135" fmla="*/ 452247 h 881157"/>
                  <a:gd name="connsiteX136" fmla="*/ 627507 w 760475"/>
                  <a:gd name="connsiteY136" fmla="*/ 452628 h 881157"/>
                  <a:gd name="connsiteX137" fmla="*/ 651891 w 760475"/>
                  <a:gd name="connsiteY137" fmla="*/ 448913 h 881157"/>
                  <a:gd name="connsiteX138" fmla="*/ 665321 w 760475"/>
                  <a:gd name="connsiteY138" fmla="*/ 440436 h 881157"/>
                  <a:gd name="connsiteX139" fmla="*/ 721805 w 760475"/>
                  <a:gd name="connsiteY139" fmla="*/ 445389 h 881157"/>
                  <a:gd name="connsiteX140" fmla="*/ 746474 w 760475"/>
                  <a:gd name="connsiteY140" fmla="*/ 442436 h 881157"/>
                  <a:gd name="connsiteX141" fmla="*/ 748760 w 760475"/>
                  <a:gd name="connsiteY141" fmla="*/ 446342 h 881157"/>
                  <a:gd name="connsiteX142" fmla="*/ 742283 w 760475"/>
                  <a:gd name="connsiteY142" fmla="*/ 476250 h 881157"/>
                  <a:gd name="connsiteX143" fmla="*/ 752665 w 760475"/>
                  <a:gd name="connsiteY143" fmla="*/ 505873 h 881157"/>
                  <a:gd name="connsiteX144" fmla="*/ 748665 w 760475"/>
                  <a:gd name="connsiteY144" fmla="*/ 520065 h 881157"/>
                  <a:gd name="connsiteX145" fmla="*/ 740188 w 760475"/>
                  <a:gd name="connsiteY145" fmla="*/ 524065 h 881157"/>
                  <a:gd name="connsiteX146" fmla="*/ 739521 w 760475"/>
                  <a:gd name="connsiteY146" fmla="*/ 529685 h 881157"/>
                  <a:gd name="connsiteX147" fmla="*/ 742093 w 760475"/>
                  <a:gd name="connsiteY147" fmla="*/ 544068 h 881157"/>
                  <a:gd name="connsiteX148" fmla="*/ 753237 w 760475"/>
                  <a:gd name="connsiteY148" fmla="*/ 564451 h 881157"/>
                  <a:gd name="connsiteX149" fmla="*/ 760476 w 760475"/>
                  <a:gd name="connsiteY149" fmla="*/ 569119 h 881157"/>
                  <a:gd name="connsiteX150" fmla="*/ 732472 w 760475"/>
                  <a:gd name="connsiteY150" fmla="*/ 609790 h 881157"/>
                  <a:gd name="connsiteX151" fmla="*/ 730663 w 760475"/>
                  <a:gd name="connsiteY151" fmla="*/ 631317 h 881157"/>
                  <a:gd name="connsiteX152" fmla="*/ 738378 w 760475"/>
                  <a:gd name="connsiteY152" fmla="*/ 638842 h 881157"/>
                  <a:gd name="connsiteX153" fmla="*/ 724281 w 760475"/>
                  <a:gd name="connsiteY153" fmla="*/ 658463 h 881157"/>
                  <a:gd name="connsiteX154" fmla="*/ 715232 w 760475"/>
                  <a:gd name="connsiteY154" fmla="*/ 660559 h 881157"/>
                  <a:gd name="connsiteX155" fmla="*/ 711994 w 760475"/>
                  <a:gd name="connsiteY155" fmla="*/ 666178 h 881157"/>
                  <a:gd name="connsiteX156" fmla="*/ 714280 w 760475"/>
                  <a:gd name="connsiteY156" fmla="*/ 675894 h 881157"/>
                  <a:gd name="connsiteX157" fmla="*/ 714280 w 760475"/>
                  <a:gd name="connsiteY157" fmla="*/ 675894 h 881157"/>
                  <a:gd name="connsiteX158" fmla="*/ 713137 w 760475"/>
                  <a:gd name="connsiteY158" fmla="*/ 680085 h 881157"/>
                  <a:gd name="connsiteX159" fmla="*/ 713137 w 760475"/>
                  <a:gd name="connsiteY159" fmla="*/ 680085 h 881157"/>
                  <a:gd name="connsiteX160" fmla="*/ 707803 w 760475"/>
                  <a:gd name="connsiteY160" fmla="*/ 683133 h 881157"/>
                  <a:gd name="connsiteX161" fmla="*/ 707803 w 760475"/>
                  <a:gd name="connsiteY161" fmla="*/ 690181 h 881157"/>
                  <a:gd name="connsiteX162" fmla="*/ 713422 w 760475"/>
                  <a:gd name="connsiteY162" fmla="*/ 686752 h 881157"/>
                  <a:gd name="connsiteX163" fmla="*/ 715423 w 760475"/>
                  <a:gd name="connsiteY163" fmla="*/ 692753 h 881157"/>
                  <a:gd name="connsiteX164" fmla="*/ 728281 w 760475"/>
                  <a:gd name="connsiteY164" fmla="*/ 699706 h 881157"/>
                  <a:gd name="connsiteX165" fmla="*/ 728281 w 760475"/>
                  <a:gd name="connsiteY165" fmla="*/ 705422 h 881157"/>
                  <a:gd name="connsiteX166" fmla="*/ 735521 w 760475"/>
                  <a:gd name="connsiteY166" fmla="*/ 705802 h 881157"/>
                  <a:gd name="connsiteX167" fmla="*/ 735997 w 760475"/>
                  <a:gd name="connsiteY167" fmla="*/ 715327 h 881157"/>
                  <a:gd name="connsiteX168" fmla="*/ 710374 w 760475"/>
                  <a:gd name="connsiteY168" fmla="*/ 725710 h 881157"/>
                  <a:gd name="connsiteX169" fmla="*/ 706469 w 760475"/>
                  <a:gd name="connsiteY169" fmla="*/ 740093 h 881157"/>
                  <a:gd name="connsiteX170" fmla="*/ 684943 w 760475"/>
                  <a:gd name="connsiteY170" fmla="*/ 745807 h 881157"/>
                  <a:gd name="connsiteX171" fmla="*/ 686562 w 760475"/>
                  <a:gd name="connsiteY171" fmla="*/ 751618 h 881157"/>
                  <a:gd name="connsiteX172" fmla="*/ 674275 w 760475"/>
                  <a:gd name="connsiteY172" fmla="*/ 778478 h 881157"/>
                  <a:gd name="connsiteX173" fmla="*/ 655225 w 760475"/>
                  <a:gd name="connsiteY173" fmla="*/ 781336 h 881157"/>
                  <a:gd name="connsiteX174" fmla="*/ 643223 w 760475"/>
                  <a:gd name="connsiteY174" fmla="*/ 791909 h 881157"/>
                  <a:gd name="connsiteX175" fmla="*/ 643223 w 760475"/>
                  <a:gd name="connsiteY175" fmla="*/ 791909 h 881157"/>
                  <a:gd name="connsiteX176" fmla="*/ 637318 w 760475"/>
                  <a:gd name="connsiteY176" fmla="*/ 801148 h 881157"/>
                  <a:gd name="connsiteX177" fmla="*/ 623411 w 760475"/>
                  <a:gd name="connsiteY177" fmla="*/ 801814 h 881157"/>
                  <a:gd name="connsiteX178" fmla="*/ 612648 w 760475"/>
                  <a:gd name="connsiteY178" fmla="*/ 813816 h 881157"/>
                  <a:gd name="connsiteX179" fmla="*/ 605504 w 760475"/>
                  <a:gd name="connsiteY179" fmla="*/ 812101 h 881157"/>
                  <a:gd name="connsiteX180" fmla="*/ 605504 w 760475"/>
                  <a:gd name="connsiteY180" fmla="*/ 812101 h 881157"/>
                  <a:gd name="connsiteX181" fmla="*/ 596455 w 760475"/>
                  <a:gd name="connsiteY181" fmla="*/ 807625 h 881157"/>
                  <a:gd name="connsiteX182" fmla="*/ 596455 w 760475"/>
                  <a:gd name="connsiteY182" fmla="*/ 807625 h 881157"/>
                  <a:gd name="connsiteX183" fmla="*/ 584930 w 760475"/>
                  <a:gd name="connsiteY183" fmla="*/ 803529 h 881157"/>
                  <a:gd name="connsiteX184" fmla="*/ 561213 w 760475"/>
                  <a:gd name="connsiteY184" fmla="*/ 804958 h 881157"/>
                  <a:gd name="connsiteX185" fmla="*/ 560832 w 760475"/>
                  <a:gd name="connsiteY185" fmla="*/ 823246 h 881157"/>
                  <a:gd name="connsiteX186" fmla="*/ 550926 w 760475"/>
                  <a:gd name="connsiteY186" fmla="*/ 836676 h 881157"/>
                  <a:gd name="connsiteX187" fmla="*/ 526447 w 760475"/>
                  <a:gd name="connsiteY187" fmla="*/ 848487 h 881157"/>
                  <a:gd name="connsiteX188" fmla="*/ 526447 w 760475"/>
                  <a:gd name="connsiteY188" fmla="*/ 848487 h 881157"/>
                  <a:gd name="connsiteX189" fmla="*/ 523018 w 760475"/>
                  <a:gd name="connsiteY189" fmla="*/ 838295 h 881157"/>
                  <a:gd name="connsiteX190" fmla="*/ 511016 w 760475"/>
                  <a:gd name="connsiteY190" fmla="*/ 830961 h 881157"/>
                  <a:gd name="connsiteX191" fmla="*/ 506063 w 760475"/>
                  <a:gd name="connsiteY191" fmla="*/ 835914 h 881157"/>
                  <a:gd name="connsiteX192" fmla="*/ 498538 w 760475"/>
                  <a:gd name="connsiteY192" fmla="*/ 824674 h 881157"/>
                  <a:gd name="connsiteX193" fmla="*/ 479203 w 760475"/>
                  <a:gd name="connsiteY193" fmla="*/ 838581 h 881157"/>
                  <a:gd name="connsiteX194" fmla="*/ 479203 w 760475"/>
                  <a:gd name="connsiteY194" fmla="*/ 838581 h 881157"/>
                  <a:gd name="connsiteX195" fmla="*/ 468058 w 760475"/>
                  <a:gd name="connsiteY195" fmla="*/ 838581 h 881157"/>
                  <a:gd name="connsiteX196" fmla="*/ 468058 w 760475"/>
                  <a:gd name="connsiteY196" fmla="*/ 838581 h 881157"/>
                  <a:gd name="connsiteX197" fmla="*/ 461200 w 760475"/>
                  <a:gd name="connsiteY197" fmla="*/ 855726 h 881157"/>
                  <a:gd name="connsiteX198" fmla="*/ 455581 w 760475"/>
                  <a:gd name="connsiteY198" fmla="*/ 847154 h 881157"/>
                  <a:gd name="connsiteX199" fmla="*/ 452628 w 760475"/>
                  <a:gd name="connsiteY199" fmla="*/ 850297 h 881157"/>
                  <a:gd name="connsiteX200" fmla="*/ 448151 w 760475"/>
                  <a:gd name="connsiteY200" fmla="*/ 871823 h 881157"/>
                  <a:gd name="connsiteX201" fmla="*/ 450913 w 760475"/>
                  <a:gd name="connsiteY201" fmla="*/ 876967 h 881157"/>
                  <a:gd name="connsiteX202" fmla="*/ 441770 w 760475"/>
                  <a:gd name="connsiteY202" fmla="*/ 881158 h 881157"/>
                  <a:gd name="connsiteX203" fmla="*/ 429577 w 760475"/>
                  <a:gd name="connsiteY203" fmla="*/ 865251 h 881157"/>
                  <a:gd name="connsiteX204" fmla="*/ 399383 w 760475"/>
                  <a:gd name="connsiteY204" fmla="*/ 850678 h 881157"/>
                  <a:gd name="connsiteX205" fmla="*/ 396812 w 760475"/>
                  <a:gd name="connsiteY205" fmla="*/ 841248 h 881157"/>
                  <a:gd name="connsiteX206" fmla="*/ 380905 w 760475"/>
                  <a:gd name="connsiteY206" fmla="*/ 835819 h 881157"/>
                  <a:gd name="connsiteX207" fmla="*/ 375761 w 760475"/>
                  <a:gd name="connsiteY207" fmla="*/ 829532 h 881157"/>
                  <a:gd name="connsiteX208" fmla="*/ 376238 w 760475"/>
                  <a:gd name="connsiteY208" fmla="*/ 817912 h 881157"/>
                  <a:gd name="connsiteX209" fmla="*/ 359188 w 760475"/>
                  <a:gd name="connsiteY209" fmla="*/ 811530 h 881157"/>
                  <a:gd name="connsiteX210" fmla="*/ 357949 w 760475"/>
                  <a:gd name="connsiteY210" fmla="*/ 805529 h 881157"/>
                  <a:gd name="connsiteX211" fmla="*/ 346234 w 760475"/>
                  <a:gd name="connsiteY211" fmla="*/ 804386 h 881157"/>
                  <a:gd name="connsiteX212" fmla="*/ 347567 w 760475"/>
                  <a:gd name="connsiteY212" fmla="*/ 798005 h 881157"/>
                  <a:gd name="connsiteX213" fmla="*/ 341090 w 760475"/>
                  <a:gd name="connsiteY213" fmla="*/ 790289 h 881157"/>
                  <a:gd name="connsiteX214" fmla="*/ 341090 w 760475"/>
                  <a:gd name="connsiteY214" fmla="*/ 790289 h 881157"/>
                  <a:gd name="connsiteX215" fmla="*/ 339471 w 760475"/>
                  <a:gd name="connsiteY215" fmla="*/ 780288 h 881157"/>
                  <a:gd name="connsiteX216" fmla="*/ 339471 w 760475"/>
                  <a:gd name="connsiteY216" fmla="*/ 780288 h 881157"/>
                  <a:gd name="connsiteX217" fmla="*/ 333375 w 760475"/>
                  <a:gd name="connsiteY217" fmla="*/ 780002 h 881157"/>
                  <a:gd name="connsiteX218" fmla="*/ 345472 w 760475"/>
                  <a:gd name="connsiteY218" fmla="*/ 769239 h 881157"/>
                  <a:gd name="connsiteX219" fmla="*/ 341471 w 760475"/>
                  <a:gd name="connsiteY219" fmla="*/ 756952 h 881157"/>
                  <a:gd name="connsiteX220" fmla="*/ 315658 w 760475"/>
                  <a:gd name="connsiteY220" fmla="*/ 748189 h 881157"/>
                  <a:gd name="connsiteX221" fmla="*/ 311182 w 760475"/>
                  <a:gd name="connsiteY221" fmla="*/ 736568 h 881157"/>
                  <a:gd name="connsiteX222" fmla="*/ 303466 w 760475"/>
                  <a:gd name="connsiteY222" fmla="*/ 741807 h 881157"/>
                  <a:gd name="connsiteX223" fmla="*/ 301942 w 760475"/>
                  <a:gd name="connsiteY223" fmla="*/ 735521 h 881157"/>
                  <a:gd name="connsiteX224" fmla="*/ 307657 w 760475"/>
                  <a:gd name="connsiteY224" fmla="*/ 728472 h 881157"/>
                  <a:gd name="connsiteX225" fmla="*/ 302895 w 760475"/>
                  <a:gd name="connsiteY225" fmla="*/ 718947 h 881157"/>
                  <a:gd name="connsiteX226" fmla="*/ 292322 w 760475"/>
                  <a:gd name="connsiteY226" fmla="*/ 717423 h 881157"/>
                  <a:gd name="connsiteX227" fmla="*/ 284226 w 760475"/>
                  <a:gd name="connsiteY227" fmla="*/ 707136 h 881157"/>
                  <a:gd name="connsiteX228" fmla="*/ 264033 w 760475"/>
                  <a:gd name="connsiteY228" fmla="*/ 716756 h 881157"/>
                  <a:gd name="connsiteX229" fmla="*/ 264033 w 760475"/>
                  <a:gd name="connsiteY229" fmla="*/ 716756 h 881157"/>
                  <a:gd name="connsiteX230" fmla="*/ 261461 w 760475"/>
                  <a:gd name="connsiteY230" fmla="*/ 710470 h 881157"/>
                  <a:gd name="connsiteX231" fmla="*/ 265557 w 760475"/>
                  <a:gd name="connsiteY231" fmla="*/ 692658 h 881157"/>
                  <a:gd name="connsiteX232" fmla="*/ 259366 w 760475"/>
                  <a:gd name="connsiteY232" fmla="*/ 678561 h 881157"/>
                  <a:gd name="connsiteX233" fmla="*/ 267176 w 760475"/>
                  <a:gd name="connsiteY233" fmla="*/ 658939 h 881157"/>
                  <a:gd name="connsiteX234" fmla="*/ 259366 w 760475"/>
                  <a:gd name="connsiteY234" fmla="*/ 652367 h 881157"/>
                  <a:gd name="connsiteX235" fmla="*/ 248126 w 760475"/>
                  <a:gd name="connsiteY235" fmla="*/ 654558 h 881157"/>
                  <a:gd name="connsiteX236" fmla="*/ 237554 w 760475"/>
                  <a:gd name="connsiteY236" fmla="*/ 630650 h 881157"/>
                  <a:gd name="connsiteX237" fmla="*/ 224028 w 760475"/>
                  <a:gd name="connsiteY237" fmla="*/ 617125 h 881157"/>
                  <a:gd name="connsiteX238" fmla="*/ 218313 w 760475"/>
                  <a:gd name="connsiteY238" fmla="*/ 614743 h 881157"/>
                  <a:gd name="connsiteX239" fmla="*/ 205073 w 760475"/>
                  <a:gd name="connsiteY239" fmla="*/ 624364 h 881157"/>
                  <a:gd name="connsiteX240" fmla="*/ 143446 w 760475"/>
                  <a:gd name="connsiteY240" fmla="*/ 584168 h 881157"/>
                  <a:gd name="connsiteX241" fmla="*/ 140589 w 760475"/>
                  <a:gd name="connsiteY241" fmla="*/ 575977 h 881157"/>
                  <a:gd name="connsiteX242" fmla="*/ 128873 w 760475"/>
                  <a:gd name="connsiteY242" fmla="*/ 587597 h 881157"/>
                  <a:gd name="connsiteX243" fmla="*/ 113729 w 760475"/>
                  <a:gd name="connsiteY243" fmla="*/ 582359 h 881157"/>
                  <a:gd name="connsiteX244" fmla="*/ 106585 w 760475"/>
                  <a:gd name="connsiteY244" fmla="*/ 587597 h 881157"/>
                  <a:gd name="connsiteX245" fmla="*/ 81058 w 760475"/>
                  <a:gd name="connsiteY245" fmla="*/ 571976 h 881157"/>
                  <a:gd name="connsiteX246" fmla="*/ 70771 w 760475"/>
                  <a:gd name="connsiteY246" fmla="*/ 571881 h 881157"/>
                  <a:gd name="connsiteX247" fmla="*/ 64294 w 760475"/>
                  <a:gd name="connsiteY247" fmla="*/ 559213 h 881157"/>
                  <a:gd name="connsiteX248" fmla="*/ 36290 w 760475"/>
                  <a:gd name="connsiteY248" fmla="*/ 548830 h 881157"/>
                  <a:gd name="connsiteX249" fmla="*/ 15526 w 760475"/>
                  <a:gd name="connsiteY249" fmla="*/ 548449 h 881157"/>
                  <a:gd name="connsiteX250" fmla="*/ 0 w 760475"/>
                  <a:gd name="connsiteY250" fmla="*/ 520351 h 881157"/>
                  <a:gd name="connsiteX251" fmla="*/ 2857 w 760475"/>
                  <a:gd name="connsiteY251" fmla="*/ 512064 h 881157"/>
                  <a:gd name="connsiteX252" fmla="*/ 13145 w 760475"/>
                  <a:gd name="connsiteY252" fmla="*/ 507587 h 881157"/>
                  <a:gd name="connsiteX253" fmla="*/ 13906 w 760475"/>
                  <a:gd name="connsiteY253" fmla="*/ 496348 h 881157"/>
                  <a:gd name="connsiteX254" fmla="*/ 25717 w 760475"/>
                  <a:gd name="connsiteY254" fmla="*/ 479584 h 881157"/>
                  <a:gd name="connsiteX255" fmla="*/ 25717 w 760475"/>
                  <a:gd name="connsiteY255" fmla="*/ 479584 h 881157"/>
                  <a:gd name="connsiteX256" fmla="*/ 32671 w 760475"/>
                  <a:gd name="connsiteY256" fmla="*/ 468916 h 881157"/>
                  <a:gd name="connsiteX257" fmla="*/ 32671 w 760475"/>
                  <a:gd name="connsiteY257" fmla="*/ 468916 h 881157"/>
                  <a:gd name="connsiteX258" fmla="*/ 19526 w 760475"/>
                  <a:gd name="connsiteY258" fmla="*/ 451675 h 881157"/>
                  <a:gd name="connsiteX259" fmla="*/ 20574 w 760475"/>
                  <a:gd name="connsiteY259" fmla="*/ 442627 h 881157"/>
                  <a:gd name="connsiteX260" fmla="*/ 14573 w 760475"/>
                  <a:gd name="connsiteY260" fmla="*/ 435197 h 881157"/>
                  <a:gd name="connsiteX261" fmla="*/ 25051 w 760475"/>
                  <a:gd name="connsiteY261" fmla="*/ 417195 h 881157"/>
                  <a:gd name="connsiteX262" fmla="*/ 22860 w 760475"/>
                  <a:gd name="connsiteY262" fmla="*/ 397383 h 881157"/>
                  <a:gd name="connsiteX263" fmla="*/ 42577 w 760475"/>
                  <a:gd name="connsiteY263" fmla="*/ 380047 h 881157"/>
                  <a:gd name="connsiteX264" fmla="*/ 45625 w 760475"/>
                  <a:gd name="connsiteY264" fmla="*/ 360235 h 881157"/>
                  <a:gd name="connsiteX265" fmla="*/ 49530 w 760475"/>
                  <a:gd name="connsiteY265" fmla="*/ 362807 h 881157"/>
                  <a:gd name="connsiteX266" fmla="*/ 53816 w 760475"/>
                  <a:gd name="connsiteY266" fmla="*/ 357188 h 881157"/>
                  <a:gd name="connsiteX267" fmla="*/ 53816 w 760475"/>
                  <a:gd name="connsiteY267" fmla="*/ 357188 h 881157"/>
                  <a:gd name="connsiteX268" fmla="*/ 54769 w 760475"/>
                  <a:gd name="connsiteY268" fmla="*/ 355187 h 881157"/>
                  <a:gd name="connsiteX269" fmla="*/ 54769 w 760475"/>
                  <a:gd name="connsiteY269" fmla="*/ 355187 h 881157"/>
                  <a:gd name="connsiteX270" fmla="*/ 55245 w 760475"/>
                  <a:gd name="connsiteY270" fmla="*/ 344805 h 881157"/>
                  <a:gd name="connsiteX271" fmla="*/ 63817 w 760475"/>
                  <a:gd name="connsiteY271" fmla="*/ 337375 h 881157"/>
                  <a:gd name="connsiteX272" fmla="*/ 70104 w 760475"/>
                  <a:gd name="connsiteY272" fmla="*/ 334804 h 881157"/>
                  <a:gd name="connsiteX273" fmla="*/ 79153 w 760475"/>
                  <a:gd name="connsiteY273" fmla="*/ 342519 h 881157"/>
                  <a:gd name="connsiteX274" fmla="*/ 80677 w 760475"/>
                  <a:gd name="connsiteY274" fmla="*/ 333661 h 881157"/>
                  <a:gd name="connsiteX275" fmla="*/ 102298 w 760475"/>
                  <a:gd name="connsiteY275" fmla="*/ 331470 h 881157"/>
                  <a:gd name="connsiteX276" fmla="*/ 93916 w 760475"/>
                  <a:gd name="connsiteY276" fmla="*/ 317182 h 881157"/>
                  <a:gd name="connsiteX277" fmla="*/ 97346 w 760475"/>
                  <a:gd name="connsiteY277" fmla="*/ 306705 h 881157"/>
                  <a:gd name="connsiteX278" fmla="*/ 94964 w 760475"/>
                  <a:gd name="connsiteY278" fmla="*/ 294513 h 881157"/>
                  <a:gd name="connsiteX279" fmla="*/ 100965 w 760475"/>
                  <a:gd name="connsiteY279" fmla="*/ 283369 h 881157"/>
                  <a:gd name="connsiteX280" fmla="*/ 96393 w 760475"/>
                  <a:gd name="connsiteY280" fmla="*/ 271843 h 881157"/>
                  <a:gd name="connsiteX281" fmla="*/ 100298 w 760475"/>
                  <a:gd name="connsiteY281" fmla="*/ 257651 h 881157"/>
                  <a:gd name="connsiteX282" fmla="*/ 96774 w 760475"/>
                  <a:gd name="connsiteY282" fmla="*/ 250126 h 881157"/>
                  <a:gd name="connsiteX283" fmla="*/ 102775 w 760475"/>
                  <a:gd name="connsiteY283" fmla="*/ 242411 h 881157"/>
                  <a:gd name="connsiteX284" fmla="*/ 98774 w 760475"/>
                  <a:gd name="connsiteY284" fmla="*/ 240125 h 881157"/>
                  <a:gd name="connsiteX285" fmla="*/ 101441 w 760475"/>
                  <a:gd name="connsiteY285" fmla="*/ 237363 h 881157"/>
                  <a:gd name="connsiteX286" fmla="*/ 96202 w 760475"/>
                  <a:gd name="connsiteY286" fmla="*/ 223075 h 881157"/>
                  <a:gd name="connsiteX287" fmla="*/ 85249 w 760475"/>
                  <a:gd name="connsiteY287" fmla="*/ 225647 h 881157"/>
                  <a:gd name="connsiteX288" fmla="*/ 74866 w 760475"/>
                  <a:gd name="connsiteY288" fmla="*/ 201359 h 881157"/>
                  <a:gd name="connsiteX289" fmla="*/ 80581 w 760475"/>
                  <a:gd name="connsiteY289" fmla="*/ 199549 h 881157"/>
                  <a:gd name="connsiteX290" fmla="*/ 79438 w 760475"/>
                  <a:gd name="connsiteY290" fmla="*/ 192881 h 881157"/>
                  <a:gd name="connsiteX291" fmla="*/ 84391 w 760475"/>
                  <a:gd name="connsiteY291" fmla="*/ 188595 h 881157"/>
                  <a:gd name="connsiteX292" fmla="*/ 80105 w 760475"/>
                  <a:gd name="connsiteY292" fmla="*/ 185833 h 881157"/>
                  <a:gd name="connsiteX293" fmla="*/ 89440 w 760475"/>
                  <a:gd name="connsiteY293" fmla="*/ 175546 h 881157"/>
                  <a:gd name="connsiteX294" fmla="*/ 84582 w 760475"/>
                  <a:gd name="connsiteY294" fmla="*/ 167068 h 881157"/>
                  <a:gd name="connsiteX295" fmla="*/ 93916 w 760475"/>
                  <a:gd name="connsiteY295" fmla="*/ 165925 h 881157"/>
                  <a:gd name="connsiteX296" fmla="*/ 95917 w 760475"/>
                  <a:gd name="connsiteY296" fmla="*/ 173831 h 881157"/>
                  <a:gd name="connsiteX297" fmla="*/ 97155 w 760475"/>
                  <a:gd name="connsiteY297" fmla="*/ 166021 h 881157"/>
                  <a:gd name="connsiteX298" fmla="*/ 103918 w 760475"/>
                  <a:gd name="connsiteY298" fmla="*/ 171545 h 881157"/>
                  <a:gd name="connsiteX299" fmla="*/ 110299 w 760475"/>
                  <a:gd name="connsiteY299" fmla="*/ 166878 h 881157"/>
                  <a:gd name="connsiteX300" fmla="*/ 99250 w 760475"/>
                  <a:gd name="connsiteY300" fmla="*/ 161449 h 881157"/>
                  <a:gd name="connsiteX301" fmla="*/ 94964 w 760475"/>
                  <a:gd name="connsiteY301" fmla="*/ 163735 h 881157"/>
                  <a:gd name="connsiteX302" fmla="*/ 92392 w 760475"/>
                  <a:gd name="connsiteY302" fmla="*/ 157734 h 881157"/>
                  <a:gd name="connsiteX303" fmla="*/ 100393 w 760475"/>
                  <a:gd name="connsiteY303" fmla="*/ 154876 h 881157"/>
                  <a:gd name="connsiteX304" fmla="*/ 99441 w 760475"/>
                  <a:gd name="connsiteY304" fmla="*/ 142875 h 881157"/>
                  <a:gd name="connsiteX305" fmla="*/ 107156 w 760475"/>
                  <a:gd name="connsiteY305" fmla="*/ 139827 h 881157"/>
                  <a:gd name="connsiteX306" fmla="*/ 104299 w 760475"/>
                  <a:gd name="connsiteY306" fmla="*/ 127444 h 881157"/>
                  <a:gd name="connsiteX307" fmla="*/ 95917 w 760475"/>
                  <a:gd name="connsiteY307" fmla="*/ 124587 h 881157"/>
                  <a:gd name="connsiteX308" fmla="*/ 95917 w 760475"/>
                  <a:gd name="connsiteY308" fmla="*/ 124587 h 881157"/>
                  <a:gd name="connsiteX309" fmla="*/ 92012 w 760475"/>
                  <a:gd name="connsiteY309" fmla="*/ 107251 h 881157"/>
                  <a:gd name="connsiteX310" fmla="*/ 104394 w 760475"/>
                  <a:gd name="connsiteY310" fmla="*/ 105251 h 881157"/>
                  <a:gd name="connsiteX311" fmla="*/ 99155 w 760475"/>
                  <a:gd name="connsiteY311" fmla="*/ 98488 h 881157"/>
                  <a:gd name="connsiteX312" fmla="*/ 101060 w 760475"/>
                  <a:gd name="connsiteY312" fmla="*/ 93917 h 881157"/>
                  <a:gd name="connsiteX313" fmla="*/ 88678 w 760475"/>
                  <a:gd name="connsiteY313" fmla="*/ 88582 h 881157"/>
                  <a:gd name="connsiteX314" fmla="*/ 90868 w 760475"/>
                  <a:gd name="connsiteY314" fmla="*/ 74295 h 881157"/>
                  <a:gd name="connsiteX315" fmla="*/ 87630 w 760475"/>
                  <a:gd name="connsiteY315" fmla="*/ 73247 h 881157"/>
                  <a:gd name="connsiteX316" fmla="*/ 90392 w 760475"/>
                  <a:gd name="connsiteY316" fmla="*/ 69723 h 881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</a:cxnLst>
                <a:rect l="l" t="t" r="r" b="b"/>
                <a:pathLst>
                  <a:path w="760475" h="881157">
                    <a:moveTo>
                      <a:pt x="95536" y="72771"/>
                    </a:moveTo>
                    <a:lnTo>
                      <a:pt x="100393" y="64865"/>
                    </a:lnTo>
                    <a:lnTo>
                      <a:pt x="125635" y="82582"/>
                    </a:lnTo>
                    <a:lnTo>
                      <a:pt x="129064" y="75343"/>
                    </a:lnTo>
                    <a:lnTo>
                      <a:pt x="120682" y="71723"/>
                    </a:lnTo>
                    <a:lnTo>
                      <a:pt x="127063" y="64198"/>
                    </a:lnTo>
                    <a:lnTo>
                      <a:pt x="137541" y="67818"/>
                    </a:lnTo>
                    <a:lnTo>
                      <a:pt x="141446" y="56674"/>
                    </a:lnTo>
                    <a:lnTo>
                      <a:pt x="154591" y="68389"/>
                    </a:lnTo>
                    <a:lnTo>
                      <a:pt x="158401" y="66961"/>
                    </a:lnTo>
                    <a:lnTo>
                      <a:pt x="162592" y="61055"/>
                    </a:lnTo>
                    <a:lnTo>
                      <a:pt x="154400" y="33052"/>
                    </a:lnTo>
                    <a:lnTo>
                      <a:pt x="158877" y="30861"/>
                    </a:lnTo>
                    <a:lnTo>
                      <a:pt x="156020" y="18859"/>
                    </a:lnTo>
                    <a:lnTo>
                      <a:pt x="158115" y="15811"/>
                    </a:lnTo>
                    <a:lnTo>
                      <a:pt x="163068" y="20479"/>
                    </a:lnTo>
                    <a:lnTo>
                      <a:pt x="163163" y="13906"/>
                    </a:lnTo>
                    <a:lnTo>
                      <a:pt x="170116" y="9811"/>
                    </a:lnTo>
                    <a:lnTo>
                      <a:pt x="183737" y="13906"/>
                    </a:lnTo>
                    <a:lnTo>
                      <a:pt x="186976" y="0"/>
                    </a:lnTo>
                    <a:lnTo>
                      <a:pt x="190595" y="7525"/>
                    </a:lnTo>
                    <a:lnTo>
                      <a:pt x="185452" y="10668"/>
                    </a:lnTo>
                    <a:lnTo>
                      <a:pt x="188023" y="16573"/>
                    </a:lnTo>
                    <a:lnTo>
                      <a:pt x="198501" y="18193"/>
                    </a:lnTo>
                    <a:lnTo>
                      <a:pt x="211360" y="33814"/>
                    </a:lnTo>
                    <a:lnTo>
                      <a:pt x="216598" y="34576"/>
                    </a:lnTo>
                    <a:lnTo>
                      <a:pt x="216979" y="28289"/>
                    </a:lnTo>
                    <a:lnTo>
                      <a:pt x="221456" y="26479"/>
                    </a:lnTo>
                    <a:lnTo>
                      <a:pt x="232029" y="51244"/>
                    </a:lnTo>
                    <a:lnTo>
                      <a:pt x="251079" y="51625"/>
                    </a:lnTo>
                    <a:lnTo>
                      <a:pt x="238220" y="58864"/>
                    </a:lnTo>
                    <a:lnTo>
                      <a:pt x="240697" y="81724"/>
                    </a:lnTo>
                    <a:lnTo>
                      <a:pt x="248602" y="76105"/>
                    </a:lnTo>
                    <a:lnTo>
                      <a:pt x="249364" y="84772"/>
                    </a:lnTo>
                    <a:lnTo>
                      <a:pt x="257746" y="85249"/>
                    </a:lnTo>
                    <a:lnTo>
                      <a:pt x="264890" y="78486"/>
                    </a:lnTo>
                    <a:lnTo>
                      <a:pt x="267938" y="82867"/>
                    </a:lnTo>
                    <a:lnTo>
                      <a:pt x="264033" y="93821"/>
                    </a:lnTo>
                    <a:lnTo>
                      <a:pt x="277939" y="90202"/>
                    </a:lnTo>
                    <a:lnTo>
                      <a:pt x="291465" y="98012"/>
                    </a:lnTo>
                    <a:lnTo>
                      <a:pt x="291084" y="101727"/>
                    </a:lnTo>
                    <a:lnTo>
                      <a:pt x="298895" y="99536"/>
                    </a:lnTo>
                    <a:lnTo>
                      <a:pt x="302323" y="110299"/>
                    </a:lnTo>
                    <a:lnTo>
                      <a:pt x="318325" y="120586"/>
                    </a:lnTo>
                    <a:lnTo>
                      <a:pt x="330613" y="90964"/>
                    </a:lnTo>
                    <a:lnTo>
                      <a:pt x="325279" y="113347"/>
                    </a:lnTo>
                    <a:lnTo>
                      <a:pt x="341566" y="106680"/>
                    </a:lnTo>
                    <a:lnTo>
                      <a:pt x="336995" y="122587"/>
                    </a:lnTo>
                    <a:lnTo>
                      <a:pt x="344614" y="133350"/>
                    </a:lnTo>
                    <a:lnTo>
                      <a:pt x="332327" y="134017"/>
                    </a:lnTo>
                    <a:lnTo>
                      <a:pt x="330327" y="138970"/>
                    </a:lnTo>
                    <a:lnTo>
                      <a:pt x="349758" y="166688"/>
                    </a:lnTo>
                    <a:lnTo>
                      <a:pt x="360331" y="156115"/>
                    </a:lnTo>
                    <a:lnTo>
                      <a:pt x="349663" y="147447"/>
                    </a:lnTo>
                    <a:lnTo>
                      <a:pt x="350710" y="143256"/>
                    </a:lnTo>
                    <a:lnTo>
                      <a:pt x="375571" y="147923"/>
                    </a:lnTo>
                    <a:lnTo>
                      <a:pt x="388620" y="138970"/>
                    </a:lnTo>
                    <a:lnTo>
                      <a:pt x="396621" y="141732"/>
                    </a:lnTo>
                    <a:lnTo>
                      <a:pt x="394716" y="151828"/>
                    </a:lnTo>
                    <a:lnTo>
                      <a:pt x="401383" y="143923"/>
                    </a:lnTo>
                    <a:lnTo>
                      <a:pt x="420243" y="140494"/>
                    </a:lnTo>
                    <a:lnTo>
                      <a:pt x="417100" y="162020"/>
                    </a:lnTo>
                    <a:lnTo>
                      <a:pt x="427006" y="154972"/>
                    </a:lnTo>
                    <a:lnTo>
                      <a:pt x="431482" y="157543"/>
                    </a:lnTo>
                    <a:lnTo>
                      <a:pt x="433102" y="172593"/>
                    </a:lnTo>
                    <a:lnTo>
                      <a:pt x="427863" y="181927"/>
                    </a:lnTo>
                    <a:lnTo>
                      <a:pt x="438721" y="191071"/>
                    </a:lnTo>
                    <a:lnTo>
                      <a:pt x="444055" y="206311"/>
                    </a:lnTo>
                    <a:lnTo>
                      <a:pt x="454247" y="212503"/>
                    </a:lnTo>
                    <a:lnTo>
                      <a:pt x="464248" y="206121"/>
                    </a:lnTo>
                    <a:lnTo>
                      <a:pt x="461867" y="209359"/>
                    </a:lnTo>
                    <a:lnTo>
                      <a:pt x="468154" y="215360"/>
                    </a:lnTo>
                    <a:lnTo>
                      <a:pt x="473107" y="202978"/>
                    </a:lnTo>
                    <a:lnTo>
                      <a:pt x="480917" y="202501"/>
                    </a:lnTo>
                    <a:lnTo>
                      <a:pt x="481393" y="189738"/>
                    </a:lnTo>
                    <a:lnTo>
                      <a:pt x="491776" y="187928"/>
                    </a:lnTo>
                    <a:lnTo>
                      <a:pt x="491776" y="187928"/>
                    </a:lnTo>
                    <a:lnTo>
                      <a:pt x="494824" y="195643"/>
                    </a:lnTo>
                    <a:lnTo>
                      <a:pt x="487489" y="199263"/>
                    </a:lnTo>
                    <a:lnTo>
                      <a:pt x="496157" y="221456"/>
                    </a:lnTo>
                    <a:lnTo>
                      <a:pt x="498920" y="223266"/>
                    </a:lnTo>
                    <a:lnTo>
                      <a:pt x="499777" y="215455"/>
                    </a:lnTo>
                    <a:lnTo>
                      <a:pt x="505968" y="214789"/>
                    </a:lnTo>
                    <a:lnTo>
                      <a:pt x="517779" y="222694"/>
                    </a:lnTo>
                    <a:lnTo>
                      <a:pt x="513112" y="235744"/>
                    </a:lnTo>
                    <a:lnTo>
                      <a:pt x="522541" y="229838"/>
                    </a:lnTo>
                    <a:lnTo>
                      <a:pt x="524637" y="244888"/>
                    </a:lnTo>
                    <a:lnTo>
                      <a:pt x="519303" y="244507"/>
                    </a:lnTo>
                    <a:lnTo>
                      <a:pt x="530733" y="257651"/>
                    </a:lnTo>
                    <a:lnTo>
                      <a:pt x="525685" y="261080"/>
                    </a:lnTo>
                    <a:lnTo>
                      <a:pt x="531019" y="263652"/>
                    </a:lnTo>
                    <a:lnTo>
                      <a:pt x="524161" y="267176"/>
                    </a:lnTo>
                    <a:lnTo>
                      <a:pt x="525875" y="274987"/>
                    </a:lnTo>
                    <a:lnTo>
                      <a:pt x="534543" y="272891"/>
                    </a:lnTo>
                    <a:lnTo>
                      <a:pt x="531305" y="278797"/>
                    </a:lnTo>
                    <a:lnTo>
                      <a:pt x="534352" y="280892"/>
                    </a:lnTo>
                    <a:lnTo>
                      <a:pt x="526732" y="283655"/>
                    </a:lnTo>
                    <a:lnTo>
                      <a:pt x="524256" y="297656"/>
                    </a:lnTo>
                    <a:lnTo>
                      <a:pt x="512350" y="302705"/>
                    </a:lnTo>
                    <a:lnTo>
                      <a:pt x="508635" y="297180"/>
                    </a:lnTo>
                    <a:lnTo>
                      <a:pt x="499300" y="302133"/>
                    </a:lnTo>
                    <a:lnTo>
                      <a:pt x="504063" y="304895"/>
                    </a:lnTo>
                    <a:lnTo>
                      <a:pt x="501491" y="317563"/>
                    </a:lnTo>
                    <a:lnTo>
                      <a:pt x="511302" y="325850"/>
                    </a:lnTo>
                    <a:lnTo>
                      <a:pt x="515779" y="338328"/>
                    </a:lnTo>
                    <a:lnTo>
                      <a:pt x="513302" y="347091"/>
                    </a:lnTo>
                    <a:lnTo>
                      <a:pt x="503491" y="353187"/>
                    </a:lnTo>
                    <a:lnTo>
                      <a:pt x="506349" y="374237"/>
                    </a:lnTo>
                    <a:lnTo>
                      <a:pt x="502158" y="385858"/>
                    </a:lnTo>
                    <a:lnTo>
                      <a:pt x="494252" y="402812"/>
                    </a:lnTo>
                    <a:lnTo>
                      <a:pt x="487013" y="404241"/>
                    </a:lnTo>
                    <a:lnTo>
                      <a:pt x="491585" y="421862"/>
                    </a:lnTo>
                    <a:lnTo>
                      <a:pt x="518446" y="468821"/>
                    </a:lnTo>
                    <a:lnTo>
                      <a:pt x="528733" y="477679"/>
                    </a:lnTo>
                    <a:lnTo>
                      <a:pt x="532352" y="466630"/>
                    </a:lnTo>
                    <a:lnTo>
                      <a:pt x="539877" y="472630"/>
                    </a:lnTo>
                    <a:lnTo>
                      <a:pt x="537781" y="478060"/>
                    </a:lnTo>
                    <a:lnTo>
                      <a:pt x="542163" y="478631"/>
                    </a:lnTo>
                    <a:lnTo>
                      <a:pt x="546449" y="468725"/>
                    </a:lnTo>
                    <a:lnTo>
                      <a:pt x="541115" y="469868"/>
                    </a:lnTo>
                    <a:lnTo>
                      <a:pt x="539782" y="460915"/>
                    </a:lnTo>
                    <a:lnTo>
                      <a:pt x="550355" y="459867"/>
                    </a:lnTo>
                    <a:lnTo>
                      <a:pt x="552164" y="467963"/>
                    </a:lnTo>
                    <a:lnTo>
                      <a:pt x="562165" y="462820"/>
                    </a:lnTo>
                    <a:lnTo>
                      <a:pt x="566071" y="475107"/>
                    </a:lnTo>
                    <a:lnTo>
                      <a:pt x="572072" y="471488"/>
                    </a:lnTo>
                    <a:lnTo>
                      <a:pt x="571405" y="465106"/>
                    </a:lnTo>
                    <a:lnTo>
                      <a:pt x="579787" y="465582"/>
                    </a:lnTo>
                    <a:lnTo>
                      <a:pt x="574072" y="455771"/>
                    </a:lnTo>
                    <a:lnTo>
                      <a:pt x="579596" y="458629"/>
                    </a:lnTo>
                    <a:lnTo>
                      <a:pt x="583025" y="450913"/>
                    </a:lnTo>
                    <a:lnTo>
                      <a:pt x="594455" y="453295"/>
                    </a:lnTo>
                    <a:lnTo>
                      <a:pt x="592169" y="443103"/>
                    </a:lnTo>
                    <a:lnTo>
                      <a:pt x="598646" y="447103"/>
                    </a:lnTo>
                    <a:lnTo>
                      <a:pt x="609505" y="443484"/>
                    </a:lnTo>
                    <a:lnTo>
                      <a:pt x="615029" y="452247"/>
                    </a:lnTo>
                    <a:lnTo>
                      <a:pt x="627507" y="452628"/>
                    </a:lnTo>
                    <a:lnTo>
                      <a:pt x="651891" y="448913"/>
                    </a:lnTo>
                    <a:lnTo>
                      <a:pt x="665321" y="440436"/>
                    </a:lnTo>
                    <a:lnTo>
                      <a:pt x="721805" y="445389"/>
                    </a:lnTo>
                    <a:lnTo>
                      <a:pt x="746474" y="442436"/>
                    </a:lnTo>
                    <a:lnTo>
                      <a:pt x="748760" y="446342"/>
                    </a:lnTo>
                    <a:lnTo>
                      <a:pt x="742283" y="476250"/>
                    </a:lnTo>
                    <a:lnTo>
                      <a:pt x="752665" y="505873"/>
                    </a:lnTo>
                    <a:lnTo>
                      <a:pt x="748665" y="520065"/>
                    </a:lnTo>
                    <a:lnTo>
                      <a:pt x="740188" y="524065"/>
                    </a:lnTo>
                    <a:lnTo>
                      <a:pt x="739521" y="529685"/>
                    </a:lnTo>
                    <a:lnTo>
                      <a:pt x="742093" y="544068"/>
                    </a:lnTo>
                    <a:lnTo>
                      <a:pt x="753237" y="564451"/>
                    </a:lnTo>
                    <a:lnTo>
                      <a:pt x="760476" y="569119"/>
                    </a:lnTo>
                    <a:lnTo>
                      <a:pt x="732472" y="609790"/>
                    </a:lnTo>
                    <a:lnTo>
                      <a:pt x="730663" y="631317"/>
                    </a:lnTo>
                    <a:lnTo>
                      <a:pt x="738378" y="638842"/>
                    </a:lnTo>
                    <a:lnTo>
                      <a:pt x="724281" y="658463"/>
                    </a:lnTo>
                    <a:lnTo>
                      <a:pt x="715232" y="660559"/>
                    </a:lnTo>
                    <a:lnTo>
                      <a:pt x="711994" y="666178"/>
                    </a:lnTo>
                    <a:lnTo>
                      <a:pt x="714280" y="675894"/>
                    </a:lnTo>
                    <a:lnTo>
                      <a:pt x="714280" y="675894"/>
                    </a:lnTo>
                    <a:lnTo>
                      <a:pt x="713137" y="680085"/>
                    </a:lnTo>
                    <a:lnTo>
                      <a:pt x="713137" y="680085"/>
                    </a:lnTo>
                    <a:lnTo>
                      <a:pt x="707803" y="683133"/>
                    </a:lnTo>
                    <a:lnTo>
                      <a:pt x="707803" y="690181"/>
                    </a:lnTo>
                    <a:lnTo>
                      <a:pt x="713422" y="686752"/>
                    </a:lnTo>
                    <a:lnTo>
                      <a:pt x="715423" y="692753"/>
                    </a:lnTo>
                    <a:lnTo>
                      <a:pt x="728281" y="699706"/>
                    </a:lnTo>
                    <a:lnTo>
                      <a:pt x="728281" y="705422"/>
                    </a:lnTo>
                    <a:lnTo>
                      <a:pt x="735521" y="705802"/>
                    </a:lnTo>
                    <a:lnTo>
                      <a:pt x="735997" y="715327"/>
                    </a:lnTo>
                    <a:lnTo>
                      <a:pt x="710374" y="725710"/>
                    </a:lnTo>
                    <a:lnTo>
                      <a:pt x="706469" y="740093"/>
                    </a:lnTo>
                    <a:lnTo>
                      <a:pt x="684943" y="745807"/>
                    </a:lnTo>
                    <a:lnTo>
                      <a:pt x="686562" y="751618"/>
                    </a:lnTo>
                    <a:lnTo>
                      <a:pt x="674275" y="778478"/>
                    </a:lnTo>
                    <a:lnTo>
                      <a:pt x="655225" y="781336"/>
                    </a:lnTo>
                    <a:lnTo>
                      <a:pt x="643223" y="791909"/>
                    </a:lnTo>
                    <a:lnTo>
                      <a:pt x="643223" y="791909"/>
                    </a:lnTo>
                    <a:lnTo>
                      <a:pt x="637318" y="801148"/>
                    </a:lnTo>
                    <a:lnTo>
                      <a:pt x="623411" y="801814"/>
                    </a:lnTo>
                    <a:lnTo>
                      <a:pt x="612648" y="813816"/>
                    </a:lnTo>
                    <a:lnTo>
                      <a:pt x="605504" y="812101"/>
                    </a:lnTo>
                    <a:lnTo>
                      <a:pt x="605504" y="812101"/>
                    </a:lnTo>
                    <a:lnTo>
                      <a:pt x="596455" y="807625"/>
                    </a:lnTo>
                    <a:lnTo>
                      <a:pt x="596455" y="807625"/>
                    </a:lnTo>
                    <a:lnTo>
                      <a:pt x="584930" y="803529"/>
                    </a:lnTo>
                    <a:lnTo>
                      <a:pt x="561213" y="804958"/>
                    </a:lnTo>
                    <a:lnTo>
                      <a:pt x="560832" y="823246"/>
                    </a:lnTo>
                    <a:lnTo>
                      <a:pt x="550926" y="836676"/>
                    </a:lnTo>
                    <a:lnTo>
                      <a:pt x="526447" y="848487"/>
                    </a:lnTo>
                    <a:lnTo>
                      <a:pt x="526447" y="848487"/>
                    </a:lnTo>
                    <a:lnTo>
                      <a:pt x="523018" y="838295"/>
                    </a:lnTo>
                    <a:lnTo>
                      <a:pt x="511016" y="830961"/>
                    </a:lnTo>
                    <a:lnTo>
                      <a:pt x="506063" y="835914"/>
                    </a:lnTo>
                    <a:lnTo>
                      <a:pt x="498538" y="824674"/>
                    </a:lnTo>
                    <a:lnTo>
                      <a:pt x="479203" y="838581"/>
                    </a:lnTo>
                    <a:lnTo>
                      <a:pt x="479203" y="838581"/>
                    </a:lnTo>
                    <a:lnTo>
                      <a:pt x="468058" y="838581"/>
                    </a:lnTo>
                    <a:lnTo>
                      <a:pt x="468058" y="838581"/>
                    </a:lnTo>
                    <a:lnTo>
                      <a:pt x="461200" y="855726"/>
                    </a:lnTo>
                    <a:lnTo>
                      <a:pt x="455581" y="847154"/>
                    </a:lnTo>
                    <a:lnTo>
                      <a:pt x="452628" y="850297"/>
                    </a:lnTo>
                    <a:lnTo>
                      <a:pt x="448151" y="871823"/>
                    </a:lnTo>
                    <a:lnTo>
                      <a:pt x="450913" y="876967"/>
                    </a:lnTo>
                    <a:lnTo>
                      <a:pt x="441770" y="881158"/>
                    </a:lnTo>
                    <a:lnTo>
                      <a:pt x="429577" y="865251"/>
                    </a:lnTo>
                    <a:lnTo>
                      <a:pt x="399383" y="850678"/>
                    </a:lnTo>
                    <a:lnTo>
                      <a:pt x="396812" y="841248"/>
                    </a:lnTo>
                    <a:lnTo>
                      <a:pt x="380905" y="835819"/>
                    </a:lnTo>
                    <a:lnTo>
                      <a:pt x="375761" y="829532"/>
                    </a:lnTo>
                    <a:lnTo>
                      <a:pt x="376238" y="817912"/>
                    </a:lnTo>
                    <a:lnTo>
                      <a:pt x="359188" y="811530"/>
                    </a:lnTo>
                    <a:lnTo>
                      <a:pt x="357949" y="805529"/>
                    </a:lnTo>
                    <a:lnTo>
                      <a:pt x="346234" y="804386"/>
                    </a:lnTo>
                    <a:lnTo>
                      <a:pt x="347567" y="798005"/>
                    </a:lnTo>
                    <a:lnTo>
                      <a:pt x="341090" y="790289"/>
                    </a:lnTo>
                    <a:lnTo>
                      <a:pt x="341090" y="790289"/>
                    </a:lnTo>
                    <a:lnTo>
                      <a:pt x="339471" y="780288"/>
                    </a:lnTo>
                    <a:lnTo>
                      <a:pt x="339471" y="780288"/>
                    </a:lnTo>
                    <a:lnTo>
                      <a:pt x="333375" y="780002"/>
                    </a:lnTo>
                    <a:lnTo>
                      <a:pt x="345472" y="769239"/>
                    </a:lnTo>
                    <a:lnTo>
                      <a:pt x="341471" y="756952"/>
                    </a:lnTo>
                    <a:lnTo>
                      <a:pt x="315658" y="748189"/>
                    </a:lnTo>
                    <a:lnTo>
                      <a:pt x="311182" y="736568"/>
                    </a:lnTo>
                    <a:lnTo>
                      <a:pt x="303466" y="741807"/>
                    </a:lnTo>
                    <a:lnTo>
                      <a:pt x="301942" y="735521"/>
                    </a:lnTo>
                    <a:lnTo>
                      <a:pt x="307657" y="728472"/>
                    </a:lnTo>
                    <a:lnTo>
                      <a:pt x="302895" y="718947"/>
                    </a:lnTo>
                    <a:lnTo>
                      <a:pt x="292322" y="717423"/>
                    </a:lnTo>
                    <a:lnTo>
                      <a:pt x="284226" y="707136"/>
                    </a:lnTo>
                    <a:lnTo>
                      <a:pt x="264033" y="716756"/>
                    </a:lnTo>
                    <a:lnTo>
                      <a:pt x="264033" y="716756"/>
                    </a:lnTo>
                    <a:lnTo>
                      <a:pt x="261461" y="710470"/>
                    </a:lnTo>
                    <a:lnTo>
                      <a:pt x="265557" y="692658"/>
                    </a:lnTo>
                    <a:lnTo>
                      <a:pt x="259366" y="678561"/>
                    </a:lnTo>
                    <a:lnTo>
                      <a:pt x="267176" y="658939"/>
                    </a:lnTo>
                    <a:lnTo>
                      <a:pt x="259366" y="652367"/>
                    </a:lnTo>
                    <a:lnTo>
                      <a:pt x="248126" y="654558"/>
                    </a:lnTo>
                    <a:lnTo>
                      <a:pt x="237554" y="630650"/>
                    </a:lnTo>
                    <a:lnTo>
                      <a:pt x="224028" y="617125"/>
                    </a:lnTo>
                    <a:lnTo>
                      <a:pt x="218313" y="614743"/>
                    </a:lnTo>
                    <a:lnTo>
                      <a:pt x="205073" y="624364"/>
                    </a:lnTo>
                    <a:lnTo>
                      <a:pt x="143446" y="584168"/>
                    </a:lnTo>
                    <a:lnTo>
                      <a:pt x="140589" y="575977"/>
                    </a:lnTo>
                    <a:lnTo>
                      <a:pt x="128873" y="587597"/>
                    </a:lnTo>
                    <a:lnTo>
                      <a:pt x="113729" y="582359"/>
                    </a:lnTo>
                    <a:lnTo>
                      <a:pt x="106585" y="587597"/>
                    </a:lnTo>
                    <a:lnTo>
                      <a:pt x="81058" y="571976"/>
                    </a:lnTo>
                    <a:lnTo>
                      <a:pt x="70771" y="571881"/>
                    </a:lnTo>
                    <a:lnTo>
                      <a:pt x="64294" y="559213"/>
                    </a:lnTo>
                    <a:lnTo>
                      <a:pt x="36290" y="548830"/>
                    </a:lnTo>
                    <a:lnTo>
                      <a:pt x="15526" y="548449"/>
                    </a:lnTo>
                    <a:lnTo>
                      <a:pt x="0" y="520351"/>
                    </a:lnTo>
                    <a:lnTo>
                      <a:pt x="2857" y="512064"/>
                    </a:lnTo>
                    <a:lnTo>
                      <a:pt x="13145" y="507587"/>
                    </a:lnTo>
                    <a:lnTo>
                      <a:pt x="13906" y="496348"/>
                    </a:lnTo>
                    <a:lnTo>
                      <a:pt x="25717" y="479584"/>
                    </a:lnTo>
                    <a:lnTo>
                      <a:pt x="25717" y="479584"/>
                    </a:lnTo>
                    <a:lnTo>
                      <a:pt x="32671" y="468916"/>
                    </a:lnTo>
                    <a:lnTo>
                      <a:pt x="32671" y="468916"/>
                    </a:lnTo>
                    <a:lnTo>
                      <a:pt x="19526" y="451675"/>
                    </a:lnTo>
                    <a:lnTo>
                      <a:pt x="20574" y="442627"/>
                    </a:lnTo>
                    <a:lnTo>
                      <a:pt x="14573" y="435197"/>
                    </a:lnTo>
                    <a:lnTo>
                      <a:pt x="25051" y="417195"/>
                    </a:lnTo>
                    <a:lnTo>
                      <a:pt x="22860" y="397383"/>
                    </a:lnTo>
                    <a:lnTo>
                      <a:pt x="42577" y="380047"/>
                    </a:lnTo>
                    <a:lnTo>
                      <a:pt x="45625" y="360235"/>
                    </a:lnTo>
                    <a:lnTo>
                      <a:pt x="49530" y="362807"/>
                    </a:lnTo>
                    <a:lnTo>
                      <a:pt x="53816" y="357188"/>
                    </a:lnTo>
                    <a:lnTo>
                      <a:pt x="53816" y="357188"/>
                    </a:lnTo>
                    <a:lnTo>
                      <a:pt x="54769" y="355187"/>
                    </a:lnTo>
                    <a:lnTo>
                      <a:pt x="54769" y="355187"/>
                    </a:lnTo>
                    <a:lnTo>
                      <a:pt x="55245" y="344805"/>
                    </a:lnTo>
                    <a:lnTo>
                      <a:pt x="63817" y="337375"/>
                    </a:lnTo>
                    <a:lnTo>
                      <a:pt x="70104" y="334804"/>
                    </a:lnTo>
                    <a:lnTo>
                      <a:pt x="79153" y="342519"/>
                    </a:lnTo>
                    <a:lnTo>
                      <a:pt x="80677" y="333661"/>
                    </a:lnTo>
                    <a:lnTo>
                      <a:pt x="102298" y="331470"/>
                    </a:lnTo>
                    <a:lnTo>
                      <a:pt x="93916" y="317182"/>
                    </a:lnTo>
                    <a:lnTo>
                      <a:pt x="97346" y="306705"/>
                    </a:lnTo>
                    <a:lnTo>
                      <a:pt x="94964" y="294513"/>
                    </a:lnTo>
                    <a:lnTo>
                      <a:pt x="100965" y="283369"/>
                    </a:lnTo>
                    <a:lnTo>
                      <a:pt x="96393" y="271843"/>
                    </a:lnTo>
                    <a:lnTo>
                      <a:pt x="100298" y="257651"/>
                    </a:lnTo>
                    <a:lnTo>
                      <a:pt x="96774" y="250126"/>
                    </a:lnTo>
                    <a:lnTo>
                      <a:pt x="102775" y="242411"/>
                    </a:lnTo>
                    <a:lnTo>
                      <a:pt x="98774" y="240125"/>
                    </a:lnTo>
                    <a:lnTo>
                      <a:pt x="101441" y="237363"/>
                    </a:lnTo>
                    <a:lnTo>
                      <a:pt x="96202" y="223075"/>
                    </a:lnTo>
                    <a:lnTo>
                      <a:pt x="85249" y="225647"/>
                    </a:lnTo>
                    <a:lnTo>
                      <a:pt x="74866" y="201359"/>
                    </a:lnTo>
                    <a:lnTo>
                      <a:pt x="80581" y="199549"/>
                    </a:lnTo>
                    <a:lnTo>
                      <a:pt x="79438" y="192881"/>
                    </a:lnTo>
                    <a:lnTo>
                      <a:pt x="84391" y="188595"/>
                    </a:lnTo>
                    <a:lnTo>
                      <a:pt x="80105" y="185833"/>
                    </a:lnTo>
                    <a:lnTo>
                      <a:pt x="89440" y="175546"/>
                    </a:lnTo>
                    <a:lnTo>
                      <a:pt x="84582" y="167068"/>
                    </a:lnTo>
                    <a:lnTo>
                      <a:pt x="93916" y="165925"/>
                    </a:lnTo>
                    <a:lnTo>
                      <a:pt x="95917" y="173831"/>
                    </a:lnTo>
                    <a:lnTo>
                      <a:pt x="97155" y="166021"/>
                    </a:lnTo>
                    <a:lnTo>
                      <a:pt x="103918" y="171545"/>
                    </a:lnTo>
                    <a:lnTo>
                      <a:pt x="110299" y="166878"/>
                    </a:lnTo>
                    <a:lnTo>
                      <a:pt x="99250" y="161449"/>
                    </a:lnTo>
                    <a:lnTo>
                      <a:pt x="94964" y="163735"/>
                    </a:lnTo>
                    <a:lnTo>
                      <a:pt x="92392" y="157734"/>
                    </a:lnTo>
                    <a:lnTo>
                      <a:pt x="100393" y="154876"/>
                    </a:lnTo>
                    <a:lnTo>
                      <a:pt x="99441" y="142875"/>
                    </a:lnTo>
                    <a:lnTo>
                      <a:pt x="107156" y="139827"/>
                    </a:lnTo>
                    <a:lnTo>
                      <a:pt x="104299" y="127444"/>
                    </a:lnTo>
                    <a:lnTo>
                      <a:pt x="95917" y="124587"/>
                    </a:lnTo>
                    <a:lnTo>
                      <a:pt x="95917" y="124587"/>
                    </a:lnTo>
                    <a:lnTo>
                      <a:pt x="92012" y="107251"/>
                    </a:lnTo>
                    <a:lnTo>
                      <a:pt x="104394" y="105251"/>
                    </a:lnTo>
                    <a:lnTo>
                      <a:pt x="99155" y="98488"/>
                    </a:lnTo>
                    <a:lnTo>
                      <a:pt x="101060" y="93917"/>
                    </a:lnTo>
                    <a:lnTo>
                      <a:pt x="88678" y="88582"/>
                    </a:lnTo>
                    <a:lnTo>
                      <a:pt x="90868" y="74295"/>
                    </a:lnTo>
                    <a:lnTo>
                      <a:pt x="87630" y="73247"/>
                    </a:lnTo>
                    <a:lnTo>
                      <a:pt x="90392" y="69723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任意多边形: 形状 40"/>
              <p:cNvSpPr/>
              <p:nvPr>
                <p:custDataLst>
                  <p:tags r:id="rId93"/>
                </p:custDataLst>
              </p:nvPr>
            </p:nvSpPr>
            <p:spPr>
              <a:xfrm>
                <a:off x="6229" y="6049"/>
                <a:ext cx="60" cy="114"/>
              </a:xfrm>
              <a:custGeom>
                <a:avLst/>
                <a:gdLst>
                  <a:gd name="connsiteX0" fmla="*/ 133826 w 527589"/>
                  <a:gd name="connsiteY0" fmla="*/ 4286 h 829627"/>
                  <a:gd name="connsiteX1" fmla="*/ 151448 w 527589"/>
                  <a:gd name="connsiteY1" fmla="*/ 24194 h 829627"/>
                  <a:gd name="connsiteX2" fmla="*/ 188500 w 527589"/>
                  <a:gd name="connsiteY2" fmla="*/ 114014 h 829627"/>
                  <a:gd name="connsiteX3" fmla="*/ 202216 w 527589"/>
                  <a:gd name="connsiteY3" fmla="*/ 125158 h 829627"/>
                  <a:gd name="connsiteX4" fmla="*/ 227362 w 527589"/>
                  <a:gd name="connsiteY4" fmla="*/ 133159 h 829627"/>
                  <a:gd name="connsiteX5" fmla="*/ 241459 w 527589"/>
                  <a:gd name="connsiteY5" fmla="*/ 143828 h 829627"/>
                  <a:gd name="connsiteX6" fmla="*/ 270605 w 527589"/>
                  <a:gd name="connsiteY6" fmla="*/ 200216 h 829627"/>
                  <a:gd name="connsiteX7" fmla="*/ 303562 w 527589"/>
                  <a:gd name="connsiteY7" fmla="*/ 246031 h 829627"/>
                  <a:gd name="connsiteX8" fmla="*/ 355854 w 527589"/>
                  <a:gd name="connsiteY8" fmla="*/ 272129 h 829627"/>
                  <a:gd name="connsiteX9" fmla="*/ 457867 w 527589"/>
                  <a:gd name="connsiteY9" fmla="*/ 334804 h 829627"/>
                  <a:gd name="connsiteX10" fmla="*/ 492347 w 527589"/>
                  <a:gd name="connsiteY10" fmla="*/ 388525 h 829627"/>
                  <a:gd name="connsiteX11" fmla="*/ 505683 w 527589"/>
                  <a:gd name="connsiteY11" fmla="*/ 399574 h 829627"/>
                  <a:gd name="connsiteX12" fmla="*/ 519970 w 527589"/>
                  <a:gd name="connsiteY12" fmla="*/ 420815 h 829627"/>
                  <a:gd name="connsiteX13" fmla="*/ 527209 w 527589"/>
                  <a:gd name="connsiteY13" fmla="*/ 469868 h 829627"/>
                  <a:gd name="connsiteX14" fmla="*/ 527590 w 527589"/>
                  <a:gd name="connsiteY14" fmla="*/ 535591 h 829627"/>
                  <a:gd name="connsiteX15" fmla="*/ 512445 w 527589"/>
                  <a:gd name="connsiteY15" fmla="*/ 605980 h 829627"/>
                  <a:gd name="connsiteX16" fmla="*/ 503492 w 527589"/>
                  <a:gd name="connsiteY16" fmla="*/ 633032 h 829627"/>
                  <a:gd name="connsiteX17" fmla="*/ 483108 w 527589"/>
                  <a:gd name="connsiteY17" fmla="*/ 666655 h 829627"/>
                  <a:gd name="connsiteX18" fmla="*/ 479489 w 527589"/>
                  <a:gd name="connsiteY18" fmla="*/ 683514 h 829627"/>
                  <a:gd name="connsiteX19" fmla="*/ 481775 w 527589"/>
                  <a:gd name="connsiteY19" fmla="*/ 747522 h 829627"/>
                  <a:gd name="connsiteX20" fmla="*/ 497777 w 527589"/>
                  <a:gd name="connsiteY20" fmla="*/ 787146 h 829627"/>
                  <a:gd name="connsiteX21" fmla="*/ 481965 w 527589"/>
                  <a:gd name="connsiteY21" fmla="*/ 816769 h 829627"/>
                  <a:gd name="connsiteX22" fmla="*/ 481965 w 527589"/>
                  <a:gd name="connsiteY22" fmla="*/ 816769 h 829627"/>
                  <a:gd name="connsiteX23" fmla="*/ 474821 w 527589"/>
                  <a:gd name="connsiteY23" fmla="*/ 814292 h 829627"/>
                  <a:gd name="connsiteX24" fmla="*/ 469487 w 527589"/>
                  <a:gd name="connsiteY24" fmla="*/ 801719 h 829627"/>
                  <a:gd name="connsiteX25" fmla="*/ 461772 w 527589"/>
                  <a:gd name="connsiteY25" fmla="*/ 801910 h 829627"/>
                  <a:gd name="connsiteX26" fmla="*/ 439960 w 527589"/>
                  <a:gd name="connsiteY26" fmla="*/ 829628 h 829627"/>
                  <a:gd name="connsiteX27" fmla="*/ 420243 w 527589"/>
                  <a:gd name="connsiteY27" fmla="*/ 803720 h 829627"/>
                  <a:gd name="connsiteX28" fmla="*/ 420910 w 527589"/>
                  <a:gd name="connsiteY28" fmla="*/ 789051 h 829627"/>
                  <a:gd name="connsiteX29" fmla="*/ 414528 w 527589"/>
                  <a:gd name="connsiteY29" fmla="*/ 778097 h 829627"/>
                  <a:gd name="connsiteX30" fmla="*/ 371475 w 527589"/>
                  <a:gd name="connsiteY30" fmla="*/ 778002 h 829627"/>
                  <a:gd name="connsiteX31" fmla="*/ 364046 w 527589"/>
                  <a:gd name="connsiteY31" fmla="*/ 774573 h 829627"/>
                  <a:gd name="connsiteX32" fmla="*/ 326041 w 527589"/>
                  <a:gd name="connsiteY32" fmla="*/ 786194 h 829627"/>
                  <a:gd name="connsiteX33" fmla="*/ 312992 w 527589"/>
                  <a:gd name="connsiteY33" fmla="*/ 775526 h 829627"/>
                  <a:gd name="connsiteX34" fmla="*/ 296418 w 527589"/>
                  <a:gd name="connsiteY34" fmla="*/ 776002 h 829627"/>
                  <a:gd name="connsiteX35" fmla="*/ 278130 w 527589"/>
                  <a:gd name="connsiteY35" fmla="*/ 758571 h 829627"/>
                  <a:gd name="connsiteX36" fmla="*/ 266605 w 527589"/>
                  <a:gd name="connsiteY36" fmla="*/ 767334 h 829627"/>
                  <a:gd name="connsiteX37" fmla="*/ 266605 w 527589"/>
                  <a:gd name="connsiteY37" fmla="*/ 767334 h 829627"/>
                  <a:gd name="connsiteX38" fmla="*/ 262223 w 527589"/>
                  <a:gd name="connsiteY38" fmla="*/ 763429 h 829627"/>
                  <a:gd name="connsiteX39" fmla="*/ 262223 w 527589"/>
                  <a:gd name="connsiteY39" fmla="*/ 763429 h 829627"/>
                  <a:gd name="connsiteX40" fmla="*/ 243554 w 527589"/>
                  <a:gd name="connsiteY40" fmla="*/ 760952 h 829627"/>
                  <a:gd name="connsiteX41" fmla="*/ 237554 w 527589"/>
                  <a:gd name="connsiteY41" fmla="*/ 757428 h 829627"/>
                  <a:gd name="connsiteX42" fmla="*/ 238983 w 527589"/>
                  <a:gd name="connsiteY42" fmla="*/ 753047 h 829627"/>
                  <a:gd name="connsiteX43" fmla="*/ 220504 w 527589"/>
                  <a:gd name="connsiteY43" fmla="*/ 752094 h 829627"/>
                  <a:gd name="connsiteX44" fmla="*/ 207169 w 527589"/>
                  <a:gd name="connsiteY44" fmla="*/ 762381 h 829627"/>
                  <a:gd name="connsiteX45" fmla="*/ 193548 w 527589"/>
                  <a:gd name="connsiteY45" fmla="*/ 782479 h 829627"/>
                  <a:gd name="connsiteX46" fmla="*/ 182309 w 527589"/>
                  <a:gd name="connsiteY46" fmla="*/ 767048 h 829627"/>
                  <a:gd name="connsiteX47" fmla="*/ 182309 w 527589"/>
                  <a:gd name="connsiteY47" fmla="*/ 767048 h 829627"/>
                  <a:gd name="connsiteX48" fmla="*/ 175927 w 527589"/>
                  <a:gd name="connsiteY48" fmla="*/ 753047 h 829627"/>
                  <a:gd name="connsiteX49" fmla="*/ 175927 w 527589"/>
                  <a:gd name="connsiteY49" fmla="*/ 753047 h 829627"/>
                  <a:gd name="connsiteX50" fmla="*/ 173736 w 527589"/>
                  <a:gd name="connsiteY50" fmla="*/ 749427 h 829627"/>
                  <a:gd name="connsiteX51" fmla="*/ 173736 w 527589"/>
                  <a:gd name="connsiteY51" fmla="*/ 749427 h 829627"/>
                  <a:gd name="connsiteX52" fmla="*/ 185738 w 527589"/>
                  <a:gd name="connsiteY52" fmla="*/ 738854 h 829627"/>
                  <a:gd name="connsiteX53" fmla="*/ 204788 w 527589"/>
                  <a:gd name="connsiteY53" fmla="*/ 735997 h 829627"/>
                  <a:gd name="connsiteX54" fmla="*/ 217075 w 527589"/>
                  <a:gd name="connsiteY54" fmla="*/ 709136 h 829627"/>
                  <a:gd name="connsiteX55" fmla="*/ 215456 w 527589"/>
                  <a:gd name="connsiteY55" fmla="*/ 703326 h 829627"/>
                  <a:gd name="connsiteX56" fmla="*/ 236982 w 527589"/>
                  <a:gd name="connsiteY56" fmla="*/ 697611 h 829627"/>
                  <a:gd name="connsiteX57" fmla="*/ 240887 w 527589"/>
                  <a:gd name="connsiteY57" fmla="*/ 683228 h 829627"/>
                  <a:gd name="connsiteX58" fmla="*/ 266510 w 527589"/>
                  <a:gd name="connsiteY58" fmla="*/ 672846 h 829627"/>
                  <a:gd name="connsiteX59" fmla="*/ 266033 w 527589"/>
                  <a:gd name="connsiteY59" fmla="*/ 663321 h 829627"/>
                  <a:gd name="connsiteX60" fmla="*/ 258794 w 527589"/>
                  <a:gd name="connsiteY60" fmla="*/ 662940 h 829627"/>
                  <a:gd name="connsiteX61" fmla="*/ 258794 w 527589"/>
                  <a:gd name="connsiteY61" fmla="*/ 657225 h 829627"/>
                  <a:gd name="connsiteX62" fmla="*/ 245936 w 527589"/>
                  <a:gd name="connsiteY62" fmla="*/ 650272 h 829627"/>
                  <a:gd name="connsiteX63" fmla="*/ 243935 w 527589"/>
                  <a:gd name="connsiteY63" fmla="*/ 644271 h 829627"/>
                  <a:gd name="connsiteX64" fmla="*/ 238316 w 527589"/>
                  <a:gd name="connsiteY64" fmla="*/ 647700 h 829627"/>
                  <a:gd name="connsiteX65" fmla="*/ 238316 w 527589"/>
                  <a:gd name="connsiteY65" fmla="*/ 640652 h 829627"/>
                  <a:gd name="connsiteX66" fmla="*/ 243650 w 527589"/>
                  <a:gd name="connsiteY66" fmla="*/ 637604 h 829627"/>
                  <a:gd name="connsiteX67" fmla="*/ 243650 w 527589"/>
                  <a:gd name="connsiteY67" fmla="*/ 637604 h 829627"/>
                  <a:gd name="connsiteX68" fmla="*/ 244793 w 527589"/>
                  <a:gd name="connsiteY68" fmla="*/ 633413 h 829627"/>
                  <a:gd name="connsiteX69" fmla="*/ 244793 w 527589"/>
                  <a:gd name="connsiteY69" fmla="*/ 633413 h 829627"/>
                  <a:gd name="connsiteX70" fmla="*/ 242507 w 527589"/>
                  <a:gd name="connsiteY70" fmla="*/ 623697 h 829627"/>
                  <a:gd name="connsiteX71" fmla="*/ 245745 w 527589"/>
                  <a:gd name="connsiteY71" fmla="*/ 618077 h 829627"/>
                  <a:gd name="connsiteX72" fmla="*/ 254794 w 527589"/>
                  <a:gd name="connsiteY72" fmla="*/ 615982 h 829627"/>
                  <a:gd name="connsiteX73" fmla="*/ 268891 w 527589"/>
                  <a:gd name="connsiteY73" fmla="*/ 596360 h 829627"/>
                  <a:gd name="connsiteX74" fmla="*/ 261176 w 527589"/>
                  <a:gd name="connsiteY74" fmla="*/ 588836 h 829627"/>
                  <a:gd name="connsiteX75" fmla="*/ 262985 w 527589"/>
                  <a:gd name="connsiteY75" fmla="*/ 567309 h 829627"/>
                  <a:gd name="connsiteX76" fmla="*/ 290989 w 527589"/>
                  <a:gd name="connsiteY76" fmla="*/ 526637 h 829627"/>
                  <a:gd name="connsiteX77" fmla="*/ 283750 w 527589"/>
                  <a:gd name="connsiteY77" fmla="*/ 521970 h 829627"/>
                  <a:gd name="connsiteX78" fmla="*/ 272606 w 527589"/>
                  <a:gd name="connsiteY78" fmla="*/ 501587 h 829627"/>
                  <a:gd name="connsiteX79" fmla="*/ 270034 w 527589"/>
                  <a:gd name="connsiteY79" fmla="*/ 487204 h 829627"/>
                  <a:gd name="connsiteX80" fmla="*/ 270701 w 527589"/>
                  <a:gd name="connsiteY80" fmla="*/ 481584 h 829627"/>
                  <a:gd name="connsiteX81" fmla="*/ 279178 w 527589"/>
                  <a:gd name="connsiteY81" fmla="*/ 477584 h 829627"/>
                  <a:gd name="connsiteX82" fmla="*/ 283178 w 527589"/>
                  <a:gd name="connsiteY82" fmla="*/ 463391 h 829627"/>
                  <a:gd name="connsiteX83" fmla="*/ 272796 w 527589"/>
                  <a:gd name="connsiteY83" fmla="*/ 433769 h 829627"/>
                  <a:gd name="connsiteX84" fmla="*/ 279273 w 527589"/>
                  <a:gd name="connsiteY84" fmla="*/ 403860 h 829627"/>
                  <a:gd name="connsiteX85" fmla="*/ 276987 w 527589"/>
                  <a:gd name="connsiteY85" fmla="*/ 399955 h 829627"/>
                  <a:gd name="connsiteX86" fmla="*/ 252317 w 527589"/>
                  <a:gd name="connsiteY86" fmla="*/ 402908 h 829627"/>
                  <a:gd name="connsiteX87" fmla="*/ 195834 w 527589"/>
                  <a:gd name="connsiteY87" fmla="*/ 397955 h 829627"/>
                  <a:gd name="connsiteX88" fmla="*/ 182404 w 527589"/>
                  <a:gd name="connsiteY88" fmla="*/ 406432 h 829627"/>
                  <a:gd name="connsiteX89" fmla="*/ 158020 w 527589"/>
                  <a:gd name="connsiteY89" fmla="*/ 410146 h 829627"/>
                  <a:gd name="connsiteX90" fmla="*/ 145542 w 527589"/>
                  <a:gd name="connsiteY90" fmla="*/ 409766 h 829627"/>
                  <a:gd name="connsiteX91" fmla="*/ 140018 w 527589"/>
                  <a:gd name="connsiteY91" fmla="*/ 401003 h 829627"/>
                  <a:gd name="connsiteX92" fmla="*/ 129159 w 527589"/>
                  <a:gd name="connsiteY92" fmla="*/ 404622 h 829627"/>
                  <a:gd name="connsiteX93" fmla="*/ 122682 w 527589"/>
                  <a:gd name="connsiteY93" fmla="*/ 400621 h 829627"/>
                  <a:gd name="connsiteX94" fmla="*/ 124968 w 527589"/>
                  <a:gd name="connsiteY94" fmla="*/ 410813 h 829627"/>
                  <a:gd name="connsiteX95" fmla="*/ 113538 w 527589"/>
                  <a:gd name="connsiteY95" fmla="*/ 408432 h 829627"/>
                  <a:gd name="connsiteX96" fmla="*/ 110109 w 527589"/>
                  <a:gd name="connsiteY96" fmla="*/ 416147 h 829627"/>
                  <a:gd name="connsiteX97" fmla="*/ 104585 w 527589"/>
                  <a:gd name="connsiteY97" fmla="*/ 413290 h 829627"/>
                  <a:gd name="connsiteX98" fmla="*/ 110300 w 527589"/>
                  <a:gd name="connsiteY98" fmla="*/ 423100 h 829627"/>
                  <a:gd name="connsiteX99" fmla="*/ 101918 w 527589"/>
                  <a:gd name="connsiteY99" fmla="*/ 422624 h 829627"/>
                  <a:gd name="connsiteX100" fmla="*/ 102584 w 527589"/>
                  <a:gd name="connsiteY100" fmla="*/ 429006 h 829627"/>
                  <a:gd name="connsiteX101" fmla="*/ 96584 w 527589"/>
                  <a:gd name="connsiteY101" fmla="*/ 432625 h 829627"/>
                  <a:gd name="connsiteX102" fmla="*/ 92678 w 527589"/>
                  <a:gd name="connsiteY102" fmla="*/ 420338 h 829627"/>
                  <a:gd name="connsiteX103" fmla="*/ 82677 w 527589"/>
                  <a:gd name="connsiteY103" fmla="*/ 425482 h 829627"/>
                  <a:gd name="connsiteX104" fmla="*/ 80867 w 527589"/>
                  <a:gd name="connsiteY104" fmla="*/ 417386 h 829627"/>
                  <a:gd name="connsiteX105" fmla="*/ 70295 w 527589"/>
                  <a:gd name="connsiteY105" fmla="*/ 418433 h 829627"/>
                  <a:gd name="connsiteX106" fmla="*/ 71628 w 527589"/>
                  <a:gd name="connsiteY106" fmla="*/ 427387 h 829627"/>
                  <a:gd name="connsiteX107" fmla="*/ 76962 w 527589"/>
                  <a:gd name="connsiteY107" fmla="*/ 426244 h 829627"/>
                  <a:gd name="connsiteX108" fmla="*/ 72676 w 527589"/>
                  <a:gd name="connsiteY108" fmla="*/ 436150 h 829627"/>
                  <a:gd name="connsiteX109" fmla="*/ 68294 w 527589"/>
                  <a:gd name="connsiteY109" fmla="*/ 435578 h 829627"/>
                  <a:gd name="connsiteX110" fmla="*/ 70390 w 527589"/>
                  <a:gd name="connsiteY110" fmla="*/ 430149 h 829627"/>
                  <a:gd name="connsiteX111" fmla="*/ 62865 w 527589"/>
                  <a:gd name="connsiteY111" fmla="*/ 424148 h 829627"/>
                  <a:gd name="connsiteX112" fmla="*/ 59246 w 527589"/>
                  <a:gd name="connsiteY112" fmla="*/ 435197 h 829627"/>
                  <a:gd name="connsiteX113" fmla="*/ 48959 w 527589"/>
                  <a:gd name="connsiteY113" fmla="*/ 426339 h 829627"/>
                  <a:gd name="connsiteX114" fmla="*/ 22098 w 527589"/>
                  <a:gd name="connsiteY114" fmla="*/ 379381 h 829627"/>
                  <a:gd name="connsiteX115" fmla="*/ 17526 w 527589"/>
                  <a:gd name="connsiteY115" fmla="*/ 361759 h 829627"/>
                  <a:gd name="connsiteX116" fmla="*/ 24765 w 527589"/>
                  <a:gd name="connsiteY116" fmla="*/ 360331 h 829627"/>
                  <a:gd name="connsiteX117" fmla="*/ 32671 w 527589"/>
                  <a:gd name="connsiteY117" fmla="*/ 343376 h 829627"/>
                  <a:gd name="connsiteX118" fmla="*/ 36862 w 527589"/>
                  <a:gd name="connsiteY118" fmla="*/ 331756 h 829627"/>
                  <a:gd name="connsiteX119" fmla="*/ 34004 w 527589"/>
                  <a:gd name="connsiteY119" fmla="*/ 310705 h 829627"/>
                  <a:gd name="connsiteX120" fmla="*/ 43815 w 527589"/>
                  <a:gd name="connsiteY120" fmla="*/ 304609 h 829627"/>
                  <a:gd name="connsiteX121" fmla="*/ 46292 w 527589"/>
                  <a:gd name="connsiteY121" fmla="*/ 295846 h 829627"/>
                  <a:gd name="connsiteX122" fmla="*/ 41815 w 527589"/>
                  <a:gd name="connsiteY122" fmla="*/ 283369 h 829627"/>
                  <a:gd name="connsiteX123" fmla="*/ 32004 w 527589"/>
                  <a:gd name="connsiteY123" fmla="*/ 275082 h 829627"/>
                  <a:gd name="connsiteX124" fmla="*/ 34576 w 527589"/>
                  <a:gd name="connsiteY124" fmla="*/ 262414 h 829627"/>
                  <a:gd name="connsiteX125" fmla="*/ 29813 w 527589"/>
                  <a:gd name="connsiteY125" fmla="*/ 259652 h 829627"/>
                  <a:gd name="connsiteX126" fmla="*/ 39148 w 527589"/>
                  <a:gd name="connsiteY126" fmla="*/ 254699 h 829627"/>
                  <a:gd name="connsiteX127" fmla="*/ 42863 w 527589"/>
                  <a:gd name="connsiteY127" fmla="*/ 260223 h 829627"/>
                  <a:gd name="connsiteX128" fmla="*/ 54769 w 527589"/>
                  <a:gd name="connsiteY128" fmla="*/ 255175 h 829627"/>
                  <a:gd name="connsiteX129" fmla="*/ 57245 w 527589"/>
                  <a:gd name="connsiteY129" fmla="*/ 241173 h 829627"/>
                  <a:gd name="connsiteX130" fmla="*/ 64865 w 527589"/>
                  <a:gd name="connsiteY130" fmla="*/ 238411 h 829627"/>
                  <a:gd name="connsiteX131" fmla="*/ 61817 w 527589"/>
                  <a:gd name="connsiteY131" fmla="*/ 236315 h 829627"/>
                  <a:gd name="connsiteX132" fmla="*/ 65056 w 527589"/>
                  <a:gd name="connsiteY132" fmla="*/ 230410 h 829627"/>
                  <a:gd name="connsiteX133" fmla="*/ 56388 w 527589"/>
                  <a:gd name="connsiteY133" fmla="*/ 232505 h 829627"/>
                  <a:gd name="connsiteX134" fmla="*/ 54674 w 527589"/>
                  <a:gd name="connsiteY134" fmla="*/ 224695 h 829627"/>
                  <a:gd name="connsiteX135" fmla="*/ 61532 w 527589"/>
                  <a:gd name="connsiteY135" fmla="*/ 221171 h 829627"/>
                  <a:gd name="connsiteX136" fmla="*/ 56198 w 527589"/>
                  <a:gd name="connsiteY136" fmla="*/ 218599 h 829627"/>
                  <a:gd name="connsiteX137" fmla="*/ 61246 w 527589"/>
                  <a:gd name="connsiteY137" fmla="*/ 215170 h 829627"/>
                  <a:gd name="connsiteX138" fmla="*/ 49816 w 527589"/>
                  <a:gd name="connsiteY138" fmla="*/ 202025 h 829627"/>
                  <a:gd name="connsiteX139" fmla="*/ 55150 w 527589"/>
                  <a:gd name="connsiteY139" fmla="*/ 202406 h 829627"/>
                  <a:gd name="connsiteX140" fmla="*/ 53054 w 527589"/>
                  <a:gd name="connsiteY140" fmla="*/ 187357 h 829627"/>
                  <a:gd name="connsiteX141" fmla="*/ 43625 w 527589"/>
                  <a:gd name="connsiteY141" fmla="*/ 193262 h 829627"/>
                  <a:gd name="connsiteX142" fmla="*/ 48292 w 527589"/>
                  <a:gd name="connsiteY142" fmla="*/ 180213 h 829627"/>
                  <a:gd name="connsiteX143" fmla="*/ 36481 w 527589"/>
                  <a:gd name="connsiteY143" fmla="*/ 172307 h 829627"/>
                  <a:gd name="connsiteX144" fmla="*/ 30290 w 527589"/>
                  <a:gd name="connsiteY144" fmla="*/ 172974 h 829627"/>
                  <a:gd name="connsiteX145" fmla="*/ 29433 w 527589"/>
                  <a:gd name="connsiteY145" fmla="*/ 180784 h 829627"/>
                  <a:gd name="connsiteX146" fmla="*/ 26670 w 527589"/>
                  <a:gd name="connsiteY146" fmla="*/ 178975 h 829627"/>
                  <a:gd name="connsiteX147" fmla="*/ 18002 w 527589"/>
                  <a:gd name="connsiteY147" fmla="*/ 156782 h 829627"/>
                  <a:gd name="connsiteX148" fmla="*/ 25337 w 527589"/>
                  <a:gd name="connsiteY148" fmla="*/ 153162 h 829627"/>
                  <a:gd name="connsiteX149" fmla="*/ 22289 w 527589"/>
                  <a:gd name="connsiteY149" fmla="*/ 145447 h 829627"/>
                  <a:gd name="connsiteX150" fmla="*/ 22289 w 527589"/>
                  <a:gd name="connsiteY150" fmla="*/ 145447 h 829627"/>
                  <a:gd name="connsiteX151" fmla="*/ 18002 w 527589"/>
                  <a:gd name="connsiteY151" fmla="*/ 139637 h 829627"/>
                  <a:gd name="connsiteX152" fmla="*/ 19431 w 527589"/>
                  <a:gd name="connsiteY152" fmla="*/ 131731 h 829627"/>
                  <a:gd name="connsiteX153" fmla="*/ 10478 w 527589"/>
                  <a:gd name="connsiteY153" fmla="*/ 124206 h 829627"/>
                  <a:gd name="connsiteX154" fmla="*/ 13145 w 527589"/>
                  <a:gd name="connsiteY154" fmla="*/ 119158 h 829627"/>
                  <a:gd name="connsiteX155" fmla="*/ 0 w 527589"/>
                  <a:gd name="connsiteY155" fmla="*/ 112300 h 829627"/>
                  <a:gd name="connsiteX156" fmla="*/ 10287 w 527589"/>
                  <a:gd name="connsiteY156" fmla="*/ 90297 h 829627"/>
                  <a:gd name="connsiteX157" fmla="*/ 21717 w 527589"/>
                  <a:gd name="connsiteY157" fmla="*/ 89249 h 829627"/>
                  <a:gd name="connsiteX158" fmla="*/ 30861 w 527589"/>
                  <a:gd name="connsiteY158" fmla="*/ 78486 h 829627"/>
                  <a:gd name="connsiteX159" fmla="*/ 38576 w 527589"/>
                  <a:gd name="connsiteY159" fmla="*/ 79438 h 829627"/>
                  <a:gd name="connsiteX160" fmla="*/ 43910 w 527589"/>
                  <a:gd name="connsiteY160" fmla="*/ 83058 h 829627"/>
                  <a:gd name="connsiteX161" fmla="*/ 42958 w 527589"/>
                  <a:gd name="connsiteY161" fmla="*/ 91916 h 829627"/>
                  <a:gd name="connsiteX162" fmla="*/ 58388 w 527589"/>
                  <a:gd name="connsiteY162" fmla="*/ 99060 h 829627"/>
                  <a:gd name="connsiteX163" fmla="*/ 68580 w 527589"/>
                  <a:gd name="connsiteY163" fmla="*/ 84582 h 829627"/>
                  <a:gd name="connsiteX164" fmla="*/ 93059 w 527589"/>
                  <a:gd name="connsiteY164" fmla="*/ 65818 h 829627"/>
                  <a:gd name="connsiteX165" fmla="*/ 101441 w 527589"/>
                  <a:gd name="connsiteY165" fmla="*/ 50387 h 829627"/>
                  <a:gd name="connsiteX166" fmla="*/ 88011 w 527589"/>
                  <a:gd name="connsiteY166" fmla="*/ 35147 h 829627"/>
                  <a:gd name="connsiteX167" fmla="*/ 83725 w 527589"/>
                  <a:gd name="connsiteY167" fmla="*/ 16002 h 829627"/>
                  <a:gd name="connsiteX168" fmla="*/ 104870 w 527589"/>
                  <a:gd name="connsiteY168" fmla="*/ 8763 h 829627"/>
                  <a:gd name="connsiteX169" fmla="*/ 108204 w 527589"/>
                  <a:gd name="connsiteY169" fmla="*/ 2477 h 829627"/>
                  <a:gd name="connsiteX170" fmla="*/ 122111 w 527589"/>
                  <a:gd name="connsiteY170" fmla="*/ 16478 h 829627"/>
                  <a:gd name="connsiteX171" fmla="*/ 123158 w 527589"/>
                  <a:gd name="connsiteY171" fmla="*/ 4382 h 829627"/>
                  <a:gd name="connsiteX172" fmla="*/ 130112 w 527589"/>
                  <a:gd name="connsiteY172" fmla="*/ 0 h 829627"/>
                  <a:gd name="connsiteX173" fmla="*/ 132874 w 527589"/>
                  <a:gd name="connsiteY173" fmla="*/ 3048 h 829627"/>
                  <a:gd name="connsiteX174" fmla="*/ 132874 w 527589"/>
                  <a:gd name="connsiteY174" fmla="*/ 3048 h 829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</a:cxnLst>
                <a:rect l="l" t="t" r="r" b="b"/>
                <a:pathLst>
                  <a:path w="527589" h="829627">
                    <a:moveTo>
                      <a:pt x="133826" y="4286"/>
                    </a:moveTo>
                    <a:lnTo>
                      <a:pt x="151448" y="24194"/>
                    </a:lnTo>
                    <a:lnTo>
                      <a:pt x="188500" y="114014"/>
                    </a:lnTo>
                    <a:lnTo>
                      <a:pt x="202216" y="125158"/>
                    </a:lnTo>
                    <a:lnTo>
                      <a:pt x="227362" y="133159"/>
                    </a:lnTo>
                    <a:lnTo>
                      <a:pt x="241459" y="143828"/>
                    </a:lnTo>
                    <a:lnTo>
                      <a:pt x="270605" y="200216"/>
                    </a:lnTo>
                    <a:lnTo>
                      <a:pt x="303562" y="246031"/>
                    </a:lnTo>
                    <a:lnTo>
                      <a:pt x="355854" y="272129"/>
                    </a:lnTo>
                    <a:lnTo>
                      <a:pt x="457867" y="334804"/>
                    </a:lnTo>
                    <a:lnTo>
                      <a:pt x="492347" y="388525"/>
                    </a:lnTo>
                    <a:lnTo>
                      <a:pt x="505683" y="399574"/>
                    </a:lnTo>
                    <a:lnTo>
                      <a:pt x="519970" y="420815"/>
                    </a:lnTo>
                    <a:lnTo>
                      <a:pt x="527209" y="469868"/>
                    </a:lnTo>
                    <a:lnTo>
                      <a:pt x="527590" y="535591"/>
                    </a:lnTo>
                    <a:lnTo>
                      <a:pt x="512445" y="605980"/>
                    </a:lnTo>
                    <a:lnTo>
                      <a:pt x="503492" y="633032"/>
                    </a:lnTo>
                    <a:lnTo>
                      <a:pt x="483108" y="666655"/>
                    </a:lnTo>
                    <a:lnTo>
                      <a:pt x="479489" y="683514"/>
                    </a:lnTo>
                    <a:lnTo>
                      <a:pt x="481775" y="747522"/>
                    </a:lnTo>
                    <a:lnTo>
                      <a:pt x="497777" y="787146"/>
                    </a:lnTo>
                    <a:lnTo>
                      <a:pt x="481965" y="816769"/>
                    </a:lnTo>
                    <a:lnTo>
                      <a:pt x="481965" y="816769"/>
                    </a:lnTo>
                    <a:lnTo>
                      <a:pt x="474821" y="814292"/>
                    </a:lnTo>
                    <a:lnTo>
                      <a:pt x="469487" y="801719"/>
                    </a:lnTo>
                    <a:lnTo>
                      <a:pt x="461772" y="801910"/>
                    </a:lnTo>
                    <a:lnTo>
                      <a:pt x="439960" y="829628"/>
                    </a:lnTo>
                    <a:lnTo>
                      <a:pt x="420243" y="803720"/>
                    </a:lnTo>
                    <a:lnTo>
                      <a:pt x="420910" y="789051"/>
                    </a:lnTo>
                    <a:lnTo>
                      <a:pt x="414528" y="778097"/>
                    </a:lnTo>
                    <a:lnTo>
                      <a:pt x="371475" y="778002"/>
                    </a:lnTo>
                    <a:lnTo>
                      <a:pt x="364046" y="774573"/>
                    </a:lnTo>
                    <a:lnTo>
                      <a:pt x="326041" y="786194"/>
                    </a:lnTo>
                    <a:lnTo>
                      <a:pt x="312992" y="775526"/>
                    </a:lnTo>
                    <a:lnTo>
                      <a:pt x="296418" y="776002"/>
                    </a:lnTo>
                    <a:lnTo>
                      <a:pt x="278130" y="758571"/>
                    </a:lnTo>
                    <a:lnTo>
                      <a:pt x="266605" y="767334"/>
                    </a:lnTo>
                    <a:lnTo>
                      <a:pt x="266605" y="767334"/>
                    </a:lnTo>
                    <a:lnTo>
                      <a:pt x="262223" y="763429"/>
                    </a:lnTo>
                    <a:lnTo>
                      <a:pt x="262223" y="763429"/>
                    </a:lnTo>
                    <a:lnTo>
                      <a:pt x="243554" y="760952"/>
                    </a:lnTo>
                    <a:lnTo>
                      <a:pt x="237554" y="757428"/>
                    </a:lnTo>
                    <a:lnTo>
                      <a:pt x="238983" y="753047"/>
                    </a:lnTo>
                    <a:lnTo>
                      <a:pt x="220504" y="752094"/>
                    </a:lnTo>
                    <a:lnTo>
                      <a:pt x="207169" y="762381"/>
                    </a:lnTo>
                    <a:lnTo>
                      <a:pt x="193548" y="782479"/>
                    </a:lnTo>
                    <a:lnTo>
                      <a:pt x="182309" y="767048"/>
                    </a:lnTo>
                    <a:lnTo>
                      <a:pt x="182309" y="767048"/>
                    </a:lnTo>
                    <a:lnTo>
                      <a:pt x="175927" y="753047"/>
                    </a:lnTo>
                    <a:lnTo>
                      <a:pt x="175927" y="753047"/>
                    </a:lnTo>
                    <a:lnTo>
                      <a:pt x="173736" y="749427"/>
                    </a:lnTo>
                    <a:lnTo>
                      <a:pt x="173736" y="749427"/>
                    </a:lnTo>
                    <a:lnTo>
                      <a:pt x="185738" y="738854"/>
                    </a:lnTo>
                    <a:lnTo>
                      <a:pt x="204788" y="735997"/>
                    </a:lnTo>
                    <a:lnTo>
                      <a:pt x="217075" y="709136"/>
                    </a:lnTo>
                    <a:lnTo>
                      <a:pt x="215456" y="703326"/>
                    </a:lnTo>
                    <a:lnTo>
                      <a:pt x="236982" y="697611"/>
                    </a:lnTo>
                    <a:lnTo>
                      <a:pt x="240887" y="683228"/>
                    </a:lnTo>
                    <a:lnTo>
                      <a:pt x="266510" y="672846"/>
                    </a:lnTo>
                    <a:lnTo>
                      <a:pt x="266033" y="663321"/>
                    </a:lnTo>
                    <a:lnTo>
                      <a:pt x="258794" y="662940"/>
                    </a:lnTo>
                    <a:lnTo>
                      <a:pt x="258794" y="657225"/>
                    </a:lnTo>
                    <a:lnTo>
                      <a:pt x="245936" y="650272"/>
                    </a:lnTo>
                    <a:lnTo>
                      <a:pt x="243935" y="644271"/>
                    </a:lnTo>
                    <a:lnTo>
                      <a:pt x="238316" y="647700"/>
                    </a:lnTo>
                    <a:lnTo>
                      <a:pt x="238316" y="640652"/>
                    </a:lnTo>
                    <a:lnTo>
                      <a:pt x="243650" y="637604"/>
                    </a:lnTo>
                    <a:lnTo>
                      <a:pt x="243650" y="637604"/>
                    </a:lnTo>
                    <a:lnTo>
                      <a:pt x="244793" y="633413"/>
                    </a:lnTo>
                    <a:lnTo>
                      <a:pt x="244793" y="633413"/>
                    </a:lnTo>
                    <a:lnTo>
                      <a:pt x="242507" y="623697"/>
                    </a:lnTo>
                    <a:lnTo>
                      <a:pt x="245745" y="618077"/>
                    </a:lnTo>
                    <a:lnTo>
                      <a:pt x="254794" y="615982"/>
                    </a:lnTo>
                    <a:lnTo>
                      <a:pt x="268891" y="596360"/>
                    </a:lnTo>
                    <a:lnTo>
                      <a:pt x="261176" y="588836"/>
                    </a:lnTo>
                    <a:lnTo>
                      <a:pt x="262985" y="567309"/>
                    </a:lnTo>
                    <a:lnTo>
                      <a:pt x="290989" y="526637"/>
                    </a:lnTo>
                    <a:lnTo>
                      <a:pt x="283750" y="521970"/>
                    </a:lnTo>
                    <a:lnTo>
                      <a:pt x="272606" y="501587"/>
                    </a:lnTo>
                    <a:lnTo>
                      <a:pt x="270034" y="487204"/>
                    </a:lnTo>
                    <a:lnTo>
                      <a:pt x="270701" y="481584"/>
                    </a:lnTo>
                    <a:lnTo>
                      <a:pt x="279178" y="477584"/>
                    </a:lnTo>
                    <a:lnTo>
                      <a:pt x="283178" y="463391"/>
                    </a:lnTo>
                    <a:lnTo>
                      <a:pt x="272796" y="433769"/>
                    </a:lnTo>
                    <a:lnTo>
                      <a:pt x="279273" y="403860"/>
                    </a:lnTo>
                    <a:lnTo>
                      <a:pt x="276987" y="399955"/>
                    </a:lnTo>
                    <a:lnTo>
                      <a:pt x="252317" y="402908"/>
                    </a:lnTo>
                    <a:lnTo>
                      <a:pt x="195834" y="397955"/>
                    </a:lnTo>
                    <a:lnTo>
                      <a:pt x="182404" y="406432"/>
                    </a:lnTo>
                    <a:lnTo>
                      <a:pt x="158020" y="410146"/>
                    </a:lnTo>
                    <a:lnTo>
                      <a:pt x="145542" y="409766"/>
                    </a:lnTo>
                    <a:lnTo>
                      <a:pt x="140018" y="401003"/>
                    </a:lnTo>
                    <a:lnTo>
                      <a:pt x="129159" y="404622"/>
                    </a:lnTo>
                    <a:lnTo>
                      <a:pt x="122682" y="400621"/>
                    </a:lnTo>
                    <a:lnTo>
                      <a:pt x="124968" y="410813"/>
                    </a:lnTo>
                    <a:lnTo>
                      <a:pt x="113538" y="408432"/>
                    </a:lnTo>
                    <a:lnTo>
                      <a:pt x="110109" y="416147"/>
                    </a:lnTo>
                    <a:lnTo>
                      <a:pt x="104585" y="413290"/>
                    </a:lnTo>
                    <a:lnTo>
                      <a:pt x="110300" y="423100"/>
                    </a:lnTo>
                    <a:lnTo>
                      <a:pt x="101918" y="422624"/>
                    </a:lnTo>
                    <a:lnTo>
                      <a:pt x="102584" y="429006"/>
                    </a:lnTo>
                    <a:lnTo>
                      <a:pt x="96584" y="432625"/>
                    </a:lnTo>
                    <a:lnTo>
                      <a:pt x="92678" y="420338"/>
                    </a:lnTo>
                    <a:lnTo>
                      <a:pt x="82677" y="425482"/>
                    </a:lnTo>
                    <a:lnTo>
                      <a:pt x="80867" y="417386"/>
                    </a:lnTo>
                    <a:lnTo>
                      <a:pt x="70295" y="418433"/>
                    </a:lnTo>
                    <a:lnTo>
                      <a:pt x="71628" y="427387"/>
                    </a:lnTo>
                    <a:lnTo>
                      <a:pt x="76962" y="426244"/>
                    </a:lnTo>
                    <a:lnTo>
                      <a:pt x="72676" y="436150"/>
                    </a:lnTo>
                    <a:lnTo>
                      <a:pt x="68294" y="435578"/>
                    </a:lnTo>
                    <a:lnTo>
                      <a:pt x="70390" y="430149"/>
                    </a:lnTo>
                    <a:lnTo>
                      <a:pt x="62865" y="424148"/>
                    </a:lnTo>
                    <a:lnTo>
                      <a:pt x="59246" y="435197"/>
                    </a:lnTo>
                    <a:lnTo>
                      <a:pt x="48959" y="426339"/>
                    </a:lnTo>
                    <a:lnTo>
                      <a:pt x="22098" y="379381"/>
                    </a:lnTo>
                    <a:lnTo>
                      <a:pt x="17526" y="361759"/>
                    </a:lnTo>
                    <a:lnTo>
                      <a:pt x="24765" y="360331"/>
                    </a:lnTo>
                    <a:lnTo>
                      <a:pt x="32671" y="343376"/>
                    </a:lnTo>
                    <a:lnTo>
                      <a:pt x="36862" y="331756"/>
                    </a:lnTo>
                    <a:lnTo>
                      <a:pt x="34004" y="310705"/>
                    </a:lnTo>
                    <a:lnTo>
                      <a:pt x="43815" y="304609"/>
                    </a:lnTo>
                    <a:lnTo>
                      <a:pt x="46292" y="295846"/>
                    </a:lnTo>
                    <a:lnTo>
                      <a:pt x="41815" y="283369"/>
                    </a:lnTo>
                    <a:lnTo>
                      <a:pt x="32004" y="275082"/>
                    </a:lnTo>
                    <a:lnTo>
                      <a:pt x="34576" y="262414"/>
                    </a:lnTo>
                    <a:lnTo>
                      <a:pt x="29813" y="259652"/>
                    </a:lnTo>
                    <a:lnTo>
                      <a:pt x="39148" y="254699"/>
                    </a:lnTo>
                    <a:lnTo>
                      <a:pt x="42863" y="260223"/>
                    </a:lnTo>
                    <a:lnTo>
                      <a:pt x="54769" y="255175"/>
                    </a:lnTo>
                    <a:lnTo>
                      <a:pt x="57245" y="241173"/>
                    </a:lnTo>
                    <a:lnTo>
                      <a:pt x="64865" y="238411"/>
                    </a:lnTo>
                    <a:lnTo>
                      <a:pt x="61817" y="236315"/>
                    </a:lnTo>
                    <a:lnTo>
                      <a:pt x="65056" y="230410"/>
                    </a:lnTo>
                    <a:lnTo>
                      <a:pt x="56388" y="232505"/>
                    </a:lnTo>
                    <a:lnTo>
                      <a:pt x="54674" y="224695"/>
                    </a:lnTo>
                    <a:lnTo>
                      <a:pt x="61532" y="221171"/>
                    </a:lnTo>
                    <a:lnTo>
                      <a:pt x="56198" y="218599"/>
                    </a:lnTo>
                    <a:lnTo>
                      <a:pt x="61246" y="215170"/>
                    </a:lnTo>
                    <a:lnTo>
                      <a:pt x="49816" y="202025"/>
                    </a:lnTo>
                    <a:lnTo>
                      <a:pt x="55150" y="202406"/>
                    </a:lnTo>
                    <a:lnTo>
                      <a:pt x="53054" y="187357"/>
                    </a:lnTo>
                    <a:lnTo>
                      <a:pt x="43625" y="193262"/>
                    </a:lnTo>
                    <a:lnTo>
                      <a:pt x="48292" y="180213"/>
                    </a:lnTo>
                    <a:lnTo>
                      <a:pt x="36481" y="172307"/>
                    </a:lnTo>
                    <a:lnTo>
                      <a:pt x="30290" y="172974"/>
                    </a:lnTo>
                    <a:lnTo>
                      <a:pt x="29433" y="180784"/>
                    </a:lnTo>
                    <a:lnTo>
                      <a:pt x="26670" y="178975"/>
                    </a:lnTo>
                    <a:lnTo>
                      <a:pt x="18002" y="156782"/>
                    </a:lnTo>
                    <a:lnTo>
                      <a:pt x="25337" y="153162"/>
                    </a:lnTo>
                    <a:lnTo>
                      <a:pt x="22289" y="145447"/>
                    </a:lnTo>
                    <a:lnTo>
                      <a:pt x="22289" y="145447"/>
                    </a:lnTo>
                    <a:lnTo>
                      <a:pt x="18002" y="139637"/>
                    </a:lnTo>
                    <a:lnTo>
                      <a:pt x="19431" y="131731"/>
                    </a:lnTo>
                    <a:lnTo>
                      <a:pt x="10478" y="124206"/>
                    </a:lnTo>
                    <a:lnTo>
                      <a:pt x="13145" y="119158"/>
                    </a:lnTo>
                    <a:lnTo>
                      <a:pt x="0" y="112300"/>
                    </a:lnTo>
                    <a:lnTo>
                      <a:pt x="10287" y="90297"/>
                    </a:lnTo>
                    <a:lnTo>
                      <a:pt x="21717" y="89249"/>
                    </a:lnTo>
                    <a:lnTo>
                      <a:pt x="30861" y="78486"/>
                    </a:lnTo>
                    <a:lnTo>
                      <a:pt x="38576" y="79438"/>
                    </a:lnTo>
                    <a:lnTo>
                      <a:pt x="43910" y="83058"/>
                    </a:lnTo>
                    <a:lnTo>
                      <a:pt x="42958" y="91916"/>
                    </a:lnTo>
                    <a:lnTo>
                      <a:pt x="58388" y="99060"/>
                    </a:lnTo>
                    <a:lnTo>
                      <a:pt x="68580" y="84582"/>
                    </a:lnTo>
                    <a:lnTo>
                      <a:pt x="93059" y="65818"/>
                    </a:lnTo>
                    <a:lnTo>
                      <a:pt x="101441" y="50387"/>
                    </a:lnTo>
                    <a:lnTo>
                      <a:pt x="88011" y="35147"/>
                    </a:lnTo>
                    <a:lnTo>
                      <a:pt x="83725" y="16002"/>
                    </a:lnTo>
                    <a:lnTo>
                      <a:pt x="104870" y="8763"/>
                    </a:lnTo>
                    <a:lnTo>
                      <a:pt x="108204" y="2477"/>
                    </a:lnTo>
                    <a:lnTo>
                      <a:pt x="122111" y="16478"/>
                    </a:lnTo>
                    <a:lnTo>
                      <a:pt x="123158" y="4382"/>
                    </a:lnTo>
                    <a:lnTo>
                      <a:pt x="130112" y="0"/>
                    </a:lnTo>
                    <a:lnTo>
                      <a:pt x="132874" y="3048"/>
                    </a:lnTo>
                    <a:lnTo>
                      <a:pt x="132874" y="3048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任意多边形: 形状 41"/>
              <p:cNvSpPr/>
              <p:nvPr>
                <p:custDataLst>
                  <p:tags r:id="rId94"/>
                </p:custDataLst>
              </p:nvPr>
            </p:nvSpPr>
            <p:spPr>
              <a:xfrm>
                <a:off x="6235" y="6152"/>
                <a:ext cx="66" cy="66"/>
              </a:xfrm>
              <a:custGeom>
                <a:avLst/>
                <a:gdLst>
                  <a:gd name="connsiteX0" fmla="*/ 116777 w 582549"/>
                  <a:gd name="connsiteY0" fmla="*/ 0 h 480345"/>
                  <a:gd name="connsiteX1" fmla="*/ 118967 w 582549"/>
                  <a:gd name="connsiteY1" fmla="*/ 3619 h 480345"/>
                  <a:gd name="connsiteX2" fmla="*/ 118967 w 582549"/>
                  <a:gd name="connsiteY2" fmla="*/ 3619 h 480345"/>
                  <a:gd name="connsiteX3" fmla="*/ 125349 w 582549"/>
                  <a:gd name="connsiteY3" fmla="*/ 17621 h 480345"/>
                  <a:gd name="connsiteX4" fmla="*/ 125349 w 582549"/>
                  <a:gd name="connsiteY4" fmla="*/ 17621 h 480345"/>
                  <a:gd name="connsiteX5" fmla="*/ 136588 w 582549"/>
                  <a:gd name="connsiteY5" fmla="*/ 33052 h 480345"/>
                  <a:gd name="connsiteX6" fmla="*/ 150209 w 582549"/>
                  <a:gd name="connsiteY6" fmla="*/ 12954 h 480345"/>
                  <a:gd name="connsiteX7" fmla="*/ 163544 w 582549"/>
                  <a:gd name="connsiteY7" fmla="*/ 2667 h 480345"/>
                  <a:gd name="connsiteX8" fmla="*/ 182023 w 582549"/>
                  <a:gd name="connsiteY8" fmla="*/ 3619 h 480345"/>
                  <a:gd name="connsiteX9" fmla="*/ 180594 w 582549"/>
                  <a:gd name="connsiteY9" fmla="*/ 8001 h 480345"/>
                  <a:gd name="connsiteX10" fmla="*/ 186595 w 582549"/>
                  <a:gd name="connsiteY10" fmla="*/ 11525 h 480345"/>
                  <a:gd name="connsiteX11" fmla="*/ 205264 w 582549"/>
                  <a:gd name="connsiteY11" fmla="*/ 14002 h 480345"/>
                  <a:gd name="connsiteX12" fmla="*/ 205264 w 582549"/>
                  <a:gd name="connsiteY12" fmla="*/ 14002 h 480345"/>
                  <a:gd name="connsiteX13" fmla="*/ 209645 w 582549"/>
                  <a:gd name="connsiteY13" fmla="*/ 17907 h 480345"/>
                  <a:gd name="connsiteX14" fmla="*/ 209645 w 582549"/>
                  <a:gd name="connsiteY14" fmla="*/ 17907 h 480345"/>
                  <a:gd name="connsiteX15" fmla="*/ 221171 w 582549"/>
                  <a:gd name="connsiteY15" fmla="*/ 9144 h 480345"/>
                  <a:gd name="connsiteX16" fmla="*/ 239459 w 582549"/>
                  <a:gd name="connsiteY16" fmla="*/ 26575 h 480345"/>
                  <a:gd name="connsiteX17" fmla="*/ 256032 w 582549"/>
                  <a:gd name="connsiteY17" fmla="*/ 26098 h 480345"/>
                  <a:gd name="connsiteX18" fmla="*/ 269081 w 582549"/>
                  <a:gd name="connsiteY18" fmla="*/ 36767 h 480345"/>
                  <a:gd name="connsiteX19" fmla="*/ 307086 w 582549"/>
                  <a:gd name="connsiteY19" fmla="*/ 25146 h 480345"/>
                  <a:gd name="connsiteX20" fmla="*/ 314515 w 582549"/>
                  <a:gd name="connsiteY20" fmla="*/ 28575 h 480345"/>
                  <a:gd name="connsiteX21" fmla="*/ 357569 w 582549"/>
                  <a:gd name="connsiteY21" fmla="*/ 28670 h 480345"/>
                  <a:gd name="connsiteX22" fmla="*/ 363950 w 582549"/>
                  <a:gd name="connsiteY22" fmla="*/ 39624 h 480345"/>
                  <a:gd name="connsiteX23" fmla="*/ 363284 w 582549"/>
                  <a:gd name="connsiteY23" fmla="*/ 54292 h 480345"/>
                  <a:gd name="connsiteX24" fmla="*/ 383000 w 582549"/>
                  <a:gd name="connsiteY24" fmla="*/ 80200 h 480345"/>
                  <a:gd name="connsiteX25" fmla="*/ 404813 w 582549"/>
                  <a:gd name="connsiteY25" fmla="*/ 52483 h 480345"/>
                  <a:gd name="connsiteX26" fmla="*/ 412528 w 582549"/>
                  <a:gd name="connsiteY26" fmla="*/ 52292 h 480345"/>
                  <a:gd name="connsiteX27" fmla="*/ 417862 w 582549"/>
                  <a:gd name="connsiteY27" fmla="*/ 64865 h 480345"/>
                  <a:gd name="connsiteX28" fmla="*/ 425005 w 582549"/>
                  <a:gd name="connsiteY28" fmla="*/ 67342 h 480345"/>
                  <a:gd name="connsiteX29" fmla="*/ 425005 w 582549"/>
                  <a:gd name="connsiteY29" fmla="*/ 67342 h 480345"/>
                  <a:gd name="connsiteX30" fmla="*/ 441960 w 582549"/>
                  <a:gd name="connsiteY30" fmla="*/ 106108 h 480345"/>
                  <a:gd name="connsiteX31" fmla="*/ 445484 w 582549"/>
                  <a:gd name="connsiteY31" fmla="*/ 137636 h 480345"/>
                  <a:gd name="connsiteX32" fmla="*/ 431768 w 582549"/>
                  <a:gd name="connsiteY32" fmla="*/ 181642 h 480345"/>
                  <a:gd name="connsiteX33" fmla="*/ 425672 w 582549"/>
                  <a:gd name="connsiteY33" fmla="*/ 224504 h 480345"/>
                  <a:gd name="connsiteX34" fmla="*/ 427768 w 582549"/>
                  <a:gd name="connsiteY34" fmla="*/ 242030 h 480345"/>
                  <a:gd name="connsiteX35" fmla="*/ 449009 w 582549"/>
                  <a:gd name="connsiteY35" fmla="*/ 271272 h 480345"/>
                  <a:gd name="connsiteX36" fmla="*/ 498920 w 582549"/>
                  <a:gd name="connsiteY36" fmla="*/ 303181 h 480345"/>
                  <a:gd name="connsiteX37" fmla="*/ 507492 w 582549"/>
                  <a:gd name="connsiteY37" fmla="*/ 320230 h 480345"/>
                  <a:gd name="connsiteX38" fmla="*/ 508540 w 582549"/>
                  <a:gd name="connsiteY38" fmla="*/ 337185 h 480345"/>
                  <a:gd name="connsiteX39" fmla="*/ 522542 w 582549"/>
                  <a:gd name="connsiteY39" fmla="*/ 356902 h 480345"/>
                  <a:gd name="connsiteX40" fmla="*/ 527495 w 582549"/>
                  <a:gd name="connsiteY40" fmla="*/ 373475 h 480345"/>
                  <a:gd name="connsiteX41" fmla="*/ 552640 w 582549"/>
                  <a:gd name="connsiteY41" fmla="*/ 385572 h 480345"/>
                  <a:gd name="connsiteX42" fmla="*/ 569881 w 582549"/>
                  <a:gd name="connsiteY42" fmla="*/ 409480 h 480345"/>
                  <a:gd name="connsiteX43" fmla="*/ 582549 w 582549"/>
                  <a:gd name="connsiteY43" fmla="*/ 417671 h 480345"/>
                  <a:gd name="connsiteX44" fmla="*/ 582549 w 582549"/>
                  <a:gd name="connsiteY44" fmla="*/ 417671 h 480345"/>
                  <a:gd name="connsiteX45" fmla="*/ 569595 w 582549"/>
                  <a:gd name="connsiteY45" fmla="*/ 414718 h 480345"/>
                  <a:gd name="connsiteX46" fmla="*/ 569595 w 582549"/>
                  <a:gd name="connsiteY46" fmla="*/ 414718 h 480345"/>
                  <a:gd name="connsiteX47" fmla="*/ 570643 w 582549"/>
                  <a:gd name="connsiteY47" fmla="*/ 421195 h 480345"/>
                  <a:gd name="connsiteX48" fmla="*/ 570643 w 582549"/>
                  <a:gd name="connsiteY48" fmla="*/ 421195 h 480345"/>
                  <a:gd name="connsiteX49" fmla="*/ 552355 w 582549"/>
                  <a:gd name="connsiteY49" fmla="*/ 434816 h 480345"/>
                  <a:gd name="connsiteX50" fmla="*/ 541211 w 582549"/>
                  <a:gd name="connsiteY50" fmla="*/ 433483 h 480345"/>
                  <a:gd name="connsiteX51" fmla="*/ 522732 w 582549"/>
                  <a:gd name="connsiteY51" fmla="*/ 449104 h 480345"/>
                  <a:gd name="connsiteX52" fmla="*/ 522732 w 582549"/>
                  <a:gd name="connsiteY52" fmla="*/ 449104 h 480345"/>
                  <a:gd name="connsiteX53" fmla="*/ 521589 w 582549"/>
                  <a:gd name="connsiteY53" fmla="*/ 457295 h 480345"/>
                  <a:gd name="connsiteX54" fmla="*/ 521589 w 582549"/>
                  <a:gd name="connsiteY54" fmla="*/ 457295 h 480345"/>
                  <a:gd name="connsiteX55" fmla="*/ 519303 w 582549"/>
                  <a:gd name="connsiteY55" fmla="*/ 463391 h 480345"/>
                  <a:gd name="connsiteX56" fmla="*/ 503206 w 582549"/>
                  <a:gd name="connsiteY56" fmla="*/ 469868 h 480345"/>
                  <a:gd name="connsiteX57" fmla="*/ 486537 w 582549"/>
                  <a:gd name="connsiteY57" fmla="*/ 467868 h 480345"/>
                  <a:gd name="connsiteX58" fmla="*/ 482918 w 582549"/>
                  <a:gd name="connsiteY58" fmla="*/ 477679 h 480345"/>
                  <a:gd name="connsiteX59" fmla="*/ 477012 w 582549"/>
                  <a:gd name="connsiteY59" fmla="*/ 480346 h 480345"/>
                  <a:gd name="connsiteX60" fmla="*/ 467868 w 582549"/>
                  <a:gd name="connsiteY60" fmla="*/ 478250 h 480345"/>
                  <a:gd name="connsiteX61" fmla="*/ 461677 w 582549"/>
                  <a:gd name="connsiteY61" fmla="*/ 471011 h 480345"/>
                  <a:gd name="connsiteX62" fmla="*/ 447389 w 582549"/>
                  <a:gd name="connsiteY62" fmla="*/ 473392 h 480345"/>
                  <a:gd name="connsiteX63" fmla="*/ 447389 w 582549"/>
                  <a:gd name="connsiteY63" fmla="*/ 473392 h 480345"/>
                  <a:gd name="connsiteX64" fmla="*/ 433578 w 582549"/>
                  <a:gd name="connsiteY64" fmla="*/ 467677 h 480345"/>
                  <a:gd name="connsiteX65" fmla="*/ 406146 w 582549"/>
                  <a:gd name="connsiteY65" fmla="*/ 465392 h 480345"/>
                  <a:gd name="connsiteX66" fmla="*/ 399288 w 582549"/>
                  <a:gd name="connsiteY66" fmla="*/ 460724 h 480345"/>
                  <a:gd name="connsiteX67" fmla="*/ 398050 w 582549"/>
                  <a:gd name="connsiteY67" fmla="*/ 453295 h 480345"/>
                  <a:gd name="connsiteX68" fmla="*/ 385667 w 582549"/>
                  <a:gd name="connsiteY68" fmla="*/ 449770 h 480345"/>
                  <a:gd name="connsiteX69" fmla="*/ 382334 w 582549"/>
                  <a:gd name="connsiteY69" fmla="*/ 441388 h 480345"/>
                  <a:gd name="connsiteX70" fmla="*/ 377095 w 582549"/>
                  <a:gd name="connsiteY70" fmla="*/ 453580 h 480345"/>
                  <a:gd name="connsiteX71" fmla="*/ 367570 w 582549"/>
                  <a:gd name="connsiteY71" fmla="*/ 460343 h 480345"/>
                  <a:gd name="connsiteX72" fmla="*/ 357759 w 582549"/>
                  <a:gd name="connsiteY72" fmla="*/ 463201 h 480345"/>
                  <a:gd name="connsiteX73" fmla="*/ 348424 w 582549"/>
                  <a:gd name="connsiteY73" fmla="*/ 459581 h 480345"/>
                  <a:gd name="connsiteX74" fmla="*/ 340900 w 582549"/>
                  <a:gd name="connsiteY74" fmla="*/ 453009 h 480345"/>
                  <a:gd name="connsiteX75" fmla="*/ 339376 w 582549"/>
                  <a:gd name="connsiteY75" fmla="*/ 443865 h 480345"/>
                  <a:gd name="connsiteX76" fmla="*/ 330327 w 582549"/>
                  <a:gd name="connsiteY76" fmla="*/ 444913 h 480345"/>
                  <a:gd name="connsiteX77" fmla="*/ 325088 w 582549"/>
                  <a:gd name="connsiteY77" fmla="*/ 439388 h 480345"/>
                  <a:gd name="connsiteX78" fmla="*/ 324040 w 582549"/>
                  <a:gd name="connsiteY78" fmla="*/ 428244 h 480345"/>
                  <a:gd name="connsiteX79" fmla="*/ 315468 w 582549"/>
                  <a:gd name="connsiteY79" fmla="*/ 418433 h 480345"/>
                  <a:gd name="connsiteX80" fmla="*/ 308324 w 582549"/>
                  <a:gd name="connsiteY80" fmla="*/ 396240 h 480345"/>
                  <a:gd name="connsiteX81" fmla="*/ 297752 w 582549"/>
                  <a:gd name="connsiteY81" fmla="*/ 391859 h 480345"/>
                  <a:gd name="connsiteX82" fmla="*/ 282416 w 582549"/>
                  <a:gd name="connsiteY82" fmla="*/ 392716 h 480345"/>
                  <a:gd name="connsiteX83" fmla="*/ 276320 w 582549"/>
                  <a:gd name="connsiteY83" fmla="*/ 375952 h 480345"/>
                  <a:gd name="connsiteX84" fmla="*/ 208312 w 582549"/>
                  <a:gd name="connsiteY84" fmla="*/ 370999 h 480345"/>
                  <a:gd name="connsiteX85" fmla="*/ 191167 w 582549"/>
                  <a:gd name="connsiteY85" fmla="*/ 376047 h 480345"/>
                  <a:gd name="connsiteX86" fmla="*/ 179737 w 582549"/>
                  <a:gd name="connsiteY86" fmla="*/ 387286 h 480345"/>
                  <a:gd name="connsiteX87" fmla="*/ 179737 w 582549"/>
                  <a:gd name="connsiteY87" fmla="*/ 387286 h 480345"/>
                  <a:gd name="connsiteX88" fmla="*/ 161449 w 582549"/>
                  <a:gd name="connsiteY88" fmla="*/ 383286 h 480345"/>
                  <a:gd name="connsiteX89" fmla="*/ 166497 w 582549"/>
                  <a:gd name="connsiteY89" fmla="*/ 375952 h 480345"/>
                  <a:gd name="connsiteX90" fmla="*/ 157448 w 582549"/>
                  <a:gd name="connsiteY90" fmla="*/ 343186 h 480345"/>
                  <a:gd name="connsiteX91" fmla="*/ 159353 w 582549"/>
                  <a:gd name="connsiteY91" fmla="*/ 323374 h 480345"/>
                  <a:gd name="connsiteX92" fmla="*/ 149828 w 582549"/>
                  <a:gd name="connsiteY92" fmla="*/ 294989 h 480345"/>
                  <a:gd name="connsiteX93" fmla="*/ 141256 w 582549"/>
                  <a:gd name="connsiteY93" fmla="*/ 289179 h 480345"/>
                  <a:gd name="connsiteX94" fmla="*/ 136588 w 582549"/>
                  <a:gd name="connsiteY94" fmla="*/ 304895 h 480345"/>
                  <a:gd name="connsiteX95" fmla="*/ 126968 w 582549"/>
                  <a:gd name="connsiteY95" fmla="*/ 312706 h 480345"/>
                  <a:gd name="connsiteX96" fmla="*/ 111347 w 582549"/>
                  <a:gd name="connsiteY96" fmla="*/ 312801 h 480345"/>
                  <a:gd name="connsiteX97" fmla="*/ 107156 w 582549"/>
                  <a:gd name="connsiteY97" fmla="*/ 318040 h 480345"/>
                  <a:gd name="connsiteX98" fmla="*/ 107156 w 582549"/>
                  <a:gd name="connsiteY98" fmla="*/ 318040 h 480345"/>
                  <a:gd name="connsiteX99" fmla="*/ 107918 w 582549"/>
                  <a:gd name="connsiteY99" fmla="*/ 300609 h 480345"/>
                  <a:gd name="connsiteX100" fmla="*/ 100394 w 582549"/>
                  <a:gd name="connsiteY100" fmla="*/ 288608 h 480345"/>
                  <a:gd name="connsiteX101" fmla="*/ 107823 w 582549"/>
                  <a:gd name="connsiteY101" fmla="*/ 275273 h 480345"/>
                  <a:gd name="connsiteX102" fmla="*/ 108585 w 582549"/>
                  <a:gd name="connsiteY102" fmla="*/ 258985 h 480345"/>
                  <a:gd name="connsiteX103" fmla="*/ 96964 w 582549"/>
                  <a:gd name="connsiteY103" fmla="*/ 251746 h 480345"/>
                  <a:gd name="connsiteX104" fmla="*/ 99251 w 582549"/>
                  <a:gd name="connsiteY104" fmla="*/ 236792 h 480345"/>
                  <a:gd name="connsiteX105" fmla="*/ 88011 w 582549"/>
                  <a:gd name="connsiteY105" fmla="*/ 228219 h 480345"/>
                  <a:gd name="connsiteX106" fmla="*/ 86868 w 582549"/>
                  <a:gd name="connsiteY106" fmla="*/ 215455 h 480345"/>
                  <a:gd name="connsiteX107" fmla="*/ 78391 w 582549"/>
                  <a:gd name="connsiteY107" fmla="*/ 207169 h 480345"/>
                  <a:gd name="connsiteX108" fmla="*/ 69247 w 582549"/>
                  <a:gd name="connsiteY108" fmla="*/ 206026 h 480345"/>
                  <a:gd name="connsiteX109" fmla="*/ 67056 w 582549"/>
                  <a:gd name="connsiteY109" fmla="*/ 197929 h 480345"/>
                  <a:gd name="connsiteX110" fmla="*/ 70580 w 582549"/>
                  <a:gd name="connsiteY110" fmla="*/ 188785 h 480345"/>
                  <a:gd name="connsiteX111" fmla="*/ 67723 w 582549"/>
                  <a:gd name="connsiteY111" fmla="*/ 172688 h 480345"/>
                  <a:gd name="connsiteX112" fmla="*/ 75247 w 582549"/>
                  <a:gd name="connsiteY112" fmla="*/ 158686 h 480345"/>
                  <a:gd name="connsiteX113" fmla="*/ 60007 w 582549"/>
                  <a:gd name="connsiteY113" fmla="*/ 153162 h 480345"/>
                  <a:gd name="connsiteX114" fmla="*/ 64008 w 582549"/>
                  <a:gd name="connsiteY114" fmla="*/ 140017 h 480345"/>
                  <a:gd name="connsiteX115" fmla="*/ 53340 w 582549"/>
                  <a:gd name="connsiteY115" fmla="*/ 137541 h 480345"/>
                  <a:gd name="connsiteX116" fmla="*/ 51435 w 582549"/>
                  <a:gd name="connsiteY116" fmla="*/ 126301 h 480345"/>
                  <a:gd name="connsiteX117" fmla="*/ 39814 w 582549"/>
                  <a:gd name="connsiteY117" fmla="*/ 114681 h 480345"/>
                  <a:gd name="connsiteX118" fmla="*/ 42386 w 582549"/>
                  <a:gd name="connsiteY118" fmla="*/ 99917 h 480345"/>
                  <a:gd name="connsiteX119" fmla="*/ 31337 w 582549"/>
                  <a:gd name="connsiteY119" fmla="*/ 99155 h 480345"/>
                  <a:gd name="connsiteX120" fmla="*/ 14669 w 582549"/>
                  <a:gd name="connsiteY120" fmla="*/ 77343 h 480345"/>
                  <a:gd name="connsiteX121" fmla="*/ 14002 w 582549"/>
                  <a:gd name="connsiteY121" fmla="*/ 63722 h 480345"/>
                  <a:gd name="connsiteX122" fmla="*/ 7620 w 582549"/>
                  <a:gd name="connsiteY122" fmla="*/ 65151 h 480345"/>
                  <a:gd name="connsiteX123" fmla="*/ 0 w 582549"/>
                  <a:gd name="connsiteY123" fmla="*/ 56578 h 480345"/>
                  <a:gd name="connsiteX124" fmla="*/ 0 w 582549"/>
                  <a:gd name="connsiteY124" fmla="*/ 56578 h 480345"/>
                  <a:gd name="connsiteX125" fmla="*/ 24479 w 582549"/>
                  <a:gd name="connsiteY125" fmla="*/ 44767 h 480345"/>
                  <a:gd name="connsiteX126" fmla="*/ 34385 w 582549"/>
                  <a:gd name="connsiteY126" fmla="*/ 31337 h 480345"/>
                  <a:gd name="connsiteX127" fmla="*/ 34766 w 582549"/>
                  <a:gd name="connsiteY127" fmla="*/ 13049 h 480345"/>
                  <a:gd name="connsiteX128" fmla="*/ 58484 w 582549"/>
                  <a:gd name="connsiteY128" fmla="*/ 11621 h 480345"/>
                  <a:gd name="connsiteX129" fmla="*/ 70009 w 582549"/>
                  <a:gd name="connsiteY129" fmla="*/ 15716 h 480345"/>
                  <a:gd name="connsiteX130" fmla="*/ 70009 w 582549"/>
                  <a:gd name="connsiteY130" fmla="*/ 15716 h 480345"/>
                  <a:gd name="connsiteX131" fmla="*/ 79057 w 582549"/>
                  <a:gd name="connsiteY131" fmla="*/ 20193 h 480345"/>
                  <a:gd name="connsiteX132" fmla="*/ 79057 w 582549"/>
                  <a:gd name="connsiteY132" fmla="*/ 20193 h 480345"/>
                  <a:gd name="connsiteX133" fmla="*/ 86201 w 582549"/>
                  <a:gd name="connsiteY133" fmla="*/ 21907 h 480345"/>
                  <a:gd name="connsiteX134" fmla="*/ 96964 w 582549"/>
                  <a:gd name="connsiteY134" fmla="*/ 9906 h 480345"/>
                  <a:gd name="connsiteX135" fmla="*/ 110871 w 582549"/>
                  <a:gd name="connsiteY135" fmla="*/ 9239 h 4803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</a:cxnLst>
                <a:rect l="l" t="t" r="r" b="b"/>
                <a:pathLst>
                  <a:path w="582549" h="480345">
                    <a:moveTo>
                      <a:pt x="116777" y="0"/>
                    </a:moveTo>
                    <a:lnTo>
                      <a:pt x="118967" y="3619"/>
                    </a:lnTo>
                    <a:lnTo>
                      <a:pt x="118967" y="3619"/>
                    </a:lnTo>
                    <a:lnTo>
                      <a:pt x="125349" y="17621"/>
                    </a:lnTo>
                    <a:lnTo>
                      <a:pt x="125349" y="17621"/>
                    </a:lnTo>
                    <a:lnTo>
                      <a:pt x="136588" y="33052"/>
                    </a:lnTo>
                    <a:lnTo>
                      <a:pt x="150209" y="12954"/>
                    </a:lnTo>
                    <a:lnTo>
                      <a:pt x="163544" y="2667"/>
                    </a:lnTo>
                    <a:lnTo>
                      <a:pt x="182023" y="3619"/>
                    </a:lnTo>
                    <a:lnTo>
                      <a:pt x="180594" y="8001"/>
                    </a:lnTo>
                    <a:lnTo>
                      <a:pt x="186595" y="11525"/>
                    </a:lnTo>
                    <a:lnTo>
                      <a:pt x="205264" y="14002"/>
                    </a:lnTo>
                    <a:lnTo>
                      <a:pt x="205264" y="14002"/>
                    </a:lnTo>
                    <a:lnTo>
                      <a:pt x="209645" y="17907"/>
                    </a:lnTo>
                    <a:lnTo>
                      <a:pt x="209645" y="17907"/>
                    </a:lnTo>
                    <a:lnTo>
                      <a:pt x="221171" y="9144"/>
                    </a:lnTo>
                    <a:lnTo>
                      <a:pt x="239459" y="26575"/>
                    </a:lnTo>
                    <a:lnTo>
                      <a:pt x="256032" y="26098"/>
                    </a:lnTo>
                    <a:lnTo>
                      <a:pt x="269081" y="36767"/>
                    </a:lnTo>
                    <a:lnTo>
                      <a:pt x="307086" y="25146"/>
                    </a:lnTo>
                    <a:lnTo>
                      <a:pt x="314515" y="28575"/>
                    </a:lnTo>
                    <a:lnTo>
                      <a:pt x="357569" y="28670"/>
                    </a:lnTo>
                    <a:lnTo>
                      <a:pt x="363950" y="39624"/>
                    </a:lnTo>
                    <a:lnTo>
                      <a:pt x="363284" y="54292"/>
                    </a:lnTo>
                    <a:lnTo>
                      <a:pt x="383000" y="80200"/>
                    </a:lnTo>
                    <a:lnTo>
                      <a:pt x="404813" y="52483"/>
                    </a:lnTo>
                    <a:lnTo>
                      <a:pt x="412528" y="52292"/>
                    </a:lnTo>
                    <a:lnTo>
                      <a:pt x="417862" y="64865"/>
                    </a:lnTo>
                    <a:lnTo>
                      <a:pt x="425005" y="67342"/>
                    </a:lnTo>
                    <a:lnTo>
                      <a:pt x="425005" y="67342"/>
                    </a:lnTo>
                    <a:lnTo>
                      <a:pt x="441960" y="106108"/>
                    </a:lnTo>
                    <a:lnTo>
                      <a:pt x="445484" y="137636"/>
                    </a:lnTo>
                    <a:lnTo>
                      <a:pt x="431768" y="181642"/>
                    </a:lnTo>
                    <a:lnTo>
                      <a:pt x="425672" y="224504"/>
                    </a:lnTo>
                    <a:lnTo>
                      <a:pt x="427768" y="242030"/>
                    </a:lnTo>
                    <a:lnTo>
                      <a:pt x="449009" y="271272"/>
                    </a:lnTo>
                    <a:lnTo>
                      <a:pt x="498920" y="303181"/>
                    </a:lnTo>
                    <a:lnTo>
                      <a:pt x="507492" y="320230"/>
                    </a:lnTo>
                    <a:lnTo>
                      <a:pt x="508540" y="337185"/>
                    </a:lnTo>
                    <a:lnTo>
                      <a:pt x="522542" y="356902"/>
                    </a:lnTo>
                    <a:lnTo>
                      <a:pt x="527495" y="373475"/>
                    </a:lnTo>
                    <a:lnTo>
                      <a:pt x="552640" y="385572"/>
                    </a:lnTo>
                    <a:lnTo>
                      <a:pt x="569881" y="409480"/>
                    </a:lnTo>
                    <a:lnTo>
                      <a:pt x="582549" y="417671"/>
                    </a:lnTo>
                    <a:lnTo>
                      <a:pt x="582549" y="417671"/>
                    </a:lnTo>
                    <a:lnTo>
                      <a:pt x="569595" y="414718"/>
                    </a:lnTo>
                    <a:lnTo>
                      <a:pt x="569595" y="414718"/>
                    </a:lnTo>
                    <a:lnTo>
                      <a:pt x="570643" y="421195"/>
                    </a:lnTo>
                    <a:lnTo>
                      <a:pt x="570643" y="421195"/>
                    </a:lnTo>
                    <a:lnTo>
                      <a:pt x="552355" y="434816"/>
                    </a:lnTo>
                    <a:lnTo>
                      <a:pt x="541211" y="433483"/>
                    </a:lnTo>
                    <a:lnTo>
                      <a:pt x="522732" y="449104"/>
                    </a:lnTo>
                    <a:lnTo>
                      <a:pt x="522732" y="449104"/>
                    </a:lnTo>
                    <a:lnTo>
                      <a:pt x="521589" y="457295"/>
                    </a:lnTo>
                    <a:lnTo>
                      <a:pt x="521589" y="457295"/>
                    </a:lnTo>
                    <a:lnTo>
                      <a:pt x="519303" y="463391"/>
                    </a:lnTo>
                    <a:lnTo>
                      <a:pt x="503206" y="469868"/>
                    </a:lnTo>
                    <a:lnTo>
                      <a:pt x="486537" y="467868"/>
                    </a:lnTo>
                    <a:lnTo>
                      <a:pt x="482918" y="477679"/>
                    </a:lnTo>
                    <a:lnTo>
                      <a:pt x="477012" y="480346"/>
                    </a:lnTo>
                    <a:lnTo>
                      <a:pt x="467868" y="478250"/>
                    </a:lnTo>
                    <a:lnTo>
                      <a:pt x="461677" y="471011"/>
                    </a:lnTo>
                    <a:lnTo>
                      <a:pt x="447389" y="473392"/>
                    </a:lnTo>
                    <a:lnTo>
                      <a:pt x="447389" y="473392"/>
                    </a:lnTo>
                    <a:lnTo>
                      <a:pt x="433578" y="467677"/>
                    </a:lnTo>
                    <a:lnTo>
                      <a:pt x="406146" y="465392"/>
                    </a:lnTo>
                    <a:lnTo>
                      <a:pt x="399288" y="460724"/>
                    </a:lnTo>
                    <a:lnTo>
                      <a:pt x="398050" y="453295"/>
                    </a:lnTo>
                    <a:lnTo>
                      <a:pt x="385667" y="449770"/>
                    </a:lnTo>
                    <a:lnTo>
                      <a:pt x="382334" y="441388"/>
                    </a:lnTo>
                    <a:lnTo>
                      <a:pt x="377095" y="453580"/>
                    </a:lnTo>
                    <a:lnTo>
                      <a:pt x="367570" y="460343"/>
                    </a:lnTo>
                    <a:lnTo>
                      <a:pt x="357759" y="463201"/>
                    </a:lnTo>
                    <a:lnTo>
                      <a:pt x="348424" y="459581"/>
                    </a:lnTo>
                    <a:lnTo>
                      <a:pt x="340900" y="453009"/>
                    </a:lnTo>
                    <a:lnTo>
                      <a:pt x="339376" y="443865"/>
                    </a:lnTo>
                    <a:lnTo>
                      <a:pt x="330327" y="444913"/>
                    </a:lnTo>
                    <a:lnTo>
                      <a:pt x="325088" y="439388"/>
                    </a:lnTo>
                    <a:lnTo>
                      <a:pt x="324040" y="428244"/>
                    </a:lnTo>
                    <a:lnTo>
                      <a:pt x="315468" y="418433"/>
                    </a:lnTo>
                    <a:lnTo>
                      <a:pt x="308324" y="396240"/>
                    </a:lnTo>
                    <a:lnTo>
                      <a:pt x="297752" y="391859"/>
                    </a:lnTo>
                    <a:lnTo>
                      <a:pt x="282416" y="392716"/>
                    </a:lnTo>
                    <a:lnTo>
                      <a:pt x="276320" y="375952"/>
                    </a:lnTo>
                    <a:lnTo>
                      <a:pt x="208312" y="370999"/>
                    </a:lnTo>
                    <a:lnTo>
                      <a:pt x="191167" y="376047"/>
                    </a:lnTo>
                    <a:lnTo>
                      <a:pt x="179737" y="387286"/>
                    </a:lnTo>
                    <a:lnTo>
                      <a:pt x="179737" y="387286"/>
                    </a:lnTo>
                    <a:lnTo>
                      <a:pt x="161449" y="383286"/>
                    </a:lnTo>
                    <a:lnTo>
                      <a:pt x="166497" y="375952"/>
                    </a:lnTo>
                    <a:lnTo>
                      <a:pt x="157448" y="343186"/>
                    </a:lnTo>
                    <a:lnTo>
                      <a:pt x="159353" y="323374"/>
                    </a:lnTo>
                    <a:lnTo>
                      <a:pt x="149828" y="294989"/>
                    </a:lnTo>
                    <a:lnTo>
                      <a:pt x="141256" y="289179"/>
                    </a:lnTo>
                    <a:lnTo>
                      <a:pt x="136588" y="304895"/>
                    </a:lnTo>
                    <a:lnTo>
                      <a:pt x="126968" y="312706"/>
                    </a:lnTo>
                    <a:lnTo>
                      <a:pt x="111347" y="312801"/>
                    </a:lnTo>
                    <a:lnTo>
                      <a:pt x="107156" y="318040"/>
                    </a:lnTo>
                    <a:lnTo>
                      <a:pt x="107156" y="318040"/>
                    </a:lnTo>
                    <a:lnTo>
                      <a:pt x="107918" y="300609"/>
                    </a:lnTo>
                    <a:lnTo>
                      <a:pt x="100394" y="288608"/>
                    </a:lnTo>
                    <a:lnTo>
                      <a:pt x="107823" y="275273"/>
                    </a:lnTo>
                    <a:lnTo>
                      <a:pt x="108585" y="258985"/>
                    </a:lnTo>
                    <a:lnTo>
                      <a:pt x="96964" y="251746"/>
                    </a:lnTo>
                    <a:lnTo>
                      <a:pt x="99251" y="236792"/>
                    </a:lnTo>
                    <a:lnTo>
                      <a:pt x="88011" y="228219"/>
                    </a:lnTo>
                    <a:lnTo>
                      <a:pt x="86868" y="215455"/>
                    </a:lnTo>
                    <a:lnTo>
                      <a:pt x="78391" y="207169"/>
                    </a:lnTo>
                    <a:lnTo>
                      <a:pt x="69247" y="206026"/>
                    </a:lnTo>
                    <a:lnTo>
                      <a:pt x="67056" y="197929"/>
                    </a:lnTo>
                    <a:lnTo>
                      <a:pt x="70580" y="188785"/>
                    </a:lnTo>
                    <a:lnTo>
                      <a:pt x="67723" y="172688"/>
                    </a:lnTo>
                    <a:lnTo>
                      <a:pt x="75247" y="158686"/>
                    </a:lnTo>
                    <a:lnTo>
                      <a:pt x="60007" y="153162"/>
                    </a:lnTo>
                    <a:lnTo>
                      <a:pt x="64008" y="140017"/>
                    </a:lnTo>
                    <a:lnTo>
                      <a:pt x="53340" y="137541"/>
                    </a:lnTo>
                    <a:lnTo>
                      <a:pt x="51435" y="126301"/>
                    </a:lnTo>
                    <a:lnTo>
                      <a:pt x="39814" y="114681"/>
                    </a:lnTo>
                    <a:lnTo>
                      <a:pt x="42386" y="99917"/>
                    </a:lnTo>
                    <a:lnTo>
                      <a:pt x="31337" y="99155"/>
                    </a:lnTo>
                    <a:lnTo>
                      <a:pt x="14669" y="77343"/>
                    </a:lnTo>
                    <a:lnTo>
                      <a:pt x="14002" y="63722"/>
                    </a:lnTo>
                    <a:lnTo>
                      <a:pt x="7620" y="65151"/>
                    </a:lnTo>
                    <a:lnTo>
                      <a:pt x="0" y="56578"/>
                    </a:lnTo>
                    <a:lnTo>
                      <a:pt x="0" y="56578"/>
                    </a:lnTo>
                    <a:lnTo>
                      <a:pt x="24479" y="44767"/>
                    </a:lnTo>
                    <a:lnTo>
                      <a:pt x="34385" y="31337"/>
                    </a:lnTo>
                    <a:lnTo>
                      <a:pt x="34766" y="13049"/>
                    </a:lnTo>
                    <a:lnTo>
                      <a:pt x="58484" y="11621"/>
                    </a:lnTo>
                    <a:lnTo>
                      <a:pt x="70009" y="15716"/>
                    </a:lnTo>
                    <a:lnTo>
                      <a:pt x="70009" y="15716"/>
                    </a:lnTo>
                    <a:lnTo>
                      <a:pt x="79057" y="20193"/>
                    </a:lnTo>
                    <a:lnTo>
                      <a:pt x="79057" y="20193"/>
                    </a:lnTo>
                    <a:lnTo>
                      <a:pt x="86201" y="21907"/>
                    </a:lnTo>
                    <a:lnTo>
                      <a:pt x="96964" y="9906"/>
                    </a:lnTo>
                    <a:lnTo>
                      <a:pt x="110871" y="9239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任意多边形: 形状 42"/>
              <p:cNvSpPr/>
              <p:nvPr>
                <p:custDataLst>
                  <p:tags r:id="rId95"/>
                </p:custDataLst>
              </p:nvPr>
            </p:nvSpPr>
            <p:spPr>
              <a:xfrm>
                <a:off x="5795" y="5852"/>
                <a:ext cx="113" cy="266"/>
              </a:xfrm>
              <a:custGeom>
                <a:avLst/>
                <a:gdLst>
                  <a:gd name="connsiteX0" fmla="*/ 965740 w 1001648"/>
                  <a:gd name="connsiteY0" fmla="*/ 0 h 1934336"/>
                  <a:gd name="connsiteX1" fmla="*/ 971359 w 1001648"/>
                  <a:gd name="connsiteY1" fmla="*/ 5905 h 1934336"/>
                  <a:gd name="connsiteX2" fmla="*/ 999363 w 1001648"/>
                  <a:gd name="connsiteY2" fmla="*/ 15145 h 1934336"/>
                  <a:gd name="connsiteX3" fmla="*/ 1001649 w 1001648"/>
                  <a:gd name="connsiteY3" fmla="*/ 25432 h 1934336"/>
                  <a:gd name="connsiteX4" fmla="*/ 952405 w 1001648"/>
                  <a:gd name="connsiteY4" fmla="*/ 44482 h 1934336"/>
                  <a:gd name="connsiteX5" fmla="*/ 952976 w 1001648"/>
                  <a:gd name="connsiteY5" fmla="*/ 54959 h 1934336"/>
                  <a:gd name="connsiteX6" fmla="*/ 971359 w 1001648"/>
                  <a:gd name="connsiteY6" fmla="*/ 65627 h 1934336"/>
                  <a:gd name="connsiteX7" fmla="*/ 972788 w 1001648"/>
                  <a:gd name="connsiteY7" fmla="*/ 70961 h 1934336"/>
                  <a:gd name="connsiteX8" fmla="*/ 960787 w 1001648"/>
                  <a:gd name="connsiteY8" fmla="*/ 62198 h 1934336"/>
                  <a:gd name="connsiteX9" fmla="*/ 939260 w 1001648"/>
                  <a:gd name="connsiteY9" fmla="*/ 75152 h 1934336"/>
                  <a:gd name="connsiteX10" fmla="*/ 939260 w 1001648"/>
                  <a:gd name="connsiteY10" fmla="*/ 75152 h 1934336"/>
                  <a:gd name="connsiteX11" fmla="*/ 936974 w 1001648"/>
                  <a:gd name="connsiteY11" fmla="*/ 78105 h 1934336"/>
                  <a:gd name="connsiteX12" fmla="*/ 936974 w 1001648"/>
                  <a:gd name="connsiteY12" fmla="*/ 78105 h 1934336"/>
                  <a:gd name="connsiteX13" fmla="*/ 935641 w 1001648"/>
                  <a:gd name="connsiteY13" fmla="*/ 82487 h 1934336"/>
                  <a:gd name="connsiteX14" fmla="*/ 942880 w 1001648"/>
                  <a:gd name="connsiteY14" fmla="*/ 89345 h 1934336"/>
                  <a:gd name="connsiteX15" fmla="*/ 934783 w 1001648"/>
                  <a:gd name="connsiteY15" fmla="*/ 95155 h 1934336"/>
                  <a:gd name="connsiteX16" fmla="*/ 922782 w 1001648"/>
                  <a:gd name="connsiteY16" fmla="*/ 115729 h 1934336"/>
                  <a:gd name="connsiteX17" fmla="*/ 913924 w 1001648"/>
                  <a:gd name="connsiteY17" fmla="*/ 123730 h 1934336"/>
                  <a:gd name="connsiteX18" fmla="*/ 906018 w 1001648"/>
                  <a:gd name="connsiteY18" fmla="*/ 124016 h 1934336"/>
                  <a:gd name="connsiteX19" fmla="*/ 901732 w 1001648"/>
                  <a:gd name="connsiteY19" fmla="*/ 141732 h 1934336"/>
                  <a:gd name="connsiteX20" fmla="*/ 905351 w 1001648"/>
                  <a:gd name="connsiteY20" fmla="*/ 154400 h 1934336"/>
                  <a:gd name="connsiteX21" fmla="*/ 891445 w 1001648"/>
                  <a:gd name="connsiteY21" fmla="*/ 159258 h 1934336"/>
                  <a:gd name="connsiteX22" fmla="*/ 881920 w 1001648"/>
                  <a:gd name="connsiteY22" fmla="*/ 172593 h 1934336"/>
                  <a:gd name="connsiteX23" fmla="*/ 884682 w 1001648"/>
                  <a:gd name="connsiteY23" fmla="*/ 191357 h 1934336"/>
                  <a:gd name="connsiteX24" fmla="*/ 900494 w 1001648"/>
                  <a:gd name="connsiteY24" fmla="*/ 204502 h 1934336"/>
                  <a:gd name="connsiteX25" fmla="*/ 898017 w 1001648"/>
                  <a:gd name="connsiteY25" fmla="*/ 213550 h 1934336"/>
                  <a:gd name="connsiteX26" fmla="*/ 905066 w 1001648"/>
                  <a:gd name="connsiteY26" fmla="*/ 225171 h 1934336"/>
                  <a:gd name="connsiteX27" fmla="*/ 886778 w 1001648"/>
                  <a:gd name="connsiteY27" fmla="*/ 225933 h 1934336"/>
                  <a:gd name="connsiteX28" fmla="*/ 877919 w 1001648"/>
                  <a:gd name="connsiteY28" fmla="*/ 238220 h 1934336"/>
                  <a:gd name="connsiteX29" fmla="*/ 877062 w 1001648"/>
                  <a:gd name="connsiteY29" fmla="*/ 247555 h 1934336"/>
                  <a:gd name="connsiteX30" fmla="*/ 867918 w 1001648"/>
                  <a:gd name="connsiteY30" fmla="*/ 250698 h 1934336"/>
                  <a:gd name="connsiteX31" fmla="*/ 866394 w 1001648"/>
                  <a:gd name="connsiteY31" fmla="*/ 284131 h 1934336"/>
                  <a:gd name="connsiteX32" fmla="*/ 858965 w 1001648"/>
                  <a:gd name="connsiteY32" fmla="*/ 286607 h 1934336"/>
                  <a:gd name="connsiteX33" fmla="*/ 856583 w 1001648"/>
                  <a:gd name="connsiteY33" fmla="*/ 294894 h 1934336"/>
                  <a:gd name="connsiteX34" fmla="*/ 836771 w 1001648"/>
                  <a:gd name="connsiteY34" fmla="*/ 297561 h 1934336"/>
                  <a:gd name="connsiteX35" fmla="*/ 824103 w 1001648"/>
                  <a:gd name="connsiteY35" fmla="*/ 316611 h 1934336"/>
                  <a:gd name="connsiteX36" fmla="*/ 805244 w 1001648"/>
                  <a:gd name="connsiteY36" fmla="*/ 327755 h 1934336"/>
                  <a:gd name="connsiteX37" fmla="*/ 801433 w 1001648"/>
                  <a:gd name="connsiteY37" fmla="*/ 338519 h 1934336"/>
                  <a:gd name="connsiteX38" fmla="*/ 806863 w 1001648"/>
                  <a:gd name="connsiteY38" fmla="*/ 363569 h 1934336"/>
                  <a:gd name="connsiteX39" fmla="*/ 818102 w 1001648"/>
                  <a:gd name="connsiteY39" fmla="*/ 368427 h 1934336"/>
                  <a:gd name="connsiteX40" fmla="*/ 827056 w 1001648"/>
                  <a:gd name="connsiteY40" fmla="*/ 395668 h 1934336"/>
                  <a:gd name="connsiteX41" fmla="*/ 839057 w 1001648"/>
                  <a:gd name="connsiteY41" fmla="*/ 402145 h 1934336"/>
                  <a:gd name="connsiteX42" fmla="*/ 844201 w 1001648"/>
                  <a:gd name="connsiteY42" fmla="*/ 411575 h 1934336"/>
                  <a:gd name="connsiteX43" fmla="*/ 828866 w 1001648"/>
                  <a:gd name="connsiteY43" fmla="*/ 426815 h 1934336"/>
                  <a:gd name="connsiteX44" fmla="*/ 824579 w 1001648"/>
                  <a:gd name="connsiteY44" fmla="*/ 441103 h 1934336"/>
                  <a:gd name="connsiteX45" fmla="*/ 826199 w 1001648"/>
                  <a:gd name="connsiteY45" fmla="*/ 446151 h 1934336"/>
                  <a:gd name="connsiteX46" fmla="*/ 833628 w 1001648"/>
                  <a:gd name="connsiteY46" fmla="*/ 447008 h 1934336"/>
                  <a:gd name="connsiteX47" fmla="*/ 832104 w 1001648"/>
                  <a:gd name="connsiteY47" fmla="*/ 456247 h 1934336"/>
                  <a:gd name="connsiteX48" fmla="*/ 839057 w 1001648"/>
                  <a:gd name="connsiteY48" fmla="*/ 468630 h 1934336"/>
                  <a:gd name="connsiteX49" fmla="*/ 834200 w 1001648"/>
                  <a:gd name="connsiteY49" fmla="*/ 486632 h 1934336"/>
                  <a:gd name="connsiteX50" fmla="*/ 846106 w 1001648"/>
                  <a:gd name="connsiteY50" fmla="*/ 505492 h 1934336"/>
                  <a:gd name="connsiteX51" fmla="*/ 848678 w 1001648"/>
                  <a:gd name="connsiteY51" fmla="*/ 532352 h 1934336"/>
                  <a:gd name="connsiteX52" fmla="*/ 838771 w 1001648"/>
                  <a:gd name="connsiteY52" fmla="*/ 539687 h 1934336"/>
                  <a:gd name="connsiteX53" fmla="*/ 852773 w 1001648"/>
                  <a:gd name="connsiteY53" fmla="*/ 575882 h 1934336"/>
                  <a:gd name="connsiteX54" fmla="*/ 855059 w 1001648"/>
                  <a:gd name="connsiteY54" fmla="*/ 594836 h 1934336"/>
                  <a:gd name="connsiteX55" fmla="*/ 834676 w 1001648"/>
                  <a:gd name="connsiteY55" fmla="*/ 624364 h 1934336"/>
                  <a:gd name="connsiteX56" fmla="*/ 837057 w 1001648"/>
                  <a:gd name="connsiteY56" fmla="*/ 635318 h 1934336"/>
                  <a:gd name="connsiteX57" fmla="*/ 830008 w 1001648"/>
                  <a:gd name="connsiteY57" fmla="*/ 645700 h 1934336"/>
                  <a:gd name="connsiteX58" fmla="*/ 831818 w 1001648"/>
                  <a:gd name="connsiteY58" fmla="*/ 657035 h 1934336"/>
                  <a:gd name="connsiteX59" fmla="*/ 840010 w 1001648"/>
                  <a:gd name="connsiteY59" fmla="*/ 664369 h 1934336"/>
                  <a:gd name="connsiteX60" fmla="*/ 841629 w 1001648"/>
                  <a:gd name="connsiteY60" fmla="*/ 692944 h 1934336"/>
                  <a:gd name="connsiteX61" fmla="*/ 856488 w 1001648"/>
                  <a:gd name="connsiteY61" fmla="*/ 717804 h 1934336"/>
                  <a:gd name="connsiteX62" fmla="*/ 868108 w 1001648"/>
                  <a:gd name="connsiteY62" fmla="*/ 721233 h 1934336"/>
                  <a:gd name="connsiteX63" fmla="*/ 870204 w 1001648"/>
                  <a:gd name="connsiteY63" fmla="*/ 729710 h 1934336"/>
                  <a:gd name="connsiteX64" fmla="*/ 881539 w 1001648"/>
                  <a:gd name="connsiteY64" fmla="*/ 733901 h 1934336"/>
                  <a:gd name="connsiteX65" fmla="*/ 880396 w 1001648"/>
                  <a:gd name="connsiteY65" fmla="*/ 743903 h 1934336"/>
                  <a:gd name="connsiteX66" fmla="*/ 892778 w 1001648"/>
                  <a:gd name="connsiteY66" fmla="*/ 776287 h 1934336"/>
                  <a:gd name="connsiteX67" fmla="*/ 892778 w 1001648"/>
                  <a:gd name="connsiteY67" fmla="*/ 776287 h 1934336"/>
                  <a:gd name="connsiteX68" fmla="*/ 875538 w 1001648"/>
                  <a:gd name="connsiteY68" fmla="*/ 787432 h 1934336"/>
                  <a:gd name="connsiteX69" fmla="*/ 876395 w 1001648"/>
                  <a:gd name="connsiteY69" fmla="*/ 803148 h 1934336"/>
                  <a:gd name="connsiteX70" fmla="*/ 883349 w 1001648"/>
                  <a:gd name="connsiteY70" fmla="*/ 813721 h 1934336"/>
                  <a:gd name="connsiteX71" fmla="*/ 878205 w 1001648"/>
                  <a:gd name="connsiteY71" fmla="*/ 828389 h 1934336"/>
                  <a:gd name="connsiteX72" fmla="*/ 886301 w 1001648"/>
                  <a:gd name="connsiteY72" fmla="*/ 853154 h 1934336"/>
                  <a:gd name="connsiteX73" fmla="*/ 882967 w 1001648"/>
                  <a:gd name="connsiteY73" fmla="*/ 865061 h 1934336"/>
                  <a:gd name="connsiteX74" fmla="*/ 861441 w 1001648"/>
                  <a:gd name="connsiteY74" fmla="*/ 879443 h 1934336"/>
                  <a:gd name="connsiteX75" fmla="*/ 860488 w 1001648"/>
                  <a:gd name="connsiteY75" fmla="*/ 886111 h 1934336"/>
                  <a:gd name="connsiteX76" fmla="*/ 873347 w 1001648"/>
                  <a:gd name="connsiteY76" fmla="*/ 924211 h 1934336"/>
                  <a:gd name="connsiteX77" fmla="*/ 873538 w 1001648"/>
                  <a:gd name="connsiteY77" fmla="*/ 941832 h 1934336"/>
                  <a:gd name="connsiteX78" fmla="*/ 858774 w 1001648"/>
                  <a:gd name="connsiteY78" fmla="*/ 955643 h 1934336"/>
                  <a:gd name="connsiteX79" fmla="*/ 845629 w 1001648"/>
                  <a:gd name="connsiteY79" fmla="*/ 988409 h 1934336"/>
                  <a:gd name="connsiteX80" fmla="*/ 849344 w 1001648"/>
                  <a:gd name="connsiteY80" fmla="*/ 999458 h 1934336"/>
                  <a:gd name="connsiteX81" fmla="*/ 859250 w 1001648"/>
                  <a:gd name="connsiteY81" fmla="*/ 1008031 h 1934336"/>
                  <a:gd name="connsiteX82" fmla="*/ 846201 w 1001648"/>
                  <a:gd name="connsiteY82" fmla="*/ 1017461 h 1934336"/>
                  <a:gd name="connsiteX83" fmla="*/ 846392 w 1001648"/>
                  <a:gd name="connsiteY83" fmla="*/ 1033558 h 1934336"/>
                  <a:gd name="connsiteX84" fmla="*/ 857631 w 1001648"/>
                  <a:gd name="connsiteY84" fmla="*/ 1034510 h 1934336"/>
                  <a:gd name="connsiteX85" fmla="*/ 866108 w 1001648"/>
                  <a:gd name="connsiteY85" fmla="*/ 1042321 h 1934336"/>
                  <a:gd name="connsiteX86" fmla="*/ 859250 w 1001648"/>
                  <a:gd name="connsiteY86" fmla="*/ 1050703 h 1934336"/>
                  <a:gd name="connsiteX87" fmla="*/ 862203 w 1001648"/>
                  <a:gd name="connsiteY87" fmla="*/ 1059561 h 1934336"/>
                  <a:gd name="connsiteX88" fmla="*/ 847249 w 1001648"/>
                  <a:gd name="connsiteY88" fmla="*/ 1064705 h 1934336"/>
                  <a:gd name="connsiteX89" fmla="*/ 845058 w 1001648"/>
                  <a:gd name="connsiteY89" fmla="*/ 1084136 h 1934336"/>
                  <a:gd name="connsiteX90" fmla="*/ 838867 w 1001648"/>
                  <a:gd name="connsiteY90" fmla="*/ 1090803 h 1934336"/>
                  <a:gd name="connsiteX91" fmla="*/ 838867 w 1001648"/>
                  <a:gd name="connsiteY91" fmla="*/ 1090803 h 1934336"/>
                  <a:gd name="connsiteX92" fmla="*/ 825627 w 1001648"/>
                  <a:gd name="connsiteY92" fmla="*/ 1087469 h 1934336"/>
                  <a:gd name="connsiteX93" fmla="*/ 803720 w 1001648"/>
                  <a:gd name="connsiteY93" fmla="*/ 1064419 h 1934336"/>
                  <a:gd name="connsiteX94" fmla="*/ 775907 w 1001648"/>
                  <a:gd name="connsiteY94" fmla="*/ 1050703 h 1934336"/>
                  <a:gd name="connsiteX95" fmla="*/ 778955 w 1001648"/>
                  <a:gd name="connsiteY95" fmla="*/ 1040225 h 1934336"/>
                  <a:gd name="connsiteX96" fmla="*/ 786575 w 1001648"/>
                  <a:gd name="connsiteY96" fmla="*/ 1033748 h 1934336"/>
                  <a:gd name="connsiteX97" fmla="*/ 785717 w 1001648"/>
                  <a:gd name="connsiteY97" fmla="*/ 1011650 h 1934336"/>
                  <a:gd name="connsiteX98" fmla="*/ 768287 w 1001648"/>
                  <a:gd name="connsiteY98" fmla="*/ 1005554 h 1934336"/>
                  <a:gd name="connsiteX99" fmla="*/ 756666 w 1001648"/>
                  <a:gd name="connsiteY99" fmla="*/ 992124 h 1934336"/>
                  <a:gd name="connsiteX100" fmla="*/ 755999 w 1001648"/>
                  <a:gd name="connsiteY100" fmla="*/ 973455 h 1934336"/>
                  <a:gd name="connsiteX101" fmla="*/ 735425 w 1001648"/>
                  <a:gd name="connsiteY101" fmla="*/ 971455 h 1934336"/>
                  <a:gd name="connsiteX102" fmla="*/ 722662 w 1001648"/>
                  <a:gd name="connsiteY102" fmla="*/ 977456 h 1934336"/>
                  <a:gd name="connsiteX103" fmla="*/ 716185 w 1001648"/>
                  <a:gd name="connsiteY103" fmla="*/ 988505 h 1934336"/>
                  <a:gd name="connsiteX104" fmla="*/ 707898 w 1001648"/>
                  <a:gd name="connsiteY104" fmla="*/ 992219 h 1934336"/>
                  <a:gd name="connsiteX105" fmla="*/ 684276 w 1001648"/>
                  <a:gd name="connsiteY105" fmla="*/ 990695 h 1934336"/>
                  <a:gd name="connsiteX106" fmla="*/ 668560 w 1001648"/>
                  <a:gd name="connsiteY106" fmla="*/ 999554 h 1934336"/>
                  <a:gd name="connsiteX107" fmla="*/ 642842 w 1001648"/>
                  <a:gd name="connsiteY107" fmla="*/ 995839 h 1934336"/>
                  <a:gd name="connsiteX108" fmla="*/ 638461 w 1001648"/>
                  <a:gd name="connsiteY108" fmla="*/ 1015556 h 1934336"/>
                  <a:gd name="connsiteX109" fmla="*/ 621125 w 1001648"/>
                  <a:gd name="connsiteY109" fmla="*/ 1021652 h 1934336"/>
                  <a:gd name="connsiteX110" fmla="*/ 613220 w 1001648"/>
                  <a:gd name="connsiteY110" fmla="*/ 1035082 h 1934336"/>
                  <a:gd name="connsiteX111" fmla="*/ 615696 w 1001648"/>
                  <a:gd name="connsiteY111" fmla="*/ 1043464 h 1934336"/>
                  <a:gd name="connsiteX112" fmla="*/ 592264 w 1001648"/>
                  <a:gd name="connsiteY112" fmla="*/ 1076230 h 1934336"/>
                  <a:gd name="connsiteX113" fmla="*/ 593693 w 1001648"/>
                  <a:gd name="connsiteY113" fmla="*/ 1083945 h 1934336"/>
                  <a:gd name="connsiteX114" fmla="*/ 559308 w 1001648"/>
                  <a:gd name="connsiteY114" fmla="*/ 1105281 h 1934336"/>
                  <a:gd name="connsiteX115" fmla="*/ 550450 w 1001648"/>
                  <a:gd name="connsiteY115" fmla="*/ 1102900 h 1934336"/>
                  <a:gd name="connsiteX116" fmla="*/ 543116 w 1001648"/>
                  <a:gd name="connsiteY116" fmla="*/ 1112901 h 1934336"/>
                  <a:gd name="connsiteX117" fmla="*/ 537591 w 1001648"/>
                  <a:gd name="connsiteY117" fmla="*/ 1108043 h 1934336"/>
                  <a:gd name="connsiteX118" fmla="*/ 532829 w 1001648"/>
                  <a:gd name="connsiteY118" fmla="*/ 1120807 h 1934336"/>
                  <a:gd name="connsiteX119" fmla="*/ 519779 w 1001648"/>
                  <a:gd name="connsiteY119" fmla="*/ 1129379 h 1934336"/>
                  <a:gd name="connsiteX120" fmla="*/ 515683 w 1001648"/>
                  <a:gd name="connsiteY120" fmla="*/ 1137666 h 1934336"/>
                  <a:gd name="connsiteX121" fmla="*/ 492157 w 1001648"/>
                  <a:gd name="connsiteY121" fmla="*/ 1146715 h 1934336"/>
                  <a:gd name="connsiteX122" fmla="*/ 484727 w 1001648"/>
                  <a:gd name="connsiteY122" fmla="*/ 1156526 h 1934336"/>
                  <a:gd name="connsiteX123" fmla="*/ 470726 w 1001648"/>
                  <a:gd name="connsiteY123" fmla="*/ 1158907 h 1934336"/>
                  <a:gd name="connsiteX124" fmla="*/ 460058 w 1001648"/>
                  <a:gd name="connsiteY124" fmla="*/ 1149287 h 1934336"/>
                  <a:gd name="connsiteX125" fmla="*/ 454914 w 1001648"/>
                  <a:gd name="connsiteY125" fmla="*/ 1157192 h 1934336"/>
                  <a:gd name="connsiteX126" fmla="*/ 447485 w 1001648"/>
                  <a:gd name="connsiteY126" fmla="*/ 1153001 h 1934336"/>
                  <a:gd name="connsiteX127" fmla="*/ 438531 w 1001648"/>
                  <a:gd name="connsiteY127" fmla="*/ 1168908 h 1934336"/>
                  <a:gd name="connsiteX128" fmla="*/ 441865 w 1001648"/>
                  <a:gd name="connsiteY128" fmla="*/ 1173004 h 1934336"/>
                  <a:gd name="connsiteX129" fmla="*/ 447770 w 1001648"/>
                  <a:gd name="connsiteY129" fmla="*/ 1169099 h 1934336"/>
                  <a:gd name="connsiteX130" fmla="*/ 447961 w 1001648"/>
                  <a:gd name="connsiteY130" fmla="*/ 1172432 h 1934336"/>
                  <a:gd name="connsiteX131" fmla="*/ 436435 w 1001648"/>
                  <a:gd name="connsiteY131" fmla="*/ 1185577 h 1934336"/>
                  <a:gd name="connsiteX132" fmla="*/ 430530 w 1001648"/>
                  <a:gd name="connsiteY132" fmla="*/ 1201007 h 1934336"/>
                  <a:gd name="connsiteX133" fmla="*/ 445103 w 1001648"/>
                  <a:gd name="connsiteY133" fmla="*/ 1223582 h 1934336"/>
                  <a:gd name="connsiteX134" fmla="*/ 425387 w 1001648"/>
                  <a:gd name="connsiteY134" fmla="*/ 1229011 h 1934336"/>
                  <a:gd name="connsiteX135" fmla="*/ 426720 w 1001648"/>
                  <a:gd name="connsiteY135" fmla="*/ 1237774 h 1934336"/>
                  <a:gd name="connsiteX136" fmla="*/ 420338 w 1001648"/>
                  <a:gd name="connsiteY136" fmla="*/ 1245870 h 1934336"/>
                  <a:gd name="connsiteX137" fmla="*/ 448342 w 1001648"/>
                  <a:gd name="connsiteY137" fmla="*/ 1256252 h 1934336"/>
                  <a:gd name="connsiteX138" fmla="*/ 491204 w 1001648"/>
                  <a:gd name="connsiteY138" fmla="*/ 1280732 h 1934336"/>
                  <a:gd name="connsiteX139" fmla="*/ 489585 w 1001648"/>
                  <a:gd name="connsiteY139" fmla="*/ 1293781 h 1934336"/>
                  <a:gd name="connsiteX140" fmla="*/ 497300 w 1001648"/>
                  <a:gd name="connsiteY140" fmla="*/ 1303592 h 1934336"/>
                  <a:gd name="connsiteX141" fmla="*/ 495967 w 1001648"/>
                  <a:gd name="connsiteY141" fmla="*/ 1328261 h 1934336"/>
                  <a:gd name="connsiteX142" fmla="*/ 501682 w 1001648"/>
                  <a:gd name="connsiteY142" fmla="*/ 1340263 h 1934336"/>
                  <a:gd name="connsiteX143" fmla="*/ 509778 w 1001648"/>
                  <a:gd name="connsiteY143" fmla="*/ 1344644 h 1934336"/>
                  <a:gd name="connsiteX144" fmla="*/ 512921 w 1001648"/>
                  <a:gd name="connsiteY144" fmla="*/ 1370933 h 1934336"/>
                  <a:gd name="connsiteX145" fmla="*/ 505587 w 1001648"/>
                  <a:gd name="connsiteY145" fmla="*/ 1389983 h 1934336"/>
                  <a:gd name="connsiteX146" fmla="*/ 515493 w 1001648"/>
                  <a:gd name="connsiteY146" fmla="*/ 1395413 h 1934336"/>
                  <a:gd name="connsiteX147" fmla="*/ 505206 w 1001648"/>
                  <a:gd name="connsiteY147" fmla="*/ 1409986 h 1934336"/>
                  <a:gd name="connsiteX148" fmla="*/ 502539 w 1001648"/>
                  <a:gd name="connsiteY148" fmla="*/ 1428941 h 1934336"/>
                  <a:gd name="connsiteX149" fmla="*/ 492443 w 1001648"/>
                  <a:gd name="connsiteY149" fmla="*/ 1446657 h 1934336"/>
                  <a:gd name="connsiteX150" fmla="*/ 511874 w 1001648"/>
                  <a:gd name="connsiteY150" fmla="*/ 1442942 h 1934336"/>
                  <a:gd name="connsiteX151" fmla="*/ 528352 w 1001648"/>
                  <a:gd name="connsiteY151" fmla="*/ 1456468 h 1934336"/>
                  <a:gd name="connsiteX152" fmla="*/ 527304 w 1001648"/>
                  <a:gd name="connsiteY152" fmla="*/ 1466374 h 1934336"/>
                  <a:gd name="connsiteX153" fmla="*/ 532829 w 1001648"/>
                  <a:gd name="connsiteY153" fmla="*/ 1471994 h 1934336"/>
                  <a:gd name="connsiteX154" fmla="*/ 552545 w 1001648"/>
                  <a:gd name="connsiteY154" fmla="*/ 1549146 h 1934336"/>
                  <a:gd name="connsiteX155" fmla="*/ 546354 w 1001648"/>
                  <a:gd name="connsiteY155" fmla="*/ 1545431 h 1934336"/>
                  <a:gd name="connsiteX156" fmla="*/ 541401 w 1001648"/>
                  <a:gd name="connsiteY156" fmla="*/ 1550480 h 1934336"/>
                  <a:gd name="connsiteX157" fmla="*/ 542258 w 1001648"/>
                  <a:gd name="connsiteY157" fmla="*/ 1573435 h 1934336"/>
                  <a:gd name="connsiteX158" fmla="*/ 520541 w 1001648"/>
                  <a:gd name="connsiteY158" fmla="*/ 1584865 h 1934336"/>
                  <a:gd name="connsiteX159" fmla="*/ 506063 w 1001648"/>
                  <a:gd name="connsiteY159" fmla="*/ 1584865 h 1934336"/>
                  <a:gd name="connsiteX160" fmla="*/ 503587 w 1001648"/>
                  <a:gd name="connsiteY160" fmla="*/ 1567434 h 1934336"/>
                  <a:gd name="connsiteX161" fmla="*/ 496157 w 1001648"/>
                  <a:gd name="connsiteY161" fmla="*/ 1560957 h 1934336"/>
                  <a:gd name="connsiteX162" fmla="*/ 482918 w 1001648"/>
                  <a:gd name="connsiteY162" fmla="*/ 1581531 h 1934336"/>
                  <a:gd name="connsiteX163" fmla="*/ 469106 w 1001648"/>
                  <a:gd name="connsiteY163" fmla="*/ 1579626 h 1934336"/>
                  <a:gd name="connsiteX164" fmla="*/ 459295 w 1001648"/>
                  <a:gd name="connsiteY164" fmla="*/ 1586960 h 1934336"/>
                  <a:gd name="connsiteX165" fmla="*/ 453390 w 1001648"/>
                  <a:gd name="connsiteY165" fmla="*/ 1584293 h 1934336"/>
                  <a:gd name="connsiteX166" fmla="*/ 433102 w 1001648"/>
                  <a:gd name="connsiteY166" fmla="*/ 1588865 h 1934336"/>
                  <a:gd name="connsiteX167" fmla="*/ 436531 w 1001648"/>
                  <a:gd name="connsiteY167" fmla="*/ 1598295 h 1934336"/>
                  <a:gd name="connsiteX168" fmla="*/ 436531 w 1001648"/>
                  <a:gd name="connsiteY168" fmla="*/ 1598295 h 1934336"/>
                  <a:gd name="connsiteX169" fmla="*/ 429292 w 1001648"/>
                  <a:gd name="connsiteY169" fmla="*/ 1610106 h 1934336"/>
                  <a:gd name="connsiteX170" fmla="*/ 402431 w 1001648"/>
                  <a:gd name="connsiteY170" fmla="*/ 1625156 h 1934336"/>
                  <a:gd name="connsiteX171" fmla="*/ 395668 w 1001648"/>
                  <a:gd name="connsiteY171" fmla="*/ 1601057 h 1934336"/>
                  <a:gd name="connsiteX172" fmla="*/ 383858 w 1001648"/>
                  <a:gd name="connsiteY172" fmla="*/ 1593056 h 1934336"/>
                  <a:gd name="connsiteX173" fmla="*/ 376618 w 1001648"/>
                  <a:gd name="connsiteY173" fmla="*/ 1581245 h 1934336"/>
                  <a:gd name="connsiteX174" fmla="*/ 367760 w 1001648"/>
                  <a:gd name="connsiteY174" fmla="*/ 1582007 h 1934336"/>
                  <a:gd name="connsiteX175" fmla="*/ 360807 w 1001648"/>
                  <a:gd name="connsiteY175" fmla="*/ 1576197 h 1934336"/>
                  <a:gd name="connsiteX176" fmla="*/ 352616 w 1001648"/>
                  <a:gd name="connsiteY176" fmla="*/ 1585532 h 1934336"/>
                  <a:gd name="connsiteX177" fmla="*/ 326612 w 1001648"/>
                  <a:gd name="connsiteY177" fmla="*/ 1566386 h 1934336"/>
                  <a:gd name="connsiteX178" fmla="*/ 320993 w 1001648"/>
                  <a:gd name="connsiteY178" fmla="*/ 1574197 h 1934336"/>
                  <a:gd name="connsiteX179" fmla="*/ 310610 w 1001648"/>
                  <a:gd name="connsiteY179" fmla="*/ 1573530 h 1934336"/>
                  <a:gd name="connsiteX180" fmla="*/ 310515 w 1001648"/>
                  <a:gd name="connsiteY180" fmla="*/ 1584579 h 1934336"/>
                  <a:gd name="connsiteX181" fmla="*/ 320897 w 1001648"/>
                  <a:gd name="connsiteY181" fmla="*/ 1590294 h 1934336"/>
                  <a:gd name="connsiteX182" fmla="*/ 316801 w 1001648"/>
                  <a:gd name="connsiteY182" fmla="*/ 1610106 h 1934336"/>
                  <a:gd name="connsiteX183" fmla="*/ 330518 w 1001648"/>
                  <a:gd name="connsiteY183" fmla="*/ 1645349 h 1934336"/>
                  <a:gd name="connsiteX184" fmla="*/ 328327 w 1001648"/>
                  <a:gd name="connsiteY184" fmla="*/ 1661255 h 1934336"/>
                  <a:gd name="connsiteX185" fmla="*/ 334804 w 1001648"/>
                  <a:gd name="connsiteY185" fmla="*/ 1702689 h 1934336"/>
                  <a:gd name="connsiteX186" fmla="*/ 354616 w 1001648"/>
                  <a:gd name="connsiteY186" fmla="*/ 1706213 h 1934336"/>
                  <a:gd name="connsiteX187" fmla="*/ 369380 w 1001648"/>
                  <a:gd name="connsiteY187" fmla="*/ 1730407 h 1934336"/>
                  <a:gd name="connsiteX188" fmla="*/ 342710 w 1001648"/>
                  <a:gd name="connsiteY188" fmla="*/ 1743742 h 1934336"/>
                  <a:gd name="connsiteX189" fmla="*/ 326326 w 1001648"/>
                  <a:gd name="connsiteY189" fmla="*/ 1776603 h 1934336"/>
                  <a:gd name="connsiteX190" fmla="*/ 329756 w 1001648"/>
                  <a:gd name="connsiteY190" fmla="*/ 1786128 h 1934336"/>
                  <a:gd name="connsiteX191" fmla="*/ 326231 w 1001648"/>
                  <a:gd name="connsiteY191" fmla="*/ 1798225 h 1934336"/>
                  <a:gd name="connsiteX192" fmla="*/ 330994 w 1001648"/>
                  <a:gd name="connsiteY192" fmla="*/ 1811750 h 1934336"/>
                  <a:gd name="connsiteX193" fmla="*/ 346996 w 1001648"/>
                  <a:gd name="connsiteY193" fmla="*/ 1821371 h 1934336"/>
                  <a:gd name="connsiteX194" fmla="*/ 351663 w 1001648"/>
                  <a:gd name="connsiteY194" fmla="*/ 1829181 h 1934336"/>
                  <a:gd name="connsiteX195" fmla="*/ 349377 w 1001648"/>
                  <a:gd name="connsiteY195" fmla="*/ 1853660 h 1934336"/>
                  <a:gd name="connsiteX196" fmla="*/ 338137 w 1001648"/>
                  <a:gd name="connsiteY196" fmla="*/ 1875282 h 1934336"/>
                  <a:gd name="connsiteX197" fmla="*/ 353663 w 1001648"/>
                  <a:gd name="connsiteY197" fmla="*/ 1883283 h 1934336"/>
                  <a:gd name="connsiteX198" fmla="*/ 348996 w 1001648"/>
                  <a:gd name="connsiteY198" fmla="*/ 1892332 h 1934336"/>
                  <a:gd name="connsiteX199" fmla="*/ 352901 w 1001648"/>
                  <a:gd name="connsiteY199" fmla="*/ 1903762 h 1934336"/>
                  <a:gd name="connsiteX200" fmla="*/ 351091 w 1001648"/>
                  <a:gd name="connsiteY200" fmla="*/ 1922050 h 1934336"/>
                  <a:gd name="connsiteX201" fmla="*/ 364236 w 1001648"/>
                  <a:gd name="connsiteY201" fmla="*/ 1919383 h 1934336"/>
                  <a:gd name="connsiteX202" fmla="*/ 361855 w 1001648"/>
                  <a:gd name="connsiteY202" fmla="*/ 1927479 h 1934336"/>
                  <a:gd name="connsiteX203" fmla="*/ 334804 w 1001648"/>
                  <a:gd name="connsiteY203" fmla="*/ 1934337 h 1934336"/>
                  <a:gd name="connsiteX204" fmla="*/ 325374 w 1001648"/>
                  <a:gd name="connsiteY204" fmla="*/ 1930432 h 1934336"/>
                  <a:gd name="connsiteX205" fmla="*/ 311944 w 1001648"/>
                  <a:gd name="connsiteY205" fmla="*/ 1933956 h 1934336"/>
                  <a:gd name="connsiteX206" fmla="*/ 305848 w 1001648"/>
                  <a:gd name="connsiteY206" fmla="*/ 1923383 h 1934336"/>
                  <a:gd name="connsiteX207" fmla="*/ 309562 w 1001648"/>
                  <a:gd name="connsiteY207" fmla="*/ 1916525 h 1934336"/>
                  <a:gd name="connsiteX208" fmla="*/ 302895 w 1001648"/>
                  <a:gd name="connsiteY208" fmla="*/ 1922621 h 1934336"/>
                  <a:gd name="connsiteX209" fmla="*/ 305276 w 1001648"/>
                  <a:gd name="connsiteY209" fmla="*/ 1916430 h 1934336"/>
                  <a:gd name="connsiteX210" fmla="*/ 286417 w 1001648"/>
                  <a:gd name="connsiteY210" fmla="*/ 1907953 h 1934336"/>
                  <a:gd name="connsiteX211" fmla="*/ 274034 w 1001648"/>
                  <a:gd name="connsiteY211" fmla="*/ 1914620 h 1934336"/>
                  <a:gd name="connsiteX212" fmla="*/ 248031 w 1001648"/>
                  <a:gd name="connsiteY212" fmla="*/ 1913287 h 1934336"/>
                  <a:gd name="connsiteX213" fmla="*/ 231839 w 1001648"/>
                  <a:gd name="connsiteY213" fmla="*/ 1918240 h 1934336"/>
                  <a:gd name="connsiteX214" fmla="*/ 225171 w 1001648"/>
                  <a:gd name="connsiteY214" fmla="*/ 1925098 h 1934336"/>
                  <a:gd name="connsiteX215" fmla="*/ 205073 w 1001648"/>
                  <a:gd name="connsiteY215" fmla="*/ 1916049 h 1934336"/>
                  <a:gd name="connsiteX216" fmla="*/ 196691 w 1001648"/>
                  <a:gd name="connsiteY216" fmla="*/ 1903762 h 1934336"/>
                  <a:gd name="connsiteX217" fmla="*/ 206026 w 1001648"/>
                  <a:gd name="connsiteY217" fmla="*/ 1898142 h 1934336"/>
                  <a:gd name="connsiteX218" fmla="*/ 207074 w 1001648"/>
                  <a:gd name="connsiteY218" fmla="*/ 1884426 h 1934336"/>
                  <a:gd name="connsiteX219" fmla="*/ 197072 w 1001648"/>
                  <a:gd name="connsiteY219" fmla="*/ 1873091 h 1934336"/>
                  <a:gd name="connsiteX220" fmla="*/ 198310 w 1001648"/>
                  <a:gd name="connsiteY220" fmla="*/ 1864805 h 1934336"/>
                  <a:gd name="connsiteX221" fmla="*/ 180308 w 1001648"/>
                  <a:gd name="connsiteY221" fmla="*/ 1845755 h 1934336"/>
                  <a:gd name="connsiteX222" fmla="*/ 199739 w 1001648"/>
                  <a:gd name="connsiteY222" fmla="*/ 1839754 h 1934336"/>
                  <a:gd name="connsiteX223" fmla="*/ 203264 w 1001648"/>
                  <a:gd name="connsiteY223" fmla="*/ 1831277 h 1934336"/>
                  <a:gd name="connsiteX224" fmla="*/ 198406 w 1001648"/>
                  <a:gd name="connsiteY224" fmla="*/ 1820132 h 1934336"/>
                  <a:gd name="connsiteX225" fmla="*/ 204311 w 1001648"/>
                  <a:gd name="connsiteY225" fmla="*/ 1803463 h 1934336"/>
                  <a:gd name="connsiteX226" fmla="*/ 194596 w 1001648"/>
                  <a:gd name="connsiteY226" fmla="*/ 1766126 h 1934336"/>
                  <a:gd name="connsiteX227" fmla="*/ 189643 w 1001648"/>
                  <a:gd name="connsiteY227" fmla="*/ 1761935 h 1934336"/>
                  <a:gd name="connsiteX228" fmla="*/ 190691 w 1001648"/>
                  <a:gd name="connsiteY228" fmla="*/ 1755077 h 1934336"/>
                  <a:gd name="connsiteX229" fmla="*/ 184499 w 1001648"/>
                  <a:gd name="connsiteY229" fmla="*/ 1746885 h 1934336"/>
                  <a:gd name="connsiteX230" fmla="*/ 187166 w 1001648"/>
                  <a:gd name="connsiteY230" fmla="*/ 1739360 h 1934336"/>
                  <a:gd name="connsiteX231" fmla="*/ 183547 w 1001648"/>
                  <a:gd name="connsiteY231" fmla="*/ 1733169 h 1934336"/>
                  <a:gd name="connsiteX232" fmla="*/ 164878 w 1001648"/>
                  <a:gd name="connsiteY232" fmla="*/ 1730978 h 1934336"/>
                  <a:gd name="connsiteX233" fmla="*/ 145542 w 1001648"/>
                  <a:gd name="connsiteY233" fmla="*/ 1750790 h 1934336"/>
                  <a:gd name="connsiteX234" fmla="*/ 127825 w 1001648"/>
                  <a:gd name="connsiteY234" fmla="*/ 1757077 h 1934336"/>
                  <a:gd name="connsiteX235" fmla="*/ 108014 w 1001648"/>
                  <a:gd name="connsiteY235" fmla="*/ 1758982 h 1934336"/>
                  <a:gd name="connsiteX236" fmla="*/ 100965 w 1001648"/>
                  <a:gd name="connsiteY236" fmla="*/ 1752600 h 1934336"/>
                  <a:gd name="connsiteX237" fmla="*/ 81439 w 1001648"/>
                  <a:gd name="connsiteY237" fmla="*/ 1756410 h 1934336"/>
                  <a:gd name="connsiteX238" fmla="*/ 74390 w 1001648"/>
                  <a:gd name="connsiteY238" fmla="*/ 1739265 h 1934336"/>
                  <a:gd name="connsiteX239" fmla="*/ 62389 w 1001648"/>
                  <a:gd name="connsiteY239" fmla="*/ 1727835 h 1934336"/>
                  <a:gd name="connsiteX240" fmla="*/ 61055 w 1001648"/>
                  <a:gd name="connsiteY240" fmla="*/ 1709071 h 1934336"/>
                  <a:gd name="connsiteX241" fmla="*/ 51435 w 1001648"/>
                  <a:gd name="connsiteY241" fmla="*/ 1692021 h 1934336"/>
                  <a:gd name="connsiteX242" fmla="*/ 51435 w 1001648"/>
                  <a:gd name="connsiteY242" fmla="*/ 1692021 h 1934336"/>
                  <a:gd name="connsiteX243" fmla="*/ 73057 w 1001648"/>
                  <a:gd name="connsiteY243" fmla="*/ 1677162 h 1934336"/>
                  <a:gd name="connsiteX244" fmla="*/ 86106 w 1001648"/>
                  <a:gd name="connsiteY244" fmla="*/ 1661922 h 1934336"/>
                  <a:gd name="connsiteX245" fmla="*/ 91154 w 1001648"/>
                  <a:gd name="connsiteY245" fmla="*/ 1629537 h 1934336"/>
                  <a:gd name="connsiteX246" fmla="*/ 80010 w 1001648"/>
                  <a:gd name="connsiteY246" fmla="*/ 1610297 h 1934336"/>
                  <a:gd name="connsiteX247" fmla="*/ 87154 w 1001648"/>
                  <a:gd name="connsiteY247" fmla="*/ 1598200 h 1934336"/>
                  <a:gd name="connsiteX248" fmla="*/ 78295 w 1001648"/>
                  <a:gd name="connsiteY248" fmla="*/ 1585722 h 1934336"/>
                  <a:gd name="connsiteX249" fmla="*/ 63532 w 1001648"/>
                  <a:gd name="connsiteY249" fmla="*/ 1586484 h 1934336"/>
                  <a:gd name="connsiteX250" fmla="*/ 49625 w 1001648"/>
                  <a:gd name="connsiteY250" fmla="*/ 1577054 h 1934336"/>
                  <a:gd name="connsiteX251" fmla="*/ 40481 w 1001648"/>
                  <a:gd name="connsiteY251" fmla="*/ 1564100 h 1934336"/>
                  <a:gd name="connsiteX252" fmla="*/ 36671 w 1001648"/>
                  <a:gd name="connsiteY252" fmla="*/ 1546670 h 1934336"/>
                  <a:gd name="connsiteX253" fmla="*/ 27527 w 1001648"/>
                  <a:gd name="connsiteY253" fmla="*/ 1536192 h 1934336"/>
                  <a:gd name="connsiteX254" fmla="*/ 13525 w 1001648"/>
                  <a:gd name="connsiteY254" fmla="*/ 1532001 h 1934336"/>
                  <a:gd name="connsiteX255" fmla="*/ 9144 w 1001648"/>
                  <a:gd name="connsiteY255" fmla="*/ 1522286 h 1934336"/>
                  <a:gd name="connsiteX256" fmla="*/ 0 w 1001648"/>
                  <a:gd name="connsiteY256" fmla="*/ 1519523 h 1934336"/>
                  <a:gd name="connsiteX257" fmla="*/ 0 w 1001648"/>
                  <a:gd name="connsiteY257" fmla="*/ 1499616 h 1934336"/>
                  <a:gd name="connsiteX258" fmla="*/ 4191 w 1001648"/>
                  <a:gd name="connsiteY258" fmla="*/ 1502092 h 1934336"/>
                  <a:gd name="connsiteX259" fmla="*/ 8668 w 1001648"/>
                  <a:gd name="connsiteY259" fmla="*/ 1491044 h 1934336"/>
                  <a:gd name="connsiteX260" fmla="*/ 50292 w 1001648"/>
                  <a:gd name="connsiteY260" fmla="*/ 1474089 h 1934336"/>
                  <a:gd name="connsiteX261" fmla="*/ 85249 w 1001648"/>
                  <a:gd name="connsiteY261" fmla="*/ 1491901 h 1934336"/>
                  <a:gd name="connsiteX262" fmla="*/ 92393 w 1001648"/>
                  <a:gd name="connsiteY262" fmla="*/ 1475708 h 1934336"/>
                  <a:gd name="connsiteX263" fmla="*/ 102013 w 1001648"/>
                  <a:gd name="connsiteY263" fmla="*/ 1466564 h 1934336"/>
                  <a:gd name="connsiteX264" fmla="*/ 139160 w 1001648"/>
                  <a:gd name="connsiteY264" fmla="*/ 1455420 h 1934336"/>
                  <a:gd name="connsiteX265" fmla="*/ 149828 w 1001648"/>
                  <a:gd name="connsiteY265" fmla="*/ 1456087 h 1934336"/>
                  <a:gd name="connsiteX266" fmla="*/ 142970 w 1001648"/>
                  <a:gd name="connsiteY266" fmla="*/ 1430846 h 1934336"/>
                  <a:gd name="connsiteX267" fmla="*/ 157829 w 1001648"/>
                  <a:gd name="connsiteY267" fmla="*/ 1424464 h 1934336"/>
                  <a:gd name="connsiteX268" fmla="*/ 162782 w 1001648"/>
                  <a:gd name="connsiteY268" fmla="*/ 1416463 h 1934336"/>
                  <a:gd name="connsiteX269" fmla="*/ 168783 w 1001648"/>
                  <a:gd name="connsiteY269" fmla="*/ 1419130 h 1934336"/>
                  <a:gd name="connsiteX270" fmla="*/ 178594 w 1001648"/>
                  <a:gd name="connsiteY270" fmla="*/ 1398461 h 1934336"/>
                  <a:gd name="connsiteX271" fmla="*/ 176879 w 1001648"/>
                  <a:gd name="connsiteY271" fmla="*/ 1392460 h 1934336"/>
                  <a:gd name="connsiteX272" fmla="*/ 164497 w 1001648"/>
                  <a:gd name="connsiteY272" fmla="*/ 1391031 h 1934336"/>
                  <a:gd name="connsiteX273" fmla="*/ 151924 w 1001648"/>
                  <a:gd name="connsiteY273" fmla="*/ 1397603 h 1934336"/>
                  <a:gd name="connsiteX274" fmla="*/ 148209 w 1001648"/>
                  <a:gd name="connsiteY274" fmla="*/ 1389983 h 1934336"/>
                  <a:gd name="connsiteX275" fmla="*/ 140398 w 1001648"/>
                  <a:gd name="connsiteY275" fmla="*/ 1388650 h 1934336"/>
                  <a:gd name="connsiteX276" fmla="*/ 141161 w 1001648"/>
                  <a:gd name="connsiteY276" fmla="*/ 1382744 h 1934336"/>
                  <a:gd name="connsiteX277" fmla="*/ 134017 w 1001648"/>
                  <a:gd name="connsiteY277" fmla="*/ 1389221 h 1934336"/>
                  <a:gd name="connsiteX278" fmla="*/ 124968 w 1001648"/>
                  <a:gd name="connsiteY278" fmla="*/ 1389126 h 1934336"/>
                  <a:gd name="connsiteX279" fmla="*/ 115443 w 1001648"/>
                  <a:gd name="connsiteY279" fmla="*/ 1372172 h 1934336"/>
                  <a:gd name="connsiteX280" fmla="*/ 100013 w 1001648"/>
                  <a:gd name="connsiteY280" fmla="*/ 1369219 h 1934336"/>
                  <a:gd name="connsiteX281" fmla="*/ 100870 w 1001648"/>
                  <a:gd name="connsiteY281" fmla="*/ 1354360 h 1934336"/>
                  <a:gd name="connsiteX282" fmla="*/ 93726 w 1001648"/>
                  <a:gd name="connsiteY282" fmla="*/ 1339691 h 1934336"/>
                  <a:gd name="connsiteX283" fmla="*/ 99631 w 1001648"/>
                  <a:gd name="connsiteY283" fmla="*/ 1336548 h 1934336"/>
                  <a:gd name="connsiteX284" fmla="*/ 100584 w 1001648"/>
                  <a:gd name="connsiteY284" fmla="*/ 1326737 h 1934336"/>
                  <a:gd name="connsiteX285" fmla="*/ 106108 w 1001648"/>
                  <a:gd name="connsiteY285" fmla="*/ 1321308 h 1934336"/>
                  <a:gd name="connsiteX286" fmla="*/ 100108 w 1001648"/>
                  <a:gd name="connsiteY286" fmla="*/ 1312164 h 1934336"/>
                  <a:gd name="connsiteX287" fmla="*/ 103727 w 1001648"/>
                  <a:gd name="connsiteY287" fmla="*/ 1302734 h 1934336"/>
                  <a:gd name="connsiteX288" fmla="*/ 87916 w 1001648"/>
                  <a:gd name="connsiteY288" fmla="*/ 1296353 h 1934336"/>
                  <a:gd name="connsiteX289" fmla="*/ 80296 w 1001648"/>
                  <a:gd name="connsiteY289" fmla="*/ 1269968 h 1934336"/>
                  <a:gd name="connsiteX290" fmla="*/ 86296 w 1001648"/>
                  <a:gd name="connsiteY290" fmla="*/ 1258443 h 1934336"/>
                  <a:gd name="connsiteX291" fmla="*/ 116681 w 1001648"/>
                  <a:gd name="connsiteY291" fmla="*/ 1257872 h 1934336"/>
                  <a:gd name="connsiteX292" fmla="*/ 122968 w 1001648"/>
                  <a:gd name="connsiteY292" fmla="*/ 1253395 h 1934336"/>
                  <a:gd name="connsiteX293" fmla="*/ 104108 w 1001648"/>
                  <a:gd name="connsiteY293" fmla="*/ 1247489 h 1934336"/>
                  <a:gd name="connsiteX294" fmla="*/ 104584 w 1001648"/>
                  <a:gd name="connsiteY294" fmla="*/ 1220534 h 1934336"/>
                  <a:gd name="connsiteX295" fmla="*/ 97917 w 1001648"/>
                  <a:gd name="connsiteY295" fmla="*/ 1210247 h 1934336"/>
                  <a:gd name="connsiteX296" fmla="*/ 86963 w 1001648"/>
                  <a:gd name="connsiteY296" fmla="*/ 1205198 h 1934336"/>
                  <a:gd name="connsiteX297" fmla="*/ 72580 w 1001648"/>
                  <a:gd name="connsiteY297" fmla="*/ 1182910 h 1934336"/>
                  <a:gd name="connsiteX298" fmla="*/ 73533 w 1001648"/>
                  <a:gd name="connsiteY298" fmla="*/ 1175861 h 1934336"/>
                  <a:gd name="connsiteX299" fmla="*/ 53530 w 1001648"/>
                  <a:gd name="connsiteY299" fmla="*/ 1166146 h 1934336"/>
                  <a:gd name="connsiteX300" fmla="*/ 45815 w 1001648"/>
                  <a:gd name="connsiteY300" fmla="*/ 1168432 h 1934336"/>
                  <a:gd name="connsiteX301" fmla="*/ 40576 w 1001648"/>
                  <a:gd name="connsiteY301" fmla="*/ 1160907 h 1934336"/>
                  <a:gd name="connsiteX302" fmla="*/ 46387 w 1001648"/>
                  <a:gd name="connsiteY302" fmla="*/ 1148906 h 1934336"/>
                  <a:gd name="connsiteX303" fmla="*/ 61150 w 1001648"/>
                  <a:gd name="connsiteY303" fmla="*/ 1141095 h 1934336"/>
                  <a:gd name="connsiteX304" fmla="*/ 71628 w 1001648"/>
                  <a:gd name="connsiteY304" fmla="*/ 1111187 h 1934336"/>
                  <a:gd name="connsiteX305" fmla="*/ 92012 w 1001648"/>
                  <a:gd name="connsiteY305" fmla="*/ 1104424 h 1934336"/>
                  <a:gd name="connsiteX306" fmla="*/ 102584 w 1001648"/>
                  <a:gd name="connsiteY306" fmla="*/ 1095470 h 1934336"/>
                  <a:gd name="connsiteX307" fmla="*/ 105442 w 1001648"/>
                  <a:gd name="connsiteY307" fmla="*/ 1081183 h 1934336"/>
                  <a:gd name="connsiteX308" fmla="*/ 127445 w 1001648"/>
                  <a:gd name="connsiteY308" fmla="*/ 1087660 h 1934336"/>
                  <a:gd name="connsiteX309" fmla="*/ 145161 w 1001648"/>
                  <a:gd name="connsiteY309" fmla="*/ 1065943 h 1934336"/>
                  <a:gd name="connsiteX310" fmla="*/ 139637 w 1001648"/>
                  <a:gd name="connsiteY310" fmla="*/ 1055084 h 1934336"/>
                  <a:gd name="connsiteX311" fmla="*/ 129826 w 1001648"/>
                  <a:gd name="connsiteY311" fmla="*/ 1051751 h 1934336"/>
                  <a:gd name="connsiteX312" fmla="*/ 128302 w 1001648"/>
                  <a:gd name="connsiteY312" fmla="*/ 1040321 h 1934336"/>
                  <a:gd name="connsiteX313" fmla="*/ 111157 w 1001648"/>
                  <a:gd name="connsiteY313" fmla="*/ 1038987 h 1934336"/>
                  <a:gd name="connsiteX314" fmla="*/ 110585 w 1001648"/>
                  <a:gd name="connsiteY314" fmla="*/ 1029557 h 1934336"/>
                  <a:gd name="connsiteX315" fmla="*/ 93440 w 1001648"/>
                  <a:gd name="connsiteY315" fmla="*/ 1025938 h 1934336"/>
                  <a:gd name="connsiteX316" fmla="*/ 86011 w 1001648"/>
                  <a:gd name="connsiteY316" fmla="*/ 1019270 h 1934336"/>
                  <a:gd name="connsiteX317" fmla="*/ 68580 w 1001648"/>
                  <a:gd name="connsiteY317" fmla="*/ 1022033 h 1934336"/>
                  <a:gd name="connsiteX318" fmla="*/ 61055 w 1001648"/>
                  <a:gd name="connsiteY318" fmla="*/ 1012793 h 1934336"/>
                  <a:gd name="connsiteX319" fmla="*/ 65342 w 1001648"/>
                  <a:gd name="connsiteY319" fmla="*/ 998315 h 1934336"/>
                  <a:gd name="connsiteX320" fmla="*/ 60674 w 1001648"/>
                  <a:gd name="connsiteY320" fmla="*/ 993172 h 1934336"/>
                  <a:gd name="connsiteX321" fmla="*/ 57531 w 1001648"/>
                  <a:gd name="connsiteY321" fmla="*/ 976122 h 1934336"/>
                  <a:gd name="connsiteX322" fmla="*/ 61913 w 1001648"/>
                  <a:gd name="connsiteY322" fmla="*/ 968883 h 1934336"/>
                  <a:gd name="connsiteX323" fmla="*/ 55054 w 1001648"/>
                  <a:gd name="connsiteY323" fmla="*/ 951833 h 1934336"/>
                  <a:gd name="connsiteX324" fmla="*/ 70485 w 1001648"/>
                  <a:gd name="connsiteY324" fmla="*/ 938879 h 1934336"/>
                  <a:gd name="connsiteX325" fmla="*/ 71056 w 1001648"/>
                  <a:gd name="connsiteY325" fmla="*/ 927830 h 1934336"/>
                  <a:gd name="connsiteX326" fmla="*/ 62865 w 1001648"/>
                  <a:gd name="connsiteY326" fmla="*/ 924306 h 1934336"/>
                  <a:gd name="connsiteX327" fmla="*/ 55912 w 1001648"/>
                  <a:gd name="connsiteY327" fmla="*/ 927449 h 1934336"/>
                  <a:gd name="connsiteX328" fmla="*/ 50482 w 1001648"/>
                  <a:gd name="connsiteY328" fmla="*/ 921639 h 1934336"/>
                  <a:gd name="connsiteX329" fmla="*/ 44196 w 1001648"/>
                  <a:gd name="connsiteY329" fmla="*/ 896493 h 1934336"/>
                  <a:gd name="connsiteX330" fmla="*/ 50387 w 1001648"/>
                  <a:gd name="connsiteY330" fmla="*/ 869633 h 1934336"/>
                  <a:gd name="connsiteX331" fmla="*/ 73247 w 1001648"/>
                  <a:gd name="connsiteY331" fmla="*/ 838105 h 1934336"/>
                  <a:gd name="connsiteX332" fmla="*/ 94107 w 1001648"/>
                  <a:gd name="connsiteY332" fmla="*/ 830104 h 1934336"/>
                  <a:gd name="connsiteX333" fmla="*/ 94297 w 1001648"/>
                  <a:gd name="connsiteY333" fmla="*/ 818198 h 1934336"/>
                  <a:gd name="connsiteX334" fmla="*/ 99822 w 1001648"/>
                  <a:gd name="connsiteY334" fmla="*/ 816959 h 1934336"/>
                  <a:gd name="connsiteX335" fmla="*/ 104013 w 1001648"/>
                  <a:gd name="connsiteY335" fmla="*/ 808768 h 1934336"/>
                  <a:gd name="connsiteX336" fmla="*/ 98393 w 1001648"/>
                  <a:gd name="connsiteY336" fmla="*/ 788289 h 1934336"/>
                  <a:gd name="connsiteX337" fmla="*/ 102298 w 1001648"/>
                  <a:gd name="connsiteY337" fmla="*/ 775811 h 1934336"/>
                  <a:gd name="connsiteX338" fmla="*/ 111728 w 1001648"/>
                  <a:gd name="connsiteY338" fmla="*/ 766953 h 1934336"/>
                  <a:gd name="connsiteX339" fmla="*/ 115348 w 1001648"/>
                  <a:gd name="connsiteY339" fmla="*/ 747903 h 1934336"/>
                  <a:gd name="connsiteX340" fmla="*/ 124968 w 1001648"/>
                  <a:gd name="connsiteY340" fmla="*/ 743236 h 1934336"/>
                  <a:gd name="connsiteX341" fmla="*/ 138494 w 1001648"/>
                  <a:gd name="connsiteY341" fmla="*/ 716661 h 1934336"/>
                  <a:gd name="connsiteX342" fmla="*/ 154115 w 1001648"/>
                  <a:gd name="connsiteY342" fmla="*/ 702850 h 1934336"/>
                  <a:gd name="connsiteX343" fmla="*/ 147638 w 1001648"/>
                  <a:gd name="connsiteY343" fmla="*/ 681133 h 1934336"/>
                  <a:gd name="connsiteX344" fmla="*/ 155543 w 1001648"/>
                  <a:gd name="connsiteY344" fmla="*/ 667512 h 1934336"/>
                  <a:gd name="connsiteX345" fmla="*/ 163068 w 1001648"/>
                  <a:gd name="connsiteY345" fmla="*/ 672560 h 1934336"/>
                  <a:gd name="connsiteX346" fmla="*/ 213074 w 1001648"/>
                  <a:gd name="connsiteY346" fmla="*/ 673703 h 1934336"/>
                  <a:gd name="connsiteX347" fmla="*/ 220123 w 1001648"/>
                  <a:gd name="connsiteY347" fmla="*/ 712661 h 1934336"/>
                  <a:gd name="connsiteX348" fmla="*/ 230981 w 1001648"/>
                  <a:gd name="connsiteY348" fmla="*/ 718090 h 1934336"/>
                  <a:gd name="connsiteX349" fmla="*/ 232124 w 1001648"/>
                  <a:gd name="connsiteY349" fmla="*/ 731234 h 1934336"/>
                  <a:gd name="connsiteX350" fmla="*/ 241173 w 1001648"/>
                  <a:gd name="connsiteY350" fmla="*/ 735139 h 1934336"/>
                  <a:gd name="connsiteX351" fmla="*/ 250508 w 1001648"/>
                  <a:gd name="connsiteY351" fmla="*/ 751523 h 1934336"/>
                  <a:gd name="connsiteX352" fmla="*/ 263271 w 1001648"/>
                  <a:gd name="connsiteY352" fmla="*/ 757047 h 1934336"/>
                  <a:gd name="connsiteX353" fmla="*/ 275368 w 1001648"/>
                  <a:gd name="connsiteY353" fmla="*/ 743712 h 1934336"/>
                  <a:gd name="connsiteX354" fmla="*/ 308229 w 1001648"/>
                  <a:gd name="connsiteY354" fmla="*/ 748570 h 1934336"/>
                  <a:gd name="connsiteX355" fmla="*/ 332232 w 1001648"/>
                  <a:gd name="connsiteY355" fmla="*/ 759143 h 1934336"/>
                  <a:gd name="connsiteX356" fmla="*/ 343662 w 1001648"/>
                  <a:gd name="connsiteY356" fmla="*/ 758190 h 1934336"/>
                  <a:gd name="connsiteX357" fmla="*/ 357854 w 1001648"/>
                  <a:gd name="connsiteY357" fmla="*/ 745236 h 1934336"/>
                  <a:gd name="connsiteX358" fmla="*/ 373951 w 1001648"/>
                  <a:gd name="connsiteY358" fmla="*/ 746665 h 1934336"/>
                  <a:gd name="connsiteX359" fmla="*/ 399383 w 1001648"/>
                  <a:gd name="connsiteY359" fmla="*/ 733901 h 1934336"/>
                  <a:gd name="connsiteX360" fmla="*/ 411385 w 1001648"/>
                  <a:gd name="connsiteY360" fmla="*/ 714185 h 1934336"/>
                  <a:gd name="connsiteX361" fmla="*/ 399383 w 1001648"/>
                  <a:gd name="connsiteY361" fmla="*/ 670655 h 1934336"/>
                  <a:gd name="connsiteX362" fmla="*/ 393001 w 1001648"/>
                  <a:gd name="connsiteY362" fmla="*/ 669703 h 1934336"/>
                  <a:gd name="connsiteX363" fmla="*/ 382333 w 1001648"/>
                  <a:gd name="connsiteY363" fmla="*/ 654939 h 1934336"/>
                  <a:gd name="connsiteX364" fmla="*/ 368618 w 1001648"/>
                  <a:gd name="connsiteY364" fmla="*/ 649224 h 1934336"/>
                  <a:gd name="connsiteX365" fmla="*/ 357854 w 1001648"/>
                  <a:gd name="connsiteY365" fmla="*/ 634175 h 1934336"/>
                  <a:gd name="connsiteX366" fmla="*/ 358331 w 1001648"/>
                  <a:gd name="connsiteY366" fmla="*/ 630079 h 1934336"/>
                  <a:gd name="connsiteX367" fmla="*/ 367474 w 1001648"/>
                  <a:gd name="connsiteY367" fmla="*/ 629317 h 1934336"/>
                  <a:gd name="connsiteX368" fmla="*/ 377476 w 1001648"/>
                  <a:gd name="connsiteY368" fmla="*/ 620649 h 1934336"/>
                  <a:gd name="connsiteX369" fmla="*/ 371475 w 1001648"/>
                  <a:gd name="connsiteY369" fmla="*/ 599504 h 1934336"/>
                  <a:gd name="connsiteX370" fmla="*/ 381000 w 1001648"/>
                  <a:gd name="connsiteY370" fmla="*/ 587121 h 1934336"/>
                  <a:gd name="connsiteX371" fmla="*/ 374999 w 1001648"/>
                  <a:gd name="connsiteY371" fmla="*/ 581406 h 1934336"/>
                  <a:gd name="connsiteX372" fmla="*/ 379190 w 1001648"/>
                  <a:gd name="connsiteY372" fmla="*/ 567595 h 1934336"/>
                  <a:gd name="connsiteX373" fmla="*/ 371570 w 1001648"/>
                  <a:gd name="connsiteY373" fmla="*/ 551212 h 1934336"/>
                  <a:gd name="connsiteX374" fmla="*/ 375285 w 1001648"/>
                  <a:gd name="connsiteY374" fmla="*/ 536734 h 1934336"/>
                  <a:gd name="connsiteX375" fmla="*/ 366141 w 1001648"/>
                  <a:gd name="connsiteY375" fmla="*/ 527876 h 1934336"/>
                  <a:gd name="connsiteX376" fmla="*/ 361379 w 1001648"/>
                  <a:gd name="connsiteY376" fmla="*/ 512636 h 1934336"/>
                  <a:gd name="connsiteX377" fmla="*/ 364045 w 1001648"/>
                  <a:gd name="connsiteY377" fmla="*/ 507111 h 1934336"/>
                  <a:gd name="connsiteX378" fmla="*/ 374714 w 1001648"/>
                  <a:gd name="connsiteY378" fmla="*/ 503396 h 1934336"/>
                  <a:gd name="connsiteX379" fmla="*/ 369380 w 1001648"/>
                  <a:gd name="connsiteY379" fmla="*/ 495014 h 1934336"/>
                  <a:gd name="connsiteX380" fmla="*/ 368713 w 1001648"/>
                  <a:gd name="connsiteY380" fmla="*/ 476155 h 1934336"/>
                  <a:gd name="connsiteX381" fmla="*/ 377857 w 1001648"/>
                  <a:gd name="connsiteY381" fmla="*/ 458438 h 1934336"/>
                  <a:gd name="connsiteX382" fmla="*/ 375285 w 1001648"/>
                  <a:gd name="connsiteY382" fmla="*/ 444913 h 1934336"/>
                  <a:gd name="connsiteX383" fmla="*/ 364712 w 1001648"/>
                  <a:gd name="connsiteY383" fmla="*/ 431768 h 1934336"/>
                  <a:gd name="connsiteX384" fmla="*/ 358331 w 1001648"/>
                  <a:gd name="connsiteY384" fmla="*/ 432245 h 1934336"/>
                  <a:gd name="connsiteX385" fmla="*/ 356426 w 1001648"/>
                  <a:gd name="connsiteY385" fmla="*/ 406337 h 1934336"/>
                  <a:gd name="connsiteX386" fmla="*/ 341757 w 1001648"/>
                  <a:gd name="connsiteY386" fmla="*/ 398145 h 1934336"/>
                  <a:gd name="connsiteX387" fmla="*/ 339185 w 1001648"/>
                  <a:gd name="connsiteY387" fmla="*/ 362712 h 1934336"/>
                  <a:gd name="connsiteX388" fmla="*/ 294513 w 1001648"/>
                  <a:gd name="connsiteY388" fmla="*/ 328613 h 1934336"/>
                  <a:gd name="connsiteX389" fmla="*/ 293941 w 1001648"/>
                  <a:gd name="connsiteY389" fmla="*/ 308896 h 1934336"/>
                  <a:gd name="connsiteX390" fmla="*/ 293941 w 1001648"/>
                  <a:gd name="connsiteY390" fmla="*/ 308896 h 1934336"/>
                  <a:gd name="connsiteX391" fmla="*/ 321183 w 1001648"/>
                  <a:gd name="connsiteY391" fmla="*/ 290608 h 1934336"/>
                  <a:gd name="connsiteX392" fmla="*/ 356711 w 1001648"/>
                  <a:gd name="connsiteY392" fmla="*/ 321755 h 1934336"/>
                  <a:gd name="connsiteX393" fmla="*/ 361379 w 1001648"/>
                  <a:gd name="connsiteY393" fmla="*/ 300133 h 1934336"/>
                  <a:gd name="connsiteX394" fmla="*/ 370999 w 1001648"/>
                  <a:gd name="connsiteY394" fmla="*/ 293656 h 1934336"/>
                  <a:gd name="connsiteX395" fmla="*/ 394240 w 1001648"/>
                  <a:gd name="connsiteY395" fmla="*/ 293370 h 1934336"/>
                  <a:gd name="connsiteX396" fmla="*/ 395478 w 1001648"/>
                  <a:gd name="connsiteY396" fmla="*/ 284607 h 1934336"/>
                  <a:gd name="connsiteX397" fmla="*/ 418433 w 1001648"/>
                  <a:gd name="connsiteY397" fmla="*/ 277559 h 1934336"/>
                  <a:gd name="connsiteX398" fmla="*/ 423291 w 1001648"/>
                  <a:gd name="connsiteY398" fmla="*/ 268891 h 1934336"/>
                  <a:gd name="connsiteX399" fmla="*/ 450723 w 1001648"/>
                  <a:gd name="connsiteY399" fmla="*/ 259366 h 1934336"/>
                  <a:gd name="connsiteX400" fmla="*/ 468154 w 1001648"/>
                  <a:gd name="connsiteY400" fmla="*/ 266224 h 1934336"/>
                  <a:gd name="connsiteX401" fmla="*/ 475869 w 1001648"/>
                  <a:gd name="connsiteY401" fmla="*/ 261652 h 1934336"/>
                  <a:gd name="connsiteX402" fmla="*/ 492443 w 1001648"/>
                  <a:gd name="connsiteY402" fmla="*/ 267462 h 1934336"/>
                  <a:gd name="connsiteX403" fmla="*/ 504825 w 1001648"/>
                  <a:gd name="connsiteY403" fmla="*/ 251555 h 1934336"/>
                  <a:gd name="connsiteX404" fmla="*/ 524447 w 1001648"/>
                  <a:gd name="connsiteY404" fmla="*/ 239935 h 1934336"/>
                  <a:gd name="connsiteX405" fmla="*/ 527971 w 1001648"/>
                  <a:gd name="connsiteY405" fmla="*/ 227648 h 1934336"/>
                  <a:gd name="connsiteX406" fmla="*/ 532543 w 1001648"/>
                  <a:gd name="connsiteY406" fmla="*/ 225743 h 1934336"/>
                  <a:gd name="connsiteX407" fmla="*/ 542258 w 1001648"/>
                  <a:gd name="connsiteY407" fmla="*/ 236887 h 1934336"/>
                  <a:gd name="connsiteX408" fmla="*/ 576834 w 1001648"/>
                  <a:gd name="connsiteY408" fmla="*/ 259651 h 1934336"/>
                  <a:gd name="connsiteX409" fmla="*/ 582168 w 1001648"/>
                  <a:gd name="connsiteY409" fmla="*/ 274320 h 1934336"/>
                  <a:gd name="connsiteX410" fmla="*/ 589407 w 1001648"/>
                  <a:gd name="connsiteY410" fmla="*/ 264509 h 1934336"/>
                  <a:gd name="connsiteX411" fmla="*/ 590645 w 1001648"/>
                  <a:gd name="connsiteY411" fmla="*/ 252698 h 1934336"/>
                  <a:gd name="connsiteX412" fmla="*/ 599789 w 1001648"/>
                  <a:gd name="connsiteY412" fmla="*/ 256508 h 1934336"/>
                  <a:gd name="connsiteX413" fmla="*/ 611886 w 1001648"/>
                  <a:gd name="connsiteY413" fmla="*/ 274511 h 1934336"/>
                  <a:gd name="connsiteX414" fmla="*/ 623126 w 1001648"/>
                  <a:gd name="connsiteY414" fmla="*/ 279464 h 1934336"/>
                  <a:gd name="connsiteX415" fmla="*/ 630269 w 1001648"/>
                  <a:gd name="connsiteY415" fmla="*/ 246507 h 1934336"/>
                  <a:gd name="connsiteX416" fmla="*/ 637794 w 1001648"/>
                  <a:gd name="connsiteY416" fmla="*/ 247174 h 1934336"/>
                  <a:gd name="connsiteX417" fmla="*/ 645224 w 1001648"/>
                  <a:gd name="connsiteY417" fmla="*/ 238506 h 1934336"/>
                  <a:gd name="connsiteX418" fmla="*/ 655130 w 1001648"/>
                  <a:gd name="connsiteY418" fmla="*/ 211836 h 1934336"/>
                  <a:gd name="connsiteX419" fmla="*/ 657416 w 1001648"/>
                  <a:gd name="connsiteY419" fmla="*/ 197549 h 1934336"/>
                  <a:gd name="connsiteX420" fmla="*/ 650843 w 1001648"/>
                  <a:gd name="connsiteY420" fmla="*/ 191167 h 1934336"/>
                  <a:gd name="connsiteX421" fmla="*/ 650081 w 1001648"/>
                  <a:gd name="connsiteY421" fmla="*/ 148209 h 1934336"/>
                  <a:gd name="connsiteX422" fmla="*/ 662654 w 1001648"/>
                  <a:gd name="connsiteY422" fmla="*/ 146209 h 1934336"/>
                  <a:gd name="connsiteX423" fmla="*/ 663988 w 1001648"/>
                  <a:gd name="connsiteY423" fmla="*/ 133636 h 1934336"/>
                  <a:gd name="connsiteX424" fmla="*/ 654939 w 1001648"/>
                  <a:gd name="connsiteY424" fmla="*/ 118491 h 1934336"/>
                  <a:gd name="connsiteX425" fmla="*/ 658939 w 1001648"/>
                  <a:gd name="connsiteY425" fmla="*/ 106013 h 1934336"/>
                  <a:gd name="connsiteX426" fmla="*/ 670179 w 1001648"/>
                  <a:gd name="connsiteY426" fmla="*/ 97250 h 1934336"/>
                  <a:gd name="connsiteX427" fmla="*/ 663607 w 1001648"/>
                  <a:gd name="connsiteY427" fmla="*/ 88106 h 1934336"/>
                  <a:gd name="connsiteX428" fmla="*/ 663702 w 1001648"/>
                  <a:gd name="connsiteY428" fmla="*/ 74390 h 1934336"/>
                  <a:gd name="connsiteX429" fmla="*/ 671703 w 1001648"/>
                  <a:gd name="connsiteY429" fmla="*/ 56864 h 1934336"/>
                  <a:gd name="connsiteX430" fmla="*/ 678847 w 1001648"/>
                  <a:gd name="connsiteY430" fmla="*/ 52483 h 1934336"/>
                  <a:gd name="connsiteX431" fmla="*/ 679133 w 1001648"/>
                  <a:gd name="connsiteY431" fmla="*/ 38386 h 1934336"/>
                  <a:gd name="connsiteX432" fmla="*/ 684752 w 1001648"/>
                  <a:gd name="connsiteY432" fmla="*/ 30575 h 1934336"/>
                  <a:gd name="connsiteX433" fmla="*/ 693610 w 1001648"/>
                  <a:gd name="connsiteY433" fmla="*/ 33052 h 1934336"/>
                  <a:gd name="connsiteX434" fmla="*/ 701421 w 1001648"/>
                  <a:gd name="connsiteY434" fmla="*/ 33052 h 1934336"/>
                  <a:gd name="connsiteX435" fmla="*/ 720185 w 1001648"/>
                  <a:gd name="connsiteY435" fmla="*/ 27622 h 1934336"/>
                  <a:gd name="connsiteX436" fmla="*/ 718661 w 1001648"/>
                  <a:gd name="connsiteY436" fmla="*/ 17907 h 1934336"/>
                  <a:gd name="connsiteX437" fmla="*/ 739331 w 1001648"/>
                  <a:gd name="connsiteY437" fmla="*/ 9430 h 1934336"/>
                  <a:gd name="connsiteX438" fmla="*/ 751904 w 1001648"/>
                  <a:gd name="connsiteY438" fmla="*/ 13335 h 1934336"/>
                  <a:gd name="connsiteX439" fmla="*/ 771716 w 1001648"/>
                  <a:gd name="connsiteY439" fmla="*/ 10763 h 1934336"/>
                  <a:gd name="connsiteX440" fmla="*/ 779240 w 1001648"/>
                  <a:gd name="connsiteY440" fmla="*/ 18288 h 1934336"/>
                  <a:gd name="connsiteX441" fmla="*/ 786670 w 1001648"/>
                  <a:gd name="connsiteY441" fmla="*/ 14954 h 1934336"/>
                  <a:gd name="connsiteX442" fmla="*/ 791813 w 1001648"/>
                  <a:gd name="connsiteY442" fmla="*/ 21812 h 1934336"/>
                  <a:gd name="connsiteX443" fmla="*/ 802481 w 1001648"/>
                  <a:gd name="connsiteY443" fmla="*/ 22289 h 1934336"/>
                  <a:gd name="connsiteX444" fmla="*/ 824389 w 1001648"/>
                  <a:gd name="connsiteY444" fmla="*/ 43053 h 1934336"/>
                  <a:gd name="connsiteX445" fmla="*/ 843820 w 1001648"/>
                  <a:gd name="connsiteY445" fmla="*/ 52292 h 1934336"/>
                  <a:gd name="connsiteX446" fmla="*/ 880586 w 1001648"/>
                  <a:gd name="connsiteY446" fmla="*/ 38767 h 1934336"/>
                  <a:gd name="connsiteX447" fmla="*/ 917448 w 1001648"/>
                  <a:gd name="connsiteY447" fmla="*/ 38291 h 1934336"/>
                  <a:gd name="connsiteX448" fmla="*/ 921067 w 1001648"/>
                  <a:gd name="connsiteY448" fmla="*/ 32766 h 1934336"/>
                  <a:gd name="connsiteX449" fmla="*/ 955358 w 1001648"/>
                  <a:gd name="connsiteY449" fmla="*/ 20765 h 1934336"/>
                  <a:gd name="connsiteX450" fmla="*/ 954977 w 1001648"/>
                  <a:gd name="connsiteY450" fmla="*/ 9049 h 19343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</a:cxnLst>
                <a:rect l="l" t="t" r="r" b="b"/>
                <a:pathLst>
                  <a:path w="1001648" h="1934336">
                    <a:moveTo>
                      <a:pt x="965740" y="0"/>
                    </a:moveTo>
                    <a:lnTo>
                      <a:pt x="971359" y="5905"/>
                    </a:lnTo>
                    <a:lnTo>
                      <a:pt x="999363" y="15145"/>
                    </a:lnTo>
                    <a:lnTo>
                      <a:pt x="1001649" y="25432"/>
                    </a:lnTo>
                    <a:lnTo>
                      <a:pt x="952405" y="44482"/>
                    </a:lnTo>
                    <a:lnTo>
                      <a:pt x="952976" y="54959"/>
                    </a:lnTo>
                    <a:lnTo>
                      <a:pt x="971359" y="65627"/>
                    </a:lnTo>
                    <a:lnTo>
                      <a:pt x="972788" y="70961"/>
                    </a:lnTo>
                    <a:lnTo>
                      <a:pt x="960787" y="62198"/>
                    </a:lnTo>
                    <a:lnTo>
                      <a:pt x="939260" y="75152"/>
                    </a:lnTo>
                    <a:lnTo>
                      <a:pt x="939260" y="75152"/>
                    </a:lnTo>
                    <a:lnTo>
                      <a:pt x="936974" y="78105"/>
                    </a:lnTo>
                    <a:lnTo>
                      <a:pt x="936974" y="78105"/>
                    </a:lnTo>
                    <a:lnTo>
                      <a:pt x="935641" y="82487"/>
                    </a:lnTo>
                    <a:lnTo>
                      <a:pt x="942880" y="89345"/>
                    </a:lnTo>
                    <a:lnTo>
                      <a:pt x="934783" y="95155"/>
                    </a:lnTo>
                    <a:lnTo>
                      <a:pt x="922782" y="115729"/>
                    </a:lnTo>
                    <a:lnTo>
                      <a:pt x="913924" y="123730"/>
                    </a:lnTo>
                    <a:lnTo>
                      <a:pt x="906018" y="124016"/>
                    </a:lnTo>
                    <a:lnTo>
                      <a:pt x="901732" y="141732"/>
                    </a:lnTo>
                    <a:lnTo>
                      <a:pt x="905351" y="154400"/>
                    </a:lnTo>
                    <a:lnTo>
                      <a:pt x="891445" y="159258"/>
                    </a:lnTo>
                    <a:lnTo>
                      <a:pt x="881920" y="172593"/>
                    </a:lnTo>
                    <a:lnTo>
                      <a:pt x="884682" y="191357"/>
                    </a:lnTo>
                    <a:lnTo>
                      <a:pt x="900494" y="204502"/>
                    </a:lnTo>
                    <a:lnTo>
                      <a:pt x="898017" y="213550"/>
                    </a:lnTo>
                    <a:lnTo>
                      <a:pt x="905066" y="225171"/>
                    </a:lnTo>
                    <a:lnTo>
                      <a:pt x="886778" y="225933"/>
                    </a:lnTo>
                    <a:lnTo>
                      <a:pt x="877919" y="238220"/>
                    </a:lnTo>
                    <a:lnTo>
                      <a:pt x="877062" y="247555"/>
                    </a:lnTo>
                    <a:lnTo>
                      <a:pt x="867918" y="250698"/>
                    </a:lnTo>
                    <a:lnTo>
                      <a:pt x="866394" y="284131"/>
                    </a:lnTo>
                    <a:lnTo>
                      <a:pt x="858965" y="286607"/>
                    </a:lnTo>
                    <a:lnTo>
                      <a:pt x="856583" y="294894"/>
                    </a:lnTo>
                    <a:lnTo>
                      <a:pt x="836771" y="297561"/>
                    </a:lnTo>
                    <a:lnTo>
                      <a:pt x="824103" y="316611"/>
                    </a:lnTo>
                    <a:lnTo>
                      <a:pt x="805244" y="327755"/>
                    </a:lnTo>
                    <a:lnTo>
                      <a:pt x="801433" y="338519"/>
                    </a:lnTo>
                    <a:lnTo>
                      <a:pt x="806863" y="363569"/>
                    </a:lnTo>
                    <a:lnTo>
                      <a:pt x="818102" y="368427"/>
                    </a:lnTo>
                    <a:lnTo>
                      <a:pt x="827056" y="395668"/>
                    </a:lnTo>
                    <a:lnTo>
                      <a:pt x="839057" y="402145"/>
                    </a:lnTo>
                    <a:lnTo>
                      <a:pt x="844201" y="411575"/>
                    </a:lnTo>
                    <a:lnTo>
                      <a:pt x="828866" y="426815"/>
                    </a:lnTo>
                    <a:lnTo>
                      <a:pt x="824579" y="441103"/>
                    </a:lnTo>
                    <a:lnTo>
                      <a:pt x="826199" y="446151"/>
                    </a:lnTo>
                    <a:lnTo>
                      <a:pt x="833628" y="447008"/>
                    </a:lnTo>
                    <a:lnTo>
                      <a:pt x="832104" y="456247"/>
                    </a:lnTo>
                    <a:lnTo>
                      <a:pt x="839057" y="468630"/>
                    </a:lnTo>
                    <a:lnTo>
                      <a:pt x="834200" y="486632"/>
                    </a:lnTo>
                    <a:lnTo>
                      <a:pt x="846106" y="505492"/>
                    </a:lnTo>
                    <a:lnTo>
                      <a:pt x="848678" y="532352"/>
                    </a:lnTo>
                    <a:lnTo>
                      <a:pt x="838771" y="539687"/>
                    </a:lnTo>
                    <a:lnTo>
                      <a:pt x="852773" y="575882"/>
                    </a:lnTo>
                    <a:lnTo>
                      <a:pt x="855059" y="594836"/>
                    </a:lnTo>
                    <a:lnTo>
                      <a:pt x="834676" y="624364"/>
                    </a:lnTo>
                    <a:lnTo>
                      <a:pt x="837057" y="635318"/>
                    </a:lnTo>
                    <a:lnTo>
                      <a:pt x="830008" y="645700"/>
                    </a:lnTo>
                    <a:lnTo>
                      <a:pt x="831818" y="657035"/>
                    </a:lnTo>
                    <a:lnTo>
                      <a:pt x="840010" y="664369"/>
                    </a:lnTo>
                    <a:lnTo>
                      <a:pt x="841629" y="692944"/>
                    </a:lnTo>
                    <a:lnTo>
                      <a:pt x="856488" y="717804"/>
                    </a:lnTo>
                    <a:lnTo>
                      <a:pt x="868108" y="721233"/>
                    </a:lnTo>
                    <a:lnTo>
                      <a:pt x="870204" y="729710"/>
                    </a:lnTo>
                    <a:lnTo>
                      <a:pt x="881539" y="733901"/>
                    </a:lnTo>
                    <a:lnTo>
                      <a:pt x="880396" y="743903"/>
                    </a:lnTo>
                    <a:lnTo>
                      <a:pt x="892778" y="776287"/>
                    </a:lnTo>
                    <a:lnTo>
                      <a:pt x="892778" y="776287"/>
                    </a:lnTo>
                    <a:lnTo>
                      <a:pt x="875538" y="787432"/>
                    </a:lnTo>
                    <a:lnTo>
                      <a:pt x="876395" y="803148"/>
                    </a:lnTo>
                    <a:lnTo>
                      <a:pt x="883349" y="813721"/>
                    </a:lnTo>
                    <a:lnTo>
                      <a:pt x="878205" y="828389"/>
                    </a:lnTo>
                    <a:lnTo>
                      <a:pt x="886301" y="853154"/>
                    </a:lnTo>
                    <a:lnTo>
                      <a:pt x="882967" y="865061"/>
                    </a:lnTo>
                    <a:lnTo>
                      <a:pt x="861441" y="879443"/>
                    </a:lnTo>
                    <a:lnTo>
                      <a:pt x="860488" y="886111"/>
                    </a:lnTo>
                    <a:lnTo>
                      <a:pt x="873347" y="924211"/>
                    </a:lnTo>
                    <a:lnTo>
                      <a:pt x="873538" y="941832"/>
                    </a:lnTo>
                    <a:lnTo>
                      <a:pt x="858774" y="955643"/>
                    </a:lnTo>
                    <a:lnTo>
                      <a:pt x="845629" y="988409"/>
                    </a:lnTo>
                    <a:lnTo>
                      <a:pt x="849344" y="999458"/>
                    </a:lnTo>
                    <a:lnTo>
                      <a:pt x="859250" y="1008031"/>
                    </a:lnTo>
                    <a:lnTo>
                      <a:pt x="846201" y="1017461"/>
                    </a:lnTo>
                    <a:lnTo>
                      <a:pt x="846392" y="1033558"/>
                    </a:lnTo>
                    <a:lnTo>
                      <a:pt x="857631" y="1034510"/>
                    </a:lnTo>
                    <a:lnTo>
                      <a:pt x="866108" y="1042321"/>
                    </a:lnTo>
                    <a:lnTo>
                      <a:pt x="859250" y="1050703"/>
                    </a:lnTo>
                    <a:lnTo>
                      <a:pt x="862203" y="1059561"/>
                    </a:lnTo>
                    <a:lnTo>
                      <a:pt x="847249" y="1064705"/>
                    </a:lnTo>
                    <a:lnTo>
                      <a:pt x="845058" y="1084136"/>
                    </a:lnTo>
                    <a:lnTo>
                      <a:pt x="838867" y="1090803"/>
                    </a:lnTo>
                    <a:lnTo>
                      <a:pt x="838867" y="1090803"/>
                    </a:lnTo>
                    <a:lnTo>
                      <a:pt x="825627" y="1087469"/>
                    </a:lnTo>
                    <a:lnTo>
                      <a:pt x="803720" y="1064419"/>
                    </a:lnTo>
                    <a:lnTo>
                      <a:pt x="775907" y="1050703"/>
                    </a:lnTo>
                    <a:lnTo>
                      <a:pt x="778955" y="1040225"/>
                    </a:lnTo>
                    <a:lnTo>
                      <a:pt x="786575" y="1033748"/>
                    </a:lnTo>
                    <a:lnTo>
                      <a:pt x="785717" y="1011650"/>
                    </a:lnTo>
                    <a:lnTo>
                      <a:pt x="768287" y="1005554"/>
                    </a:lnTo>
                    <a:lnTo>
                      <a:pt x="756666" y="992124"/>
                    </a:lnTo>
                    <a:lnTo>
                      <a:pt x="755999" y="973455"/>
                    </a:lnTo>
                    <a:lnTo>
                      <a:pt x="735425" y="971455"/>
                    </a:lnTo>
                    <a:lnTo>
                      <a:pt x="722662" y="977456"/>
                    </a:lnTo>
                    <a:lnTo>
                      <a:pt x="716185" y="988505"/>
                    </a:lnTo>
                    <a:lnTo>
                      <a:pt x="707898" y="992219"/>
                    </a:lnTo>
                    <a:lnTo>
                      <a:pt x="684276" y="990695"/>
                    </a:lnTo>
                    <a:lnTo>
                      <a:pt x="668560" y="999554"/>
                    </a:lnTo>
                    <a:lnTo>
                      <a:pt x="642842" y="995839"/>
                    </a:lnTo>
                    <a:lnTo>
                      <a:pt x="638461" y="1015556"/>
                    </a:lnTo>
                    <a:lnTo>
                      <a:pt x="621125" y="1021652"/>
                    </a:lnTo>
                    <a:lnTo>
                      <a:pt x="613220" y="1035082"/>
                    </a:lnTo>
                    <a:lnTo>
                      <a:pt x="615696" y="1043464"/>
                    </a:lnTo>
                    <a:lnTo>
                      <a:pt x="592264" y="1076230"/>
                    </a:lnTo>
                    <a:lnTo>
                      <a:pt x="593693" y="1083945"/>
                    </a:lnTo>
                    <a:lnTo>
                      <a:pt x="559308" y="1105281"/>
                    </a:lnTo>
                    <a:lnTo>
                      <a:pt x="550450" y="1102900"/>
                    </a:lnTo>
                    <a:lnTo>
                      <a:pt x="543116" y="1112901"/>
                    </a:lnTo>
                    <a:lnTo>
                      <a:pt x="537591" y="1108043"/>
                    </a:lnTo>
                    <a:lnTo>
                      <a:pt x="532829" y="1120807"/>
                    </a:lnTo>
                    <a:lnTo>
                      <a:pt x="519779" y="1129379"/>
                    </a:lnTo>
                    <a:lnTo>
                      <a:pt x="515683" y="1137666"/>
                    </a:lnTo>
                    <a:lnTo>
                      <a:pt x="492157" y="1146715"/>
                    </a:lnTo>
                    <a:lnTo>
                      <a:pt x="484727" y="1156526"/>
                    </a:lnTo>
                    <a:lnTo>
                      <a:pt x="470726" y="1158907"/>
                    </a:lnTo>
                    <a:lnTo>
                      <a:pt x="460058" y="1149287"/>
                    </a:lnTo>
                    <a:lnTo>
                      <a:pt x="454914" y="1157192"/>
                    </a:lnTo>
                    <a:lnTo>
                      <a:pt x="447485" y="1153001"/>
                    </a:lnTo>
                    <a:lnTo>
                      <a:pt x="438531" y="1168908"/>
                    </a:lnTo>
                    <a:lnTo>
                      <a:pt x="441865" y="1173004"/>
                    </a:lnTo>
                    <a:lnTo>
                      <a:pt x="447770" y="1169099"/>
                    </a:lnTo>
                    <a:lnTo>
                      <a:pt x="447961" y="1172432"/>
                    </a:lnTo>
                    <a:lnTo>
                      <a:pt x="436435" y="1185577"/>
                    </a:lnTo>
                    <a:lnTo>
                      <a:pt x="430530" y="1201007"/>
                    </a:lnTo>
                    <a:lnTo>
                      <a:pt x="445103" y="1223582"/>
                    </a:lnTo>
                    <a:lnTo>
                      <a:pt x="425387" y="1229011"/>
                    </a:lnTo>
                    <a:lnTo>
                      <a:pt x="426720" y="1237774"/>
                    </a:lnTo>
                    <a:lnTo>
                      <a:pt x="420338" y="1245870"/>
                    </a:lnTo>
                    <a:lnTo>
                      <a:pt x="448342" y="1256252"/>
                    </a:lnTo>
                    <a:lnTo>
                      <a:pt x="491204" y="1280732"/>
                    </a:lnTo>
                    <a:lnTo>
                      <a:pt x="489585" y="1293781"/>
                    </a:lnTo>
                    <a:lnTo>
                      <a:pt x="497300" y="1303592"/>
                    </a:lnTo>
                    <a:lnTo>
                      <a:pt x="495967" y="1328261"/>
                    </a:lnTo>
                    <a:lnTo>
                      <a:pt x="501682" y="1340263"/>
                    </a:lnTo>
                    <a:lnTo>
                      <a:pt x="509778" y="1344644"/>
                    </a:lnTo>
                    <a:lnTo>
                      <a:pt x="512921" y="1370933"/>
                    </a:lnTo>
                    <a:lnTo>
                      <a:pt x="505587" y="1389983"/>
                    </a:lnTo>
                    <a:lnTo>
                      <a:pt x="515493" y="1395413"/>
                    </a:lnTo>
                    <a:lnTo>
                      <a:pt x="505206" y="1409986"/>
                    </a:lnTo>
                    <a:lnTo>
                      <a:pt x="502539" y="1428941"/>
                    </a:lnTo>
                    <a:lnTo>
                      <a:pt x="492443" y="1446657"/>
                    </a:lnTo>
                    <a:lnTo>
                      <a:pt x="511874" y="1442942"/>
                    </a:lnTo>
                    <a:lnTo>
                      <a:pt x="528352" y="1456468"/>
                    </a:lnTo>
                    <a:lnTo>
                      <a:pt x="527304" y="1466374"/>
                    </a:lnTo>
                    <a:lnTo>
                      <a:pt x="532829" y="1471994"/>
                    </a:lnTo>
                    <a:lnTo>
                      <a:pt x="552545" y="1549146"/>
                    </a:lnTo>
                    <a:lnTo>
                      <a:pt x="546354" y="1545431"/>
                    </a:lnTo>
                    <a:lnTo>
                      <a:pt x="541401" y="1550480"/>
                    </a:lnTo>
                    <a:lnTo>
                      <a:pt x="542258" y="1573435"/>
                    </a:lnTo>
                    <a:lnTo>
                      <a:pt x="520541" y="1584865"/>
                    </a:lnTo>
                    <a:lnTo>
                      <a:pt x="506063" y="1584865"/>
                    </a:lnTo>
                    <a:lnTo>
                      <a:pt x="503587" y="1567434"/>
                    </a:lnTo>
                    <a:lnTo>
                      <a:pt x="496157" y="1560957"/>
                    </a:lnTo>
                    <a:lnTo>
                      <a:pt x="482918" y="1581531"/>
                    </a:lnTo>
                    <a:lnTo>
                      <a:pt x="469106" y="1579626"/>
                    </a:lnTo>
                    <a:lnTo>
                      <a:pt x="459295" y="1586960"/>
                    </a:lnTo>
                    <a:lnTo>
                      <a:pt x="453390" y="1584293"/>
                    </a:lnTo>
                    <a:lnTo>
                      <a:pt x="433102" y="1588865"/>
                    </a:lnTo>
                    <a:lnTo>
                      <a:pt x="436531" y="1598295"/>
                    </a:lnTo>
                    <a:lnTo>
                      <a:pt x="436531" y="1598295"/>
                    </a:lnTo>
                    <a:lnTo>
                      <a:pt x="429292" y="1610106"/>
                    </a:lnTo>
                    <a:lnTo>
                      <a:pt x="402431" y="1625156"/>
                    </a:lnTo>
                    <a:lnTo>
                      <a:pt x="395668" y="1601057"/>
                    </a:lnTo>
                    <a:lnTo>
                      <a:pt x="383858" y="1593056"/>
                    </a:lnTo>
                    <a:lnTo>
                      <a:pt x="376618" y="1581245"/>
                    </a:lnTo>
                    <a:lnTo>
                      <a:pt x="367760" y="1582007"/>
                    </a:lnTo>
                    <a:lnTo>
                      <a:pt x="360807" y="1576197"/>
                    </a:lnTo>
                    <a:lnTo>
                      <a:pt x="352616" y="1585532"/>
                    </a:lnTo>
                    <a:lnTo>
                      <a:pt x="326612" y="1566386"/>
                    </a:lnTo>
                    <a:lnTo>
                      <a:pt x="320993" y="1574197"/>
                    </a:lnTo>
                    <a:lnTo>
                      <a:pt x="310610" y="1573530"/>
                    </a:lnTo>
                    <a:lnTo>
                      <a:pt x="310515" y="1584579"/>
                    </a:lnTo>
                    <a:lnTo>
                      <a:pt x="320897" y="1590294"/>
                    </a:lnTo>
                    <a:lnTo>
                      <a:pt x="316801" y="1610106"/>
                    </a:lnTo>
                    <a:lnTo>
                      <a:pt x="330518" y="1645349"/>
                    </a:lnTo>
                    <a:lnTo>
                      <a:pt x="328327" y="1661255"/>
                    </a:lnTo>
                    <a:lnTo>
                      <a:pt x="334804" y="1702689"/>
                    </a:lnTo>
                    <a:lnTo>
                      <a:pt x="354616" y="1706213"/>
                    </a:lnTo>
                    <a:lnTo>
                      <a:pt x="369380" y="1730407"/>
                    </a:lnTo>
                    <a:lnTo>
                      <a:pt x="342710" y="1743742"/>
                    </a:lnTo>
                    <a:lnTo>
                      <a:pt x="326326" y="1776603"/>
                    </a:lnTo>
                    <a:lnTo>
                      <a:pt x="329756" y="1786128"/>
                    </a:lnTo>
                    <a:lnTo>
                      <a:pt x="326231" y="1798225"/>
                    </a:lnTo>
                    <a:lnTo>
                      <a:pt x="330994" y="1811750"/>
                    </a:lnTo>
                    <a:lnTo>
                      <a:pt x="346996" y="1821371"/>
                    </a:lnTo>
                    <a:lnTo>
                      <a:pt x="351663" y="1829181"/>
                    </a:lnTo>
                    <a:lnTo>
                      <a:pt x="349377" y="1853660"/>
                    </a:lnTo>
                    <a:lnTo>
                      <a:pt x="338137" y="1875282"/>
                    </a:lnTo>
                    <a:lnTo>
                      <a:pt x="353663" y="1883283"/>
                    </a:lnTo>
                    <a:lnTo>
                      <a:pt x="348996" y="1892332"/>
                    </a:lnTo>
                    <a:lnTo>
                      <a:pt x="352901" y="1903762"/>
                    </a:lnTo>
                    <a:lnTo>
                      <a:pt x="351091" y="1922050"/>
                    </a:lnTo>
                    <a:lnTo>
                      <a:pt x="364236" y="1919383"/>
                    </a:lnTo>
                    <a:lnTo>
                      <a:pt x="361855" y="1927479"/>
                    </a:lnTo>
                    <a:lnTo>
                      <a:pt x="334804" y="1934337"/>
                    </a:lnTo>
                    <a:lnTo>
                      <a:pt x="325374" y="1930432"/>
                    </a:lnTo>
                    <a:lnTo>
                      <a:pt x="311944" y="1933956"/>
                    </a:lnTo>
                    <a:lnTo>
                      <a:pt x="305848" y="1923383"/>
                    </a:lnTo>
                    <a:lnTo>
                      <a:pt x="309562" y="1916525"/>
                    </a:lnTo>
                    <a:lnTo>
                      <a:pt x="302895" y="1922621"/>
                    </a:lnTo>
                    <a:lnTo>
                      <a:pt x="305276" y="1916430"/>
                    </a:lnTo>
                    <a:lnTo>
                      <a:pt x="286417" y="1907953"/>
                    </a:lnTo>
                    <a:lnTo>
                      <a:pt x="274034" y="1914620"/>
                    </a:lnTo>
                    <a:lnTo>
                      <a:pt x="248031" y="1913287"/>
                    </a:lnTo>
                    <a:lnTo>
                      <a:pt x="231839" y="1918240"/>
                    </a:lnTo>
                    <a:lnTo>
                      <a:pt x="225171" y="1925098"/>
                    </a:lnTo>
                    <a:lnTo>
                      <a:pt x="205073" y="1916049"/>
                    </a:lnTo>
                    <a:lnTo>
                      <a:pt x="196691" y="1903762"/>
                    </a:lnTo>
                    <a:lnTo>
                      <a:pt x="206026" y="1898142"/>
                    </a:lnTo>
                    <a:lnTo>
                      <a:pt x="207074" y="1884426"/>
                    </a:lnTo>
                    <a:lnTo>
                      <a:pt x="197072" y="1873091"/>
                    </a:lnTo>
                    <a:lnTo>
                      <a:pt x="198310" y="1864805"/>
                    </a:lnTo>
                    <a:lnTo>
                      <a:pt x="180308" y="1845755"/>
                    </a:lnTo>
                    <a:lnTo>
                      <a:pt x="199739" y="1839754"/>
                    </a:lnTo>
                    <a:lnTo>
                      <a:pt x="203264" y="1831277"/>
                    </a:lnTo>
                    <a:lnTo>
                      <a:pt x="198406" y="1820132"/>
                    </a:lnTo>
                    <a:lnTo>
                      <a:pt x="204311" y="1803463"/>
                    </a:lnTo>
                    <a:lnTo>
                      <a:pt x="194596" y="1766126"/>
                    </a:lnTo>
                    <a:lnTo>
                      <a:pt x="189643" y="1761935"/>
                    </a:lnTo>
                    <a:lnTo>
                      <a:pt x="190691" y="1755077"/>
                    </a:lnTo>
                    <a:lnTo>
                      <a:pt x="184499" y="1746885"/>
                    </a:lnTo>
                    <a:lnTo>
                      <a:pt x="187166" y="1739360"/>
                    </a:lnTo>
                    <a:lnTo>
                      <a:pt x="183547" y="1733169"/>
                    </a:lnTo>
                    <a:lnTo>
                      <a:pt x="164878" y="1730978"/>
                    </a:lnTo>
                    <a:lnTo>
                      <a:pt x="145542" y="1750790"/>
                    </a:lnTo>
                    <a:lnTo>
                      <a:pt x="127825" y="1757077"/>
                    </a:lnTo>
                    <a:lnTo>
                      <a:pt x="108014" y="1758982"/>
                    </a:lnTo>
                    <a:lnTo>
                      <a:pt x="100965" y="1752600"/>
                    </a:lnTo>
                    <a:lnTo>
                      <a:pt x="81439" y="1756410"/>
                    </a:lnTo>
                    <a:lnTo>
                      <a:pt x="74390" y="1739265"/>
                    </a:lnTo>
                    <a:lnTo>
                      <a:pt x="62389" y="1727835"/>
                    </a:lnTo>
                    <a:lnTo>
                      <a:pt x="61055" y="1709071"/>
                    </a:lnTo>
                    <a:lnTo>
                      <a:pt x="51435" y="1692021"/>
                    </a:lnTo>
                    <a:lnTo>
                      <a:pt x="51435" y="1692021"/>
                    </a:lnTo>
                    <a:lnTo>
                      <a:pt x="73057" y="1677162"/>
                    </a:lnTo>
                    <a:lnTo>
                      <a:pt x="86106" y="1661922"/>
                    </a:lnTo>
                    <a:lnTo>
                      <a:pt x="91154" y="1629537"/>
                    </a:lnTo>
                    <a:lnTo>
                      <a:pt x="80010" y="1610297"/>
                    </a:lnTo>
                    <a:lnTo>
                      <a:pt x="87154" y="1598200"/>
                    </a:lnTo>
                    <a:lnTo>
                      <a:pt x="78295" y="1585722"/>
                    </a:lnTo>
                    <a:lnTo>
                      <a:pt x="63532" y="1586484"/>
                    </a:lnTo>
                    <a:lnTo>
                      <a:pt x="49625" y="1577054"/>
                    </a:lnTo>
                    <a:lnTo>
                      <a:pt x="40481" y="1564100"/>
                    </a:lnTo>
                    <a:lnTo>
                      <a:pt x="36671" y="1546670"/>
                    </a:lnTo>
                    <a:lnTo>
                      <a:pt x="27527" y="1536192"/>
                    </a:lnTo>
                    <a:lnTo>
                      <a:pt x="13525" y="1532001"/>
                    </a:lnTo>
                    <a:lnTo>
                      <a:pt x="9144" y="1522286"/>
                    </a:lnTo>
                    <a:lnTo>
                      <a:pt x="0" y="1519523"/>
                    </a:lnTo>
                    <a:lnTo>
                      <a:pt x="0" y="1499616"/>
                    </a:lnTo>
                    <a:lnTo>
                      <a:pt x="4191" y="1502092"/>
                    </a:lnTo>
                    <a:lnTo>
                      <a:pt x="8668" y="1491044"/>
                    </a:lnTo>
                    <a:lnTo>
                      <a:pt x="50292" y="1474089"/>
                    </a:lnTo>
                    <a:lnTo>
                      <a:pt x="85249" y="1491901"/>
                    </a:lnTo>
                    <a:lnTo>
                      <a:pt x="92393" y="1475708"/>
                    </a:lnTo>
                    <a:lnTo>
                      <a:pt x="102013" y="1466564"/>
                    </a:lnTo>
                    <a:lnTo>
                      <a:pt x="139160" y="1455420"/>
                    </a:lnTo>
                    <a:lnTo>
                      <a:pt x="149828" y="1456087"/>
                    </a:lnTo>
                    <a:lnTo>
                      <a:pt x="142970" y="1430846"/>
                    </a:lnTo>
                    <a:lnTo>
                      <a:pt x="157829" y="1424464"/>
                    </a:lnTo>
                    <a:lnTo>
                      <a:pt x="162782" y="1416463"/>
                    </a:lnTo>
                    <a:lnTo>
                      <a:pt x="168783" y="1419130"/>
                    </a:lnTo>
                    <a:lnTo>
                      <a:pt x="178594" y="1398461"/>
                    </a:lnTo>
                    <a:lnTo>
                      <a:pt x="176879" y="1392460"/>
                    </a:lnTo>
                    <a:lnTo>
                      <a:pt x="164497" y="1391031"/>
                    </a:lnTo>
                    <a:lnTo>
                      <a:pt x="151924" y="1397603"/>
                    </a:lnTo>
                    <a:lnTo>
                      <a:pt x="148209" y="1389983"/>
                    </a:lnTo>
                    <a:lnTo>
                      <a:pt x="140398" y="1388650"/>
                    </a:lnTo>
                    <a:lnTo>
                      <a:pt x="141161" y="1382744"/>
                    </a:lnTo>
                    <a:lnTo>
                      <a:pt x="134017" y="1389221"/>
                    </a:lnTo>
                    <a:lnTo>
                      <a:pt x="124968" y="1389126"/>
                    </a:lnTo>
                    <a:lnTo>
                      <a:pt x="115443" y="1372172"/>
                    </a:lnTo>
                    <a:lnTo>
                      <a:pt x="100013" y="1369219"/>
                    </a:lnTo>
                    <a:lnTo>
                      <a:pt x="100870" y="1354360"/>
                    </a:lnTo>
                    <a:lnTo>
                      <a:pt x="93726" y="1339691"/>
                    </a:lnTo>
                    <a:lnTo>
                      <a:pt x="99631" y="1336548"/>
                    </a:lnTo>
                    <a:lnTo>
                      <a:pt x="100584" y="1326737"/>
                    </a:lnTo>
                    <a:lnTo>
                      <a:pt x="106108" y="1321308"/>
                    </a:lnTo>
                    <a:lnTo>
                      <a:pt x="100108" y="1312164"/>
                    </a:lnTo>
                    <a:lnTo>
                      <a:pt x="103727" y="1302734"/>
                    </a:lnTo>
                    <a:lnTo>
                      <a:pt x="87916" y="1296353"/>
                    </a:lnTo>
                    <a:lnTo>
                      <a:pt x="80296" y="1269968"/>
                    </a:lnTo>
                    <a:lnTo>
                      <a:pt x="86296" y="1258443"/>
                    </a:lnTo>
                    <a:lnTo>
                      <a:pt x="116681" y="1257872"/>
                    </a:lnTo>
                    <a:lnTo>
                      <a:pt x="122968" y="1253395"/>
                    </a:lnTo>
                    <a:lnTo>
                      <a:pt x="104108" y="1247489"/>
                    </a:lnTo>
                    <a:lnTo>
                      <a:pt x="104584" y="1220534"/>
                    </a:lnTo>
                    <a:lnTo>
                      <a:pt x="97917" y="1210247"/>
                    </a:lnTo>
                    <a:lnTo>
                      <a:pt x="86963" y="1205198"/>
                    </a:lnTo>
                    <a:lnTo>
                      <a:pt x="72580" y="1182910"/>
                    </a:lnTo>
                    <a:lnTo>
                      <a:pt x="73533" y="1175861"/>
                    </a:lnTo>
                    <a:lnTo>
                      <a:pt x="53530" y="1166146"/>
                    </a:lnTo>
                    <a:lnTo>
                      <a:pt x="45815" y="1168432"/>
                    </a:lnTo>
                    <a:lnTo>
                      <a:pt x="40576" y="1160907"/>
                    </a:lnTo>
                    <a:lnTo>
                      <a:pt x="46387" y="1148906"/>
                    </a:lnTo>
                    <a:lnTo>
                      <a:pt x="61150" y="1141095"/>
                    </a:lnTo>
                    <a:lnTo>
                      <a:pt x="71628" y="1111187"/>
                    </a:lnTo>
                    <a:lnTo>
                      <a:pt x="92012" y="1104424"/>
                    </a:lnTo>
                    <a:lnTo>
                      <a:pt x="102584" y="1095470"/>
                    </a:lnTo>
                    <a:lnTo>
                      <a:pt x="105442" y="1081183"/>
                    </a:lnTo>
                    <a:lnTo>
                      <a:pt x="127445" y="1087660"/>
                    </a:lnTo>
                    <a:lnTo>
                      <a:pt x="145161" y="1065943"/>
                    </a:lnTo>
                    <a:lnTo>
                      <a:pt x="139637" y="1055084"/>
                    </a:lnTo>
                    <a:lnTo>
                      <a:pt x="129826" y="1051751"/>
                    </a:lnTo>
                    <a:lnTo>
                      <a:pt x="128302" y="1040321"/>
                    </a:lnTo>
                    <a:lnTo>
                      <a:pt x="111157" y="1038987"/>
                    </a:lnTo>
                    <a:lnTo>
                      <a:pt x="110585" y="1029557"/>
                    </a:lnTo>
                    <a:lnTo>
                      <a:pt x="93440" y="1025938"/>
                    </a:lnTo>
                    <a:lnTo>
                      <a:pt x="86011" y="1019270"/>
                    </a:lnTo>
                    <a:lnTo>
                      <a:pt x="68580" y="1022033"/>
                    </a:lnTo>
                    <a:lnTo>
                      <a:pt x="61055" y="1012793"/>
                    </a:lnTo>
                    <a:lnTo>
                      <a:pt x="65342" y="998315"/>
                    </a:lnTo>
                    <a:lnTo>
                      <a:pt x="60674" y="993172"/>
                    </a:lnTo>
                    <a:lnTo>
                      <a:pt x="57531" y="976122"/>
                    </a:lnTo>
                    <a:lnTo>
                      <a:pt x="61913" y="968883"/>
                    </a:lnTo>
                    <a:lnTo>
                      <a:pt x="55054" y="951833"/>
                    </a:lnTo>
                    <a:lnTo>
                      <a:pt x="70485" y="938879"/>
                    </a:lnTo>
                    <a:lnTo>
                      <a:pt x="71056" y="927830"/>
                    </a:lnTo>
                    <a:lnTo>
                      <a:pt x="62865" y="924306"/>
                    </a:lnTo>
                    <a:lnTo>
                      <a:pt x="55912" y="927449"/>
                    </a:lnTo>
                    <a:lnTo>
                      <a:pt x="50482" y="921639"/>
                    </a:lnTo>
                    <a:lnTo>
                      <a:pt x="44196" y="896493"/>
                    </a:lnTo>
                    <a:lnTo>
                      <a:pt x="50387" y="869633"/>
                    </a:lnTo>
                    <a:lnTo>
                      <a:pt x="73247" y="838105"/>
                    </a:lnTo>
                    <a:lnTo>
                      <a:pt x="94107" y="830104"/>
                    </a:lnTo>
                    <a:lnTo>
                      <a:pt x="94297" y="818198"/>
                    </a:lnTo>
                    <a:lnTo>
                      <a:pt x="99822" y="816959"/>
                    </a:lnTo>
                    <a:lnTo>
                      <a:pt x="104013" y="808768"/>
                    </a:lnTo>
                    <a:lnTo>
                      <a:pt x="98393" y="788289"/>
                    </a:lnTo>
                    <a:lnTo>
                      <a:pt x="102298" y="775811"/>
                    </a:lnTo>
                    <a:lnTo>
                      <a:pt x="111728" y="766953"/>
                    </a:lnTo>
                    <a:lnTo>
                      <a:pt x="115348" y="747903"/>
                    </a:lnTo>
                    <a:lnTo>
                      <a:pt x="124968" y="743236"/>
                    </a:lnTo>
                    <a:lnTo>
                      <a:pt x="138494" y="716661"/>
                    </a:lnTo>
                    <a:lnTo>
                      <a:pt x="154115" y="702850"/>
                    </a:lnTo>
                    <a:lnTo>
                      <a:pt x="147638" y="681133"/>
                    </a:lnTo>
                    <a:lnTo>
                      <a:pt x="155543" y="667512"/>
                    </a:lnTo>
                    <a:lnTo>
                      <a:pt x="163068" y="672560"/>
                    </a:lnTo>
                    <a:lnTo>
                      <a:pt x="213074" y="673703"/>
                    </a:lnTo>
                    <a:lnTo>
                      <a:pt x="220123" y="712661"/>
                    </a:lnTo>
                    <a:lnTo>
                      <a:pt x="230981" y="718090"/>
                    </a:lnTo>
                    <a:lnTo>
                      <a:pt x="232124" y="731234"/>
                    </a:lnTo>
                    <a:lnTo>
                      <a:pt x="241173" y="735139"/>
                    </a:lnTo>
                    <a:lnTo>
                      <a:pt x="250508" y="751523"/>
                    </a:lnTo>
                    <a:lnTo>
                      <a:pt x="263271" y="757047"/>
                    </a:lnTo>
                    <a:lnTo>
                      <a:pt x="275368" y="743712"/>
                    </a:lnTo>
                    <a:lnTo>
                      <a:pt x="308229" y="748570"/>
                    </a:lnTo>
                    <a:lnTo>
                      <a:pt x="332232" y="759143"/>
                    </a:lnTo>
                    <a:lnTo>
                      <a:pt x="343662" y="758190"/>
                    </a:lnTo>
                    <a:lnTo>
                      <a:pt x="357854" y="745236"/>
                    </a:lnTo>
                    <a:lnTo>
                      <a:pt x="373951" y="746665"/>
                    </a:lnTo>
                    <a:lnTo>
                      <a:pt x="399383" y="733901"/>
                    </a:lnTo>
                    <a:lnTo>
                      <a:pt x="411385" y="714185"/>
                    </a:lnTo>
                    <a:lnTo>
                      <a:pt x="399383" y="670655"/>
                    </a:lnTo>
                    <a:lnTo>
                      <a:pt x="393001" y="669703"/>
                    </a:lnTo>
                    <a:lnTo>
                      <a:pt x="382333" y="654939"/>
                    </a:lnTo>
                    <a:lnTo>
                      <a:pt x="368618" y="649224"/>
                    </a:lnTo>
                    <a:lnTo>
                      <a:pt x="357854" y="634175"/>
                    </a:lnTo>
                    <a:lnTo>
                      <a:pt x="358331" y="630079"/>
                    </a:lnTo>
                    <a:lnTo>
                      <a:pt x="367474" y="629317"/>
                    </a:lnTo>
                    <a:lnTo>
                      <a:pt x="377476" y="620649"/>
                    </a:lnTo>
                    <a:lnTo>
                      <a:pt x="371475" y="599504"/>
                    </a:lnTo>
                    <a:lnTo>
                      <a:pt x="381000" y="587121"/>
                    </a:lnTo>
                    <a:lnTo>
                      <a:pt x="374999" y="581406"/>
                    </a:lnTo>
                    <a:lnTo>
                      <a:pt x="379190" y="567595"/>
                    </a:lnTo>
                    <a:lnTo>
                      <a:pt x="371570" y="551212"/>
                    </a:lnTo>
                    <a:lnTo>
                      <a:pt x="375285" y="536734"/>
                    </a:lnTo>
                    <a:lnTo>
                      <a:pt x="366141" y="527876"/>
                    </a:lnTo>
                    <a:lnTo>
                      <a:pt x="361379" y="512636"/>
                    </a:lnTo>
                    <a:lnTo>
                      <a:pt x="364045" y="507111"/>
                    </a:lnTo>
                    <a:lnTo>
                      <a:pt x="374714" y="503396"/>
                    </a:lnTo>
                    <a:lnTo>
                      <a:pt x="369380" y="495014"/>
                    </a:lnTo>
                    <a:lnTo>
                      <a:pt x="368713" y="476155"/>
                    </a:lnTo>
                    <a:lnTo>
                      <a:pt x="377857" y="458438"/>
                    </a:lnTo>
                    <a:lnTo>
                      <a:pt x="375285" y="444913"/>
                    </a:lnTo>
                    <a:lnTo>
                      <a:pt x="364712" y="431768"/>
                    </a:lnTo>
                    <a:lnTo>
                      <a:pt x="358331" y="432245"/>
                    </a:lnTo>
                    <a:lnTo>
                      <a:pt x="356426" y="406337"/>
                    </a:lnTo>
                    <a:lnTo>
                      <a:pt x="341757" y="398145"/>
                    </a:lnTo>
                    <a:lnTo>
                      <a:pt x="339185" y="362712"/>
                    </a:lnTo>
                    <a:lnTo>
                      <a:pt x="294513" y="328613"/>
                    </a:lnTo>
                    <a:lnTo>
                      <a:pt x="293941" y="308896"/>
                    </a:lnTo>
                    <a:lnTo>
                      <a:pt x="293941" y="308896"/>
                    </a:lnTo>
                    <a:lnTo>
                      <a:pt x="321183" y="290608"/>
                    </a:lnTo>
                    <a:lnTo>
                      <a:pt x="356711" y="321755"/>
                    </a:lnTo>
                    <a:lnTo>
                      <a:pt x="361379" y="300133"/>
                    </a:lnTo>
                    <a:lnTo>
                      <a:pt x="370999" y="293656"/>
                    </a:lnTo>
                    <a:lnTo>
                      <a:pt x="394240" y="293370"/>
                    </a:lnTo>
                    <a:lnTo>
                      <a:pt x="395478" y="284607"/>
                    </a:lnTo>
                    <a:lnTo>
                      <a:pt x="418433" y="277559"/>
                    </a:lnTo>
                    <a:lnTo>
                      <a:pt x="423291" y="268891"/>
                    </a:lnTo>
                    <a:lnTo>
                      <a:pt x="450723" y="259366"/>
                    </a:lnTo>
                    <a:lnTo>
                      <a:pt x="468154" y="266224"/>
                    </a:lnTo>
                    <a:lnTo>
                      <a:pt x="475869" y="261652"/>
                    </a:lnTo>
                    <a:lnTo>
                      <a:pt x="492443" y="267462"/>
                    </a:lnTo>
                    <a:lnTo>
                      <a:pt x="504825" y="251555"/>
                    </a:lnTo>
                    <a:lnTo>
                      <a:pt x="524447" y="239935"/>
                    </a:lnTo>
                    <a:lnTo>
                      <a:pt x="527971" y="227648"/>
                    </a:lnTo>
                    <a:lnTo>
                      <a:pt x="532543" y="225743"/>
                    </a:lnTo>
                    <a:lnTo>
                      <a:pt x="542258" y="236887"/>
                    </a:lnTo>
                    <a:lnTo>
                      <a:pt x="576834" y="259651"/>
                    </a:lnTo>
                    <a:lnTo>
                      <a:pt x="582168" y="274320"/>
                    </a:lnTo>
                    <a:lnTo>
                      <a:pt x="589407" y="264509"/>
                    </a:lnTo>
                    <a:lnTo>
                      <a:pt x="590645" y="252698"/>
                    </a:lnTo>
                    <a:lnTo>
                      <a:pt x="599789" y="256508"/>
                    </a:lnTo>
                    <a:lnTo>
                      <a:pt x="611886" y="274511"/>
                    </a:lnTo>
                    <a:lnTo>
                      <a:pt x="623126" y="279464"/>
                    </a:lnTo>
                    <a:lnTo>
                      <a:pt x="630269" y="246507"/>
                    </a:lnTo>
                    <a:lnTo>
                      <a:pt x="637794" y="247174"/>
                    </a:lnTo>
                    <a:lnTo>
                      <a:pt x="645224" y="238506"/>
                    </a:lnTo>
                    <a:lnTo>
                      <a:pt x="655130" y="211836"/>
                    </a:lnTo>
                    <a:lnTo>
                      <a:pt x="657416" y="197549"/>
                    </a:lnTo>
                    <a:lnTo>
                      <a:pt x="650843" y="191167"/>
                    </a:lnTo>
                    <a:lnTo>
                      <a:pt x="650081" y="148209"/>
                    </a:lnTo>
                    <a:lnTo>
                      <a:pt x="662654" y="146209"/>
                    </a:lnTo>
                    <a:lnTo>
                      <a:pt x="663988" y="133636"/>
                    </a:lnTo>
                    <a:lnTo>
                      <a:pt x="654939" y="118491"/>
                    </a:lnTo>
                    <a:lnTo>
                      <a:pt x="658939" y="106013"/>
                    </a:lnTo>
                    <a:lnTo>
                      <a:pt x="670179" y="97250"/>
                    </a:lnTo>
                    <a:lnTo>
                      <a:pt x="663607" y="88106"/>
                    </a:lnTo>
                    <a:lnTo>
                      <a:pt x="663702" y="74390"/>
                    </a:lnTo>
                    <a:lnTo>
                      <a:pt x="671703" y="56864"/>
                    </a:lnTo>
                    <a:lnTo>
                      <a:pt x="678847" y="52483"/>
                    </a:lnTo>
                    <a:lnTo>
                      <a:pt x="679133" y="38386"/>
                    </a:lnTo>
                    <a:lnTo>
                      <a:pt x="684752" y="30575"/>
                    </a:lnTo>
                    <a:lnTo>
                      <a:pt x="693610" y="33052"/>
                    </a:lnTo>
                    <a:lnTo>
                      <a:pt x="701421" y="33052"/>
                    </a:lnTo>
                    <a:lnTo>
                      <a:pt x="720185" y="27622"/>
                    </a:lnTo>
                    <a:lnTo>
                      <a:pt x="718661" y="17907"/>
                    </a:lnTo>
                    <a:lnTo>
                      <a:pt x="739331" y="9430"/>
                    </a:lnTo>
                    <a:lnTo>
                      <a:pt x="751904" y="13335"/>
                    </a:lnTo>
                    <a:lnTo>
                      <a:pt x="771716" y="10763"/>
                    </a:lnTo>
                    <a:lnTo>
                      <a:pt x="779240" y="18288"/>
                    </a:lnTo>
                    <a:lnTo>
                      <a:pt x="786670" y="14954"/>
                    </a:lnTo>
                    <a:lnTo>
                      <a:pt x="791813" y="21812"/>
                    </a:lnTo>
                    <a:lnTo>
                      <a:pt x="802481" y="22289"/>
                    </a:lnTo>
                    <a:lnTo>
                      <a:pt x="824389" y="43053"/>
                    </a:lnTo>
                    <a:lnTo>
                      <a:pt x="843820" y="52292"/>
                    </a:lnTo>
                    <a:lnTo>
                      <a:pt x="880586" y="38767"/>
                    </a:lnTo>
                    <a:lnTo>
                      <a:pt x="917448" y="38291"/>
                    </a:lnTo>
                    <a:lnTo>
                      <a:pt x="921067" y="32766"/>
                    </a:lnTo>
                    <a:lnTo>
                      <a:pt x="955358" y="20765"/>
                    </a:lnTo>
                    <a:lnTo>
                      <a:pt x="954977" y="9049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任意多边形: 形状 43"/>
              <p:cNvSpPr/>
              <p:nvPr>
                <p:custDataLst>
                  <p:tags r:id="rId96"/>
                </p:custDataLst>
              </p:nvPr>
            </p:nvSpPr>
            <p:spPr>
              <a:xfrm>
                <a:off x="5843" y="5986"/>
                <a:ext cx="48" cy="119"/>
              </a:xfrm>
              <a:custGeom>
                <a:avLst/>
                <a:gdLst>
                  <a:gd name="connsiteX0" fmla="*/ 16192 w 421100"/>
                  <a:gd name="connsiteY0" fmla="*/ 626840 h 862679"/>
                  <a:gd name="connsiteX1" fmla="*/ 12763 w 421100"/>
                  <a:gd name="connsiteY1" fmla="*/ 617410 h 862679"/>
                  <a:gd name="connsiteX2" fmla="*/ 33052 w 421100"/>
                  <a:gd name="connsiteY2" fmla="*/ 612838 h 862679"/>
                  <a:gd name="connsiteX3" fmla="*/ 38957 w 421100"/>
                  <a:gd name="connsiteY3" fmla="*/ 615505 h 862679"/>
                  <a:gd name="connsiteX4" fmla="*/ 48768 w 421100"/>
                  <a:gd name="connsiteY4" fmla="*/ 608171 h 862679"/>
                  <a:gd name="connsiteX5" fmla="*/ 62579 w 421100"/>
                  <a:gd name="connsiteY5" fmla="*/ 610076 h 862679"/>
                  <a:gd name="connsiteX6" fmla="*/ 75819 w 421100"/>
                  <a:gd name="connsiteY6" fmla="*/ 589502 h 862679"/>
                  <a:gd name="connsiteX7" fmla="*/ 83248 w 421100"/>
                  <a:gd name="connsiteY7" fmla="*/ 595979 h 862679"/>
                  <a:gd name="connsiteX8" fmla="*/ 85725 w 421100"/>
                  <a:gd name="connsiteY8" fmla="*/ 613410 h 862679"/>
                  <a:gd name="connsiteX9" fmla="*/ 100203 w 421100"/>
                  <a:gd name="connsiteY9" fmla="*/ 613410 h 862679"/>
                  <a:gd name="connsiteX10" fmla="*/ 121920 w 421100"/>
                  <a:gd name="connsiteY10" fmla="*/ 601980 h 862679"/>
                  <a:gd name="connsiteX11" fmla="*/ 121063 w 421100"/>
                  <a:gd name="connsiteY11" fmla="*/ 579025 h 862679"/>
                  <a:gd name="connsiteX12" fmla="*/ 126016 w 421100"/>
                  <a:gd name="connsiteY12" fmla="*/ 573976 h 862679"/>
                  <a:gd name="connsiteX13" fmla="*/ 132207 w 421100"/>
                  <a:gd name="connsiteY13" fmla="*/ 577691 h 862679"/>
                  <a:gd name="connsiteX14" fmla="*/ 112490 w 421100"/>
                  <a:gd name="connsiteY14" fmla="*/ 500539 h 862679"/>
                  <a:gd name="connsiteX15" fmla="*/ 106966 w 421100"/>
                  <a:gd name="connsiteY15" fmla="*/ 494919 h 862679"/>
                  <a:gd name="connsiteX16" fmla="*/ 108013 w 421100"/>
                  <a:gd name="connsiteY16" fmla="*/ 485013 h 862679"/>
                  <a:gd name="connsiteX17" fmla="*/ 91535 w 421100"/>
                  <a:gd name="connsiteY17" fmla="*/ 471488 h 862679"/>
                  <a:gd name="connsiteX18" fmla="*/ 72104 w 421100"/>
                  <a:gd name="connsiteY18" fmla="*/ 475202 h 862679"/>
                  <a:gd name="connsiteX19" fmla="*/ 82201 w 421100"/>
                  <a:gd name="connsiteY19" fmla="*/ 457486 h 862679"/>
                  <a:gd name="connsiteX20" fmla="*/ 84868 w 421100"/>
                  <a:gd name="connsiteY20" fmla="*/ 438531 h 862679"/>
                  <a:gd name="connsiteX21" fmla="*/ 95155 w 421100"/>
                  <a:gd name="connsiteY21" fmla="*/ 423958 h 862679"/>
                  <a:gd name="connsiteX22" fmla="*/ 85249 w 421100"/>
                  <a:gd name="connsiteY22" fmla="*/ 418529 h 862679"/>
                  <a:gd name="connsiteX23" fmla="*/ 92583 w 421100"/>
                  <a:gd name="connsiteY23" fmla="*/ 399479 h 862679"/>
                  <a:gd name="connsiteX24" fmla="*/ 89440 w 421100"/>
                  <a:gd name="connsiteY24" fmla="*/ 373189 h 862679"/>
                  <a:gd name="connsiteX25" fmla="*/ 81344 w 421100"/>
                  <a:gd name="connsiteY25" fmla="*/ 368808 h 862679"/>
                  <a:gd name="connsiteX26" fmla="*/ 75628 w 421100"/>
                  <a:gd name="connsiteY26" fmla="*/ 356806 h 862679"/>
                  <a:gd name="connsiteX27" fmla="*/ 76962 w 421100"/>
                  <a:gd name="connsiteY27" fmla="*/ 332137 h 862679"/>
                  <a:gd name="connsiteX28" fmla="*/ 69247 w 421100"/>
                  <a:gd name="connsiteY28" fmla="*/ 322326 h 862679"/>
                  <a:gd name="connsiteX29" fmla="*/ 70866 w 421100"/>
                  <a:gd name="connsiteY29" fmla="*/ 309277 h 862679"/>
                  <a:gd name="connsiteX30" fmla="*/ 28003 w 421100"/>
                  <a:gd name="connsiteY30" fmla="*/ 284797 h 862679"/>
                  <a:gd name="connsiteX31" fmla="*/ 0 w 421100"/>
                  <a:gd name="connsiteY31" fmla="*/ 274415 h 862679"/>
                  <a:gd name="connsiteX32" fmla="*/ 6382 w 421100"/>
                  <a:gd name="connsiteY32" fmla="*/ 266319 h 862679"/>
                  <a:gd name="connsiteX33" fmla="*/ 5048 w 421100"/>
                  <a:gd name="connsiteY33" fmla="*/ 257556 h 862679"/>
                  <a:gd name="connsiteX34" fmla="*/ 24765 w 421100"/>
                  <a:gd name="connsiteY34" fmla="*/ 252127 h 862679"/>
                  <a:gd name="connsiteX35" fmla="*/ 10192 w 421100"/>
                  <a:gd name="connsiteY35" fmla="*/ 229552 h 862679"/>
                  <a:gd name="connsiteX36" fmla="*/ 16097 w 421100"/>
                  <a:gd name="connsiteY36" fmla="*/ 214122 h 862679"/>
                  <a:gd name="connsiteX37" fmla="*/ 27623 w 421100"/>
                  <a:gd name="connsiteY37" fmla="*/ 200977 h 862679"/>
                  <a:gd name="connsiteX38" fmla="*/ 27432 w 421100"/>
                  <a:gd name="connsiteY38" fmla="*/ 197644 h 862679"/>
                  <a:gd name="connsiteX39" fmla="*/ 21526 w 421100"/>
                  <a:gd name="connsiteY39" fmla="*/ 201549 h 862679"/>
                  <a:gd name="connsiteX40" fmla="*/ 18193 w 421100"/>
                  <a:gd name="connsiteY40" fmla="*/ 197453 h 862679"/>
                  <a:gd name="connsiteX41" fmla="*/ 27146 w 421100"/>
                  <a:gd name="connsiteY41" fmla="*/ 181546 h 862679"/>
                  <a:gd name="connsiteX42" fmla="*/ 34576 w 421100"/>
                  <a:gd name="connsiteY42" fmla="*/ 185738 h 862679"/>
                  <a:gd name="connsiteX43" fmla="*/ 39719 w 421100"/>
                  <a:gd name="connsiteY43" fmla="*/ 177832 h 862679"/>
                  <a:gd name="connsiteX44" fmla="*/ 50387 w 421100"/>
                  <a:gd name="connsiteY44" fmla="*/ 187452 h 862679"/>
                  <a:gd name="connsiteX45" fmla="*/ 64389 w 421100"/>
                  <a:gd name="connsiteY45" fmla="*/ 185071 h 862679"/>
                  <a:gd name="connsiteX46" fmla="*/ 71819 w 421100"/>
                  <a:gd name="connsiteY46" fmla="*/ 175260 h 862679"/>
                  <a:gd name="connsiteX47" fmla="*/ 95345 w 421100"/>
                  <a:gd name="connsiteY47" fmla="*/ 166211 h 862679"/>
                  <a:gd name="connsiteX48" fmla="*/ 99441 w 421100"/>
                  <a:gd name="connsiteY48" fmla="*/ 157925 h 862679"/>
                  <a:gd name="connsiteX49" fmla="*/ 112490 w 421100"/>
                  <a:gd name="connsiteY49" fmla="*/ 149352 h 862679"/>
                  <a:gd name="connsiteX50" fmla="*/ 117253 w 421100"/>
                  <a:gd name="connsiteY50" fmla="*/ 136588 h 862679"/>
                  <a:gd name="connsiteX51" fmla="*/ 122777 w 421100"/>
                  <a:gd name="connsiteY51" fmla="*/ 141446 h 862679"/>
                  <a:gd name="connsiteX52" fmla="*/ 130111 w 421100"/>
                  <a:gd name="connsiteY52" fmla="*/ 131445 h 862679"/>
                  <a:gd name="connsiteX53" fmla="*/ 138970 w 421100"/>
                  <a:gd name="connsiteY53" fmla="*/ 133826 h 862679"/>
                  <a:gd name="connsiteX54" fmla="*/ 173355 w 421100"/>
                  <a:gd name="connsiteY54" fmla="*/ 112490 h 862679"/>
                  <a:gd name="connsiteX55" fmla="*/ 171926 w 421100"/>
                  <a:gd name="connsiteY55" fmla="*/ 104775 h 862679"/>
                  <a:gd name="connsiteX56" fmla="*/ 195358 w 421100"/>
                  <a:gd name="connsiteY56" fmla="*/ 72009 h 862679"/>
                  <a:gd name="connsiteX57" fmla="*/ 192881 w 421100"/>
                  <a:gd name="connsiteY57" fmla="*/ 63627 h 862679"/>
                  <a:gd name="connsiteX58" fmla="*/ 200787 w 421100"/>
                  <a:gd name="connsiteY58" fmla="*/ 50197 h 862679"/>
                  <a:gd name="connsiteX59" fmla="*/ 218123 w 421100"/>
                  <a:gd name="connsiteY59" fmla="*/ 44101 h 862679"/>
                  <a:gd name="connsiteX60" fmla="*/ 222504 w 421100"/>
                  <a:gd name="connsiteY60" fmla="*/ 24384 h 862679"/>
                  <a:gd name="connsiteX61" fmla="*/ 248221 w 421100"/>
                  <a:gd name="connsiteY61" fmla="*/ 28099 h 862679"/>
                  <a:gd name="connsiteX62" fmla="*/ 263938 w 421100"/>
                  <a:gd name="connsiteY62" fmla="*/ 19240 h 862679"/>
                  <a:gd name="connsiteX63" fmla="*/ 287560 w 421100"/>
                  <a:gd name="connsiteY63" fmla="*/ 20765 h 862679"/>
                  <a:gd name="connsiteX64" fmla="*/ 295846 w 421100"/>
                  <a:gd name="connsiteY64" fmla="*/ 17050 h 862679"/>
                  <a:gd name="connsiteX65" fmla="*/ 302323 w 421100"/>
                  <a:gd name="connsiteY65" fmla="*/ 6001 h 862679"/>
                  <a:gd name="connsiteX66" fmla="*/ 315087 w 421100"/>
                  <a:gd name="connsiteY66" fmla="*/ 0 h 862679"/>
                  <a:gd name="connsiteX67" fmla="*/ 335661 w 421100"/>
                  <a:gd name="connsiteY67" fmla="*/ 2000 h 862679"/>
                  <a:gd name="connsiteX68" fmla="*/ 336328 w 421100"/>
                  <a:gd name="connsiteY68" fmla="*/ 20669 h 862679"/>
                  <a:gd name="connsiteX69" fmla="*/ 347948 w 421100"/>
                  <a:gd name="connsiteY69" fmla="*/ 34100 h 862679"/>
                  <a:gd name="connsiteX70" fmla="*/ 365379 w 421100"/>
                  <a:gd name="connsiteY70" fmla="*/ 40196 h 862679"/>
                  <a:gd name="connsiteX71" fmla="*/ 366236 w 421100"/>
                  <a:gd name="connsiteY71" fmla="*/ 62293 h 862679"/>
                  <a:gd name="connsiteX72" fmla="*/ 358616 w 421100"/>
                  <a:gd name="connsiteY72" fmla="*/ 68771 h 862679"/>
                  <a:gd name="connsiteX73" fmla="*/ 355568 w 421100"/>
                  <a:gd name="connsiteY73" fmla="*/ 79248 h 862679"/>
                  <a:gd name="connsiteX74" fmla="*/ 383381 w 421100"/>
                  <a:gd name="connsiteY74" fmla="*/ 92964 h 862679"/>
                  <a:gd name="connsiteX75" fmla="*/ 405289 w 421100"/>
                  <a:gd name="connsiteY75" fmla="*/ 116014 h 862679"/>
                  <a:gd name="connsiteX76" fmla="*/ 418529 w 421100"/>
                  <a:gd name="connsiteY76" fmla="*/ 119348 h 862679"/>
                  <a:gd name="connsiteX77" fmla="*/ 418529 w 421100"/>
                  <a:gd name="connsiteY77" fmla="*/ 119348 h 862679"/>
                  <a:gd name="connsiteX78" fmla="*/ 421100 w 421100"/>
                  <a:gd name="connsiteY78" fmla="*/ 140684 h 862679"/>
                  <a:gd name="connsiteX79" fmla="*/ 406622 w 421100"/>
                  <a:gd name="connsiteY79" fmla="*/ 148400 h 862679"/>
                  <a:gd name="connsiteX80" fmla="*/ 396526 w 421100"/>
                  <a:gd name="connsiteY80" fmla="*/ 141446 h 862679"/>
                  <a:gd name="connsiteX81" fmla="*/ 380238 w 421100"/>
                  <a:gd name="connsiteY81" fmla="*/ 144399 h 862679"/>
                  <a:gd name="connsiteX82" fmla="*/ 370808 w 421100"/>
                  <a:gd name="connsiteY82" fmla="*/ 154781 h 862679"/>
                  <a:gd name="connsiteX83" fmla="*/ 367475 w 421100"/>
                  <a:gd name="connsiteY83" fmla="*/ 175736 h 862679"/>
                  <a:gd name="connsiteX84" fmla="*/ 357283 w 421100"/>
                  <a:gd name="connsiteY84" fmla="*/ 188214 h 862679"/>
                  <a:gd name="connsiteX85" fmla="*/ 342709 w 421100"/>
                  <a:gd name="connsiteY85" fmla="*/ 194405 h 862679"/>
                  <a:gd name="connsiteX86" fmla="*/ 336518 w 421100"/>
                  <a:gd name="connsiteY86" fmla="*/ 216694 h 862679"/>
                  <a:gd name="connsiteX87" fmla="*/ 322326 w 421100"/>
                  <a:gd name="connsiteY87" fmla="*/ 225457 h 862679"/>
                  <a:gd name="connsiteX88" fmla="*/ 323755 w 421100"/>
                  <a:gd name="connsiteY88" fmla="*/ 243745 h 862679"/>
                  <a:gd name="connsiteX89" fmla="*/ 313468 w 421100"/>
                  <a:gd name="connsiteY89" fmla="*/ 255651 h 862679"/>
                  <a:gd name="connsiteX90" fmla="*/ 312611 w 421100"/>
                  <a:gd name="connsiteY90" fmla="*/ 265176 h 862679"/>
                  <a:gd name="connsiteX91" fmla="*/ 293561 w 421100"/>
                  <a:gd name="connsiteY91" fmla="*/ 268319 h 862679"/>
                  <a:gd name="connsiteX92" fmla="*/ 293846 w 421100"/>
                  <a:gd name="connsiteY92" fmla="*/ 275368 h 862679"/>
                  <a:gd name="connsiteX93" fmla="*/ 287655 w 421100"/>
                  <a:gd name="connsiteY93" fmla="*/ 279940 h 862679"/>
                  <a:gd name="connsiteX94" fmla="*/ 288607 w 421100"/>
                  <a:gd name="connsiteY94" fmla="*/ 296704 h 862679"/>
                  <a:gd name="connsiteX95" fmla="*/ 282892 w 421100"/>
                  <a:gd name="connsiteY95" fmla="*/ 298799 h 862679"/>
                  <a:gd name="connsiteX96" fmla="*/ 274796 w 421100"/>
                  <a:gd name="connsiteY96" fmla="*/ 289655 h 862679"/>
                  <a:gd name="connsiteX97" fmla="*/ 269081 w 421100"/>
                  <a:gd name="connsiteY97" fmla="*/ 289560 h 862679"/>
                  <a:gd name="connsiteX98" fmla="*/ 266509 w 421100"/>
                  <a:gd name="connsiteY98" fmla="*/ 296704 h 862679"/>
                  <a:gd name="connsiteX99" fmla="*/ 255270 w 421100"/>
                  <a:gd name="connsiteY99" fmla="*/ 294227 h 862679"/>
                  <a:gd name="connsiteX100" fmla="*/ 233744 w 421100"/>
                  <a:gd name="connsiteY100" fmla="*/ 299275 h 862679"/>
                  <a:gd name="connsiteX101" fmla="*/ 226695 w 421100"/>
                  <a:gd name="connsiteY101" fmla="*/ 307467 h 862679"/>
                  <a:gd name="connsiteX102" fmla="*/ 233648 w 421100"/>
                  <a:gd name="connsiteY102" fmla="*/ 332518 h 862679"/>
                  <a:gd name="connsiteX103" fmla="*/ 251460 w 421100"/>
                  <a:gd name="connsiteY103" fmla="*/ 359950 h 862679"/>
                  <a:gd name="connsiteX104" fmla="*/ 248221 w 421100"/>
                  <a:gd name="connsiteY104" fmla="*/ 369380 h 862679"/>
                  <a:gd name="connsiteX105" fmla="*/ 256508 w 421100"/>
                  <a:gd name="connsiteY105" fmla="*/ 382810 h 862679"/>
                  <a:gd name="connsiteX106" fmla="*/ 260128 w 421100"/>
                  <a:gd name="connsiteY106" fmla="*/ 435197 h 862679"/>
                  <a:gd name="connsiteX107" fmla="*/ 279749 w 421100"/>
                  <a:gd name="connsiteY107" fmla="*/ 476821 h 862679"/>
                  <a:gd name="connsiteX108" fmla="*/ 276130 w 421100"/>
                  <a:gd name="connsiteY108" fmla="*/ 479870 h 862679"/>
                  <a:gd name="connsiteX109" fmla="*/ 280130 w 421100"/>
                  <a:gd name="connsiteY109" fmla="*/ 488728 h 862679"/>
                  <a:gd name="connsiteX110" fmla="*/ 275749 w 421100"/>
                  <a:gd name="connsiteY110" fmla="*/ 493585 h 862679"/>
                  <a:gd name="connsiteX111" fmla="*/ 275653 w 421100"/>
                  <a:gd name="connsiteY111" fmla="*/ 505968 h 862679"/>
                  <a:gd name="connsiteX112" fmla="*/ 280321 w 421100"/>
                  <a:gd name="connsiteY112" fmla="*/ 512445 h 862679"/>
                  <a:gd name="connsiteX113" fmla="*/ 288988 w 421100"/>
                  <a:gd name="connsiteY113" fmla="*/ 513207 h 862679"/>
                  <a:gd name="connsiteX114" fmla="*/ 283178 w 421100"/>
                  <a:gd name="connsiteY114" fmla="*/ 535496 h 862679"/>
                  <a:gd name="connsiteX115" fmla="*/ 309182 w 421100"/>
                  <a:gd name="connsiteY115" fmla="*/ 536924 h 862679"/>
                  <a:gd name="connsiteX116" fmla="*/ 308896 w 421100"/>
                  <a:gd name="connsiteY116" fmla="*/ 545306 h 862679"/>
                  <a:gd name="connsiteX117" fmla="*/ 332423 w 421100"/>
                  <a:gd name="connsiteY117" fmla="*/ 570738 h 862679"/>
                  <a:gd name="connsiteX118" fmla="*/ 332708 w 421100"/>
                  <a:gd name="connsiteY118" fmla="*/ 576453 h 862679"/>
                  <a:gd name="connsiteX119" fmla="*/ 317944 w 421100"/>
                  <a:gd name="connsiteY119" fmla="*/ 580644 h 862679"/>
                  <a:gd name="connsiteX120" fmla="*/ 326707 w 421100"/>
                  <a:gd name="connsiteY120" fmla="*/ 604361 h 862679"/>
                  <a:gd name="connsiteX121" fmla="*/ 317373 w 421100"/>
                  <a:gd name="connsiteY121" fmla="*/ 605885 h 862679"/>
                  <a:gd name="connsiteX122" fmla="*/ 301752 w 421100"/>
                  <a:gd name="connsiteY122" fmla="*/ 597313 h 862679"/>
                  <a:gd name="connsiteX123" fmla="*/ 281369 w 421100"/>
                  <a:gd name="connsiteY123" fmla="*/ 603123 h 862679"/>
                  <a:gd name="connsiteX124" fmla="*/ 295370 w 421100"/>
                  <a:gd name="connsiteY124" fmla="*/ 630079 h 862679"/>
                  <a:gd name="connsiteX125" fmla="*/ 286798 w 421100"/>
                  <a:gd name="connsiteY125" fmla="*/ 633222 h 862679"/>
                  <a:gd name="connsiteX126" fmla="*/ 281654 w 421100"/>
                  <a:gd name="connsiteY126" fmla="*/ 651129 h 862679"/>
                  <a:gd name="connsiteX127" fmla="*/ 269653 w 421100"/>
                  <a:gd name="connsiteY127" fmla="*/ 653320 h 862679"/>
                  <a:gd name="connsiteX128" fmla="*/ 270986 w 421100"/>
                  <a:gd name="connsiteY128" fmla="*/ 675704 h 862679"/>
                  <a:gd name="connsiteX129" fmla="*/ 256127 w 421100"/>
                  <a:gd name="connsiteY129" fmla="*/ 683705 h 862679"/>
                  <a:gd name="connsiteX130" fmla="*/ 255746 w 421100"/>
                  <a:gd name="connsiteY130" fmla="*/ 715709 h 862679"/>
                  <a:gd name="connsiteX131" fmla="*/ 247174 w 421100"/>
                  <a:gd name="connsiteY131" fmla="*/ 736663 h 862679"/>
                  <a:gd name="connsiteX132" fmla="*/ 226981 w 421100"/>
                  <a:gd name="connsiteY132" fmla="*/ 735139 h 862679"/>
                  <a:gd name="connsiteX133" fmla="*/ 214313 w 421100"/>
                  <a:gd name="connsiteY133" fmla="*/ 721328 h 862679"/>
                  <a:gd name="connsiteX134" fmla="*/ 181165 w 421100"/>
                  <a:gd name="connsiteY134" fmla="*/ 714280 h 862679"/>
                  <a:gd name="connsiteX135" fmla="*/ 175927 w 421100"/>
                  <a:gd name="connsiteY135" fmla="*/ 718471 h 862679"/>
                  <a:gd name="connsiteX136" fmla="*/ 154400 w 421100"/>
                  <a:gd name="connsiteY136" fmla="*/ 712756 h 862679"/>
                  <a:gd name="connsiteX137" fmla="*/ 153162 w 421100"/>
                  <a:gd name="connsiteY137" fmla="*/ 718280 h 862679"/>
                  <a:gd name="connsiteX138" fmla="*/ 138779 w 421100"/>
                  <a:gd name="connsiteY138" fmla="*/ 727710 h 862679"/>
                  <a:gd name="connsiteX139" fmla="*/ 138113 w 421100"/>
                  <a:gd name="connsiteY139" fmla="*/ 741235 h 862679"/>
                  <a:gd name="connsiteX140" fmla="*/ 142970 w 421100"/>
                  <a:gd name="connsiteY140" fmla="*/ 751999 h 862679"/>
                  <a:gd name="connsiteX141" fmla="*/ 157734 w 421100"/>
                  <a:gd name="connsiteY141" fmla="*/ 757809 h 862679"/>
                  <a:gd name="connsiteX142" fmla="*/ 153734 w 421100"/>
                  <a:gd name="connsiteY142" fmla="*/ 770382 h 862679"/>
                  <a:gd name="connsiteX143" fmla="*/ 157544 w 421100"/>
                  <a:gd name="connsiteY143" fmla="*/ 788194 h 862679"/>
                  <a:gd name="connsiteX144" fmla="*/ 157544 w 421100"/>
                  <a:gd name="connsiteY144" fmla="*/ 788194 h 862679"/>
                  <a:gd name="connsiteX145" fmla="*/ 139446 w 421100"/>
                  <a:gd name="connsiteY145" fmla="*/ 805148 h 862679"/>
                  <a:gd name="connsiteX146" fmla="*/ 137827 w 421100"/>
                  <a:gd name="connsiteY146" fmla="*/ 817912 h 862679"/>
                  <a:gd name="connsiteX147" fmla="*/ 132398 w 421100"/>
                  <a:gd name="connsiteY147" fmla="*/ 817055 h 862679"/>
                  <a:gd name="connsiteX148" fmla="*/ 123920 w 421100"/>
                  <a:gd name="connsiteY148" fmla="*/ 804481 h 862679"/>
                  <a:gd name="connsiteX149" fmla="*/ 106013 w 421100"/>
                  <a:gd name="connsiteY149" fmla="*/ 802196 h 862679"/>
                  <a:gd name="connsiteX150" fmla="*/ 96965 w 421100"/>
                  <a:gd name="connsiteY150" fmla="*/ 806768 h 862679"/>
                  <a:gd name="connsiteX151" fmla="*/ 96488 w 421100"/>
                  <a:gd name="connsiteY151" fmla="*/ 812006 h 862679"/>
                  <a:gd name="connsiteX152" fmla="*/ 84106 w 421100"/>
                  <a:gd name="connsiteY152" fmla="*/ 812292 h 862679"/>
                  <a:gd name="connsiteX153" fmla="*/ 60960 w 421100"/>
                  <a:gd name="connsiteY153" fmla="*/ 824008 h 862679"/>
                  <a:gd name="connsiteX154" fmla="*/ 54483 w 421100"/>
                  <a:gd name="connsiteY154" fmla="*/ 833247 h 862679"/>
                  <a:gd name="connsiteX155" fmla="*/ 33338 w 421100"/>
                  <a:gd name="connsiteY155" fmla="*/ 836009 h 862679"/>
                  <a:gd name="connsiteX156" fmla="*/ 16002 w 421100"/>
                  <a:gd name="connsiteY156" fmla="*/ 862679 h 862679"/>
                  <a:gd name="connsiteX157" fmla="*/ 11049 w 421100"/>
                  <a:gd name="connsiteY157" fmla="*/ 838200 h 862679"/>
                  <a:gd name="connsiteX158" fmla="*/ 25241 w 421100"/>
                  <a:gd name="connsiteY158" fmla="*/ 821817 h 862679"/>
                  <a:gd name="connsiteX159" fmla="*/ 25908 w 421100"/>
                  <a:gd name="connsiteY159" fmla="*/ 811244 h 862679"/>
                  <a:gd name="connsiteX160" fmla="*/ 20002 w 421100"/>
                  <a:gd name="connsiteY160" fmla="*/ 802481 h 862679"/>
                  <a:gd name="connsiteX161" fmla="*/ 23527 w 421100"/>
                  <a:gd name="connsiteY161" fmla="*/ 775049 h 862679"/>
                  <a:gd name="connsiteX162" fmla="*/ 17907 w 421100"/>
                  <a:gd name="connsiteY162" fmla="*/ 753999 h 862679"/>
                  <a:gd name="connsiteX163" fmla="*/ 10858 w 421100"/>
                  <a:gd name="connsiteY163" fmla="*/ 747236 h 862679"/>
                  <a:gd name="connsiteX164" fmla="*/ 17050 w 421100"/>
                  <a:gd name="connsiteY164" fmla="*/ 724757 h 862679"/>
                  <a:gd name="connsiteX165" fmla="*/ 11811 w 421100"/>
                  <a:gd name="connsiteY165" fmla="*/ 701802 h 862679"/>
                  <a:gd name="connsiteX166" fmla="*/ 37052 w 421100"/>
                  <a:gd name="connsiteY166" fmla="*/ 694468 h 862679"/>
                  <a:gd name="connsiteX167" fmla="*/ 51625 w 421100"/>
                  <a:gd name="connsiteY167" fmla="*/ 683324 h 862679"/>
                  <a:gd name="connsiteX168" fmla="*/ 47625 w 421100"/>
                  <a:gd name="connsiteY168" fmla="*/ 672846 h 862679"/>
                  <a:gd name="connsiteX169" fmla="*/ 38195 w 421100"/>
                  <a:gd name="connsiteY169" fmla="*/ 667417 h 862679"/>
                  <a:gd name="connsiteX170" fmla="*/ 37528 w 421100"/>
                  <a:gd name="connsiteY170" fmla="*/ 659701 h 862679"/>
                  <a:gd name="connsiteX171" fmla="*/ 24479 w 421100"/>
                  <a:gd name="connsiteY171" fmla="*/ 649319 h 862679"/>
                  <a:gd name="connsiteX172" fmla="*/ 25241 w 421100"/>
                  <a:gd name="connsiteY172" fmla="*/ 637508 h 862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</a:cxnLst>
                <a:rect l="l" t="t" r="r" b="b"/>
                <a:pathLst>
                  <a:path w="421100" h="862679">
                    <a:moveTo>
                      <a:pt x="16192" y="626840"/>
                    </a:moveTo>
                    <a:lnTo>
                      <a:pt x="12763" y="617410"/>
                    </a:lnTo>
                    <a:lnTo>
                      <a:pt x="33052" y="612838"/>
                    </a:lnTo>
                    <a:lnTo>
                      <a:pt x="38957" y="615505"/>
                    </a:lnTo>
                    <a:lnTo>
                      <a:pt x="48768" y="608171"/>
                    </a:lnTo>
                    <a:lnTo>
                      <a:pt x="62579" y="610076"/>
                    </a:lnTo>
                    <a:lnTo>
                      <a:pt x="75819" y="589502"/>
                    </a:lnTo>
                    <a:lnTo>
                      <a:pt x="83248" y="595979"/>
                    </a:lnTo>
                    <a:lnTo>
                      <a:pt x="85725" y="613410"/>
                    </a:lnTo>
                    <a:lnTo>
                      <a:pt x="100203" y="613410"/>
                    </a:lnTo>
                    <a:lnTo>
                      <a:pt x="121920" y="601980"/>
                    </a:lnTo>
                    <a:lnTo>
                      <a:pt x="121063" y="579025"/>
                    </a:lnTo>
                    <a:lnTo>
                      <a:pt x="126016" y="573976"/>
                    </a:lnTo>
                    <a:lnTo>
                      <a:pt x="132207" y="577691"/>
                    </a:lnTo>
                    <a:lnTo>
                      <a:pt x="112490" y="500539"/>
                    </a:lnTo>
                    <a:lnTo>
                      <a:pt x="106966" y="494919"/>
                    </a:lnTo>
                    <a:lnTo>
                      <a:pt x="108013" y="485013"/>
                    </a:lnTo>
                    <a:lnTo>
                      <a:pt x="91535" y="471488"/>
                    </a:lnTo>
                    <a:lnTo>
                      <a:pt x="72104" y="475202"/>
                    </a:lnTo>
                    <a:lnTo>
                      <a:pt x="82201" y="457486"/>
                    </a:lnTo>
                    <a:lnTo>
                      <a:pt x="84868" y="438531"/>
                    </a:lnTo>
                    <a:lnTo>
                      <a:pt x="95155" y="423958"/>
                    </a:lnTo>
                    <a:lnTo>
                      <a:pt x="85249" y="418529"/>
                    </a:lnTo>
                    <a:lnTo>
                      <a:pt x="92583" y="399479"/>
                    </a:lnTo>
                    <a:lnTo>
                      <a:pt x="89440" y="373189"/>
                    </a:lnTo>
                    <a:lnTo>
                      <a:pt x="81344" y="368808"/>
                    </a:lnTo>
                    <a:lnTo>
                      <a:pt x="75628" y="356806"/>
                    </a:lnTo>
                    <a:lnTo>
                      <a:pt x="76962" y="332137"/>
                    </a:lnTo>
                    <a:lnTo>
                      <a:pt x="69247" y="322326"/>
                    </a:lnTo>
                    <a:lnTo>
                      <a:pt x="70866" y="309277"/>
                    </a:lnTo>
                    <a:lnTo>
                      <a:pt x="28003" y="284797"/>
                    </a:lnTo>
                    <a:lnTo>
                      <a:pt x="0" y="274415"/>
                    </a:lnTo>
                    <a:lnTo>
                      <a:pt x="6382" y="266319"/>
                    </a:lnTo>
                    <a:lnTo>
                      <a:pt x="5048" y="257556"/>
                    </a:lnTo>
                    <a:lnTo>
                      <a:pt x="24765" y="252127"/>
                    </a:lnTo>
                    <a:lnTo>
                      <a:pt x="10192" y="229552"/>
                    </a:lnTo>
                    <a:lnTo>
                      <a:pt x="16097" y="214122"/>
                    </a:lnTo>
                    <a:lnTo>
                      <a:pt x="27623" y="200977"/>
                    </a:lnTo>
                    <a:lnTo>
                      <a:pt x="27432" y="197644"/>
                    </a:lnTo>
                    <a:lnTo>
                      <a:pt x="21526" y="201549"/>
                    </a:lnTo>
                    <a:lnTo>
                      <a:pt x="18193" y="197453"/>
                    </a:lnTo>
                    <a:lnTo>
                      <a:pt x="27146" y="181546"/>
                    </a:lnTo>
                    <a:lnTo>
                      <a:pt x="34576" y="185738"/>
                    </a:lnTo>
                    <a:lnTo>
                      <a:pt x="39719" y="177832"/>
                    </a:lnTo>
                    <a:lnTo>
                      <a:pt x="50387" y="187452"/>
                    </a:lnTo>
                    <a:lnTo>
                      <a:pt x="64389" y="185071"/>
                    </a:lnTo>
                    <a:lnTo>
                      <a:pt x="71819" y="175260"/>
                    </a:lnTo>
                    <a:lnTo>
                      <a:pt x="95345" y="166211"/>
                    </a:lnTo>
                    <a:lnTo>
                      <a:pt x="99441" y="157925"/>
                    </a:lnTo>
                    <a:lnTo>
                      <a:pt x="112490" y="149352"/>
                    </a:lnTo>
                    <a:lnTo>
                      <a:pt x="117253" y="136588"/>
                    </a:lnTo>
                    <a:lnTo>
                      <a:pt x="122777" y="141446"/>
                    </a:lnTo>
                    <a:lnTo>
                      <a:pt x="130111" y="131445"/>
                    </a:lnTo>
                    <a:lnTo>
                      <a:pt x="138970" y="133826"/>
                    </a:lnTo>
                    <a:lnTo>
                      <a:pt x="173355" y="112490"/>
                    </a:lnTo>
                    <a:lnTo>
                      <a:pt x="171926" y="104775"/>
                    </a:lnTo>
                    <a:lnTo>
                      <a:pt x="195358" y="72009"/>
                    </a:lnTo>
                    <a:lnTo>
                      <a:pt x="192881" y="63627"/>
                    </a:lnTo>
                    <a:lnTo>
                      <a:pt x="200787" y="50197"/>
                    </a:lnTo>
                    <a:lnTo>
                      <a:pt x="218123" y="44101"/>
                    </a:lnTo>
                    <a:lnTo>
                      <a:pt x="222504" y="24384"/>
                    </a:lnTo>
                    <a:lnTo>
                      <a:pt x="248221" y="28099"/>
                    </a:lnTo>
                    <a:lnTo>
                      <a:pt x="263938" y="19240"/>
                    </a:lnTo>
                    <a:lnTo>
                      <a:pt x="287560" y="20765"/>
                    </a:lnTo>
                    <a:lnTo>
                      <a:pt x="295846" y="17050"/>
                    </a:lnTo>
                    <a:lnTo>
                      <a:pt x="302323" y="6001"/>
                    </a:lnTo>
                    <a:lnTo>
                      <a:pt x="315087" y="0"/>
                    </a:lnTo>
                    <a:lnTo>
                      <a:pt x="335661" y="2000"/>
                    </a:lnTo>
                    <a:lnTo>
                      <a:pt x="336328" y="20669"/>
                    </a:lnTo>
                    <a:lnTo>
                      <a:pt x="347948" y="34100"/>
                    </a:lnTo>
                    <a:lnTo>
                      <a:pt x="365379" y="40196"/>
                    </a:lnTo>
                    <a:lnTo>
                      <a:pt x="366236" y="62293"/>
                    </a:lnTo>
                    <a:lnTo>
                      <a:pt x="358616" y="68771"/>
                    </a:lnTo>
                    <a:lnTo>
                      <a:pt x="355568" y="79248"/>
                    </a:lnTo>
                    <a:lnTo>
                      <a:pt x="383381" y="92964"/>
                    </a:lnTo>
                    <a:lnTo>
                      <a:pt x="405289" y="116014"/>
                    </a:lnTo>
                    <a:lnTo>
                      <a:pt x="418529" y="119348"/>
                    </a:lnTo>
                    <a:lnTo>
                      <a:pt x="418529" y="119348"/>
                    </a:lnTo>
                    <a:lnTo>
                      <a:pt x="421100" y="140684"/>
                    </a:lnTo>
                    <a:lnTo>
                      <a:pt x="406622" y="148400"/>
                    </a:lnTo>
                    <a:lnTo>
                      <a:pt x="396526" y="141446"/>
                    </a:lnTo>
                    <a:lnTo>
                      <a:pt x="380238" y="144399"/>
                    </a:lnTo>
                    <a:lnTo>
                      <a:pt x="370808" y="154781"/>
                    </a:lnTo>
                    <a:lnTo>
                      <a:pt x="367475" y="175736"/>
                    </a:lnTo>
                    <a:lnTo>
                      <a:pt x="357283" y="188214"/>
                    </a:lnTo>
                    <a:lnTo>
                      <a:pt x="342709" y="194405"/>
                    </a:lnTo>
                    <a:lnTo>
                      <a:pt x="336518" y="216694"/>
                    </a:lnTo>
                    <a:lnTo>
                      <a:pt x="322326" y="225457"/>
                    </a:lnTo>
                    <a:lnTo>
                      <a:pt x="323755" y="243745"/>
                    </a:lnTo>
                    <a:lnTo>
                      <a:pt x="313468" y="255651"/>
                    </a:lnTo>
                    <a:lnTo>
                      <a:pt x="312611" y="265176"/>
                    </a:lnTo>
                    <a:lnTo>
                      <a:pt x="293561" y="268319"/>
                    </a:lnTo>
                    <a:lnTo>
                      <a:pt x="293846" y="275368"/>
                    </a:lnTo>
                    <a:lnTo>
                      <a:pt x="287655" y="279940"/>
                    </a:lnTo>
                    <a:lnTo>
                      <a:pt x="288607" y="296704"/>
                    </a:lnTo>
                    <a:lnTo>
                      <a:pt x="282892" y="298799"/>
                    </a:lnTo>
                    <a:lnTo>
                      <a:pt x="274796" y="289655"/>
                    </a:lnTo>
                    <a:lnTo>
                      <a:pt x="269081" y="289560"/>
                    </a:lnTo>
                    <a:lnTo>
                      <a:pt x="266509" y="296704"/>
                    </a:lnTo>
                    <a:lnTo>
                      <a:pt x="255270" y="294227"/>
                    </a:lnTo>
                    <a:lnTo>
                      <a:pt x="233744" y="299275"/>
                    </a:lnTo>
                    <a:lnTo>
                      <a:pt x="226695" y="307467"/>
                    </a:lnTo>
                    <a:lnTo>
                      <a:pt x="233648" y="332518"/>
                    </a:lnTo>
                    <a:lnTo>
                      <a:pt x="251460" y="359950"/>
                    </a:lnTo>
                    <a:lnTo>
                      <a:pt x="248221" y="369380"/>
                    </a:lnTo>
                    <a:lnTo>
                      <a:pt x="256508" y="382810"/>
                    </a:lnTo>
                    <a:lnTo>
                      <a:pt x="260128" y="435197"/>
                    </a:lnTo>
                    <a:lnTo>
                      <a:pt x="279749" y="476821"/>
                    </a:lnTo>
                    <a:lnTo>
                      <a:pt x="276130" y="479870"/>
                    </a:lnTo>
                    <a:lnTo>
                      <a:pt x="280130" y="488728"/>
                    </a:lnTo>
                    <a:lnTo>
                      <a:pt x="275749" y="493585"/>
                    </a:lnTo>
                    <a:lnTo>
                      <a:pt x="275653" y="505968"/>
                    </a:lnTo>
                    <a:lnTo>
                      <a:pt x="280321" y="512445"/>
                    </a:lnTo>
                    <a:lnTo>
                      <a:pt x="288988" y="513207"/>
                    </a:lnTo>
                    <a:lnTo>
                      <a:pt x="283178" y="535496"/>
                    </a:lnTo>
                    <a:lnTo>
                      <a:pt x="309182" y="536924"/>
                    </a:lnTo>
                    <a:lnTo>
                      <a:pt x="308896" y="545306"/>
                    </a:lnTo>
                    <a:lnTo>
                      <a:pt x="332423" y="570738"/>
                    </a:lnTo>
                    <a:lnTo>
                      <a:pt x="332708" y="576453"/>
                    </a:lnTo>
                    <a:lnTo>
                      <a:pt x="317944" y="580644"/>
                    </a:lnTo>
                    <a:lnTo>
                      <a:pt x="326707" y="604361"/>
                    </a:lnTo>
                    <a:lnTo>
                      <a:pt x="317373" y="605885"/>
                    </a:lnTo>
                    <a:lnTo>
                      <a:pt x="301752" y="597313"/>
                    </a:lnTo>
                    <a:lnTo>
                      <a:pt x="281369" y="603123"/>
                    </a:lnTo>
                    <a:lnTo>
                      <a:pt x="295370" y="630079"/>
                    </a:lnTo>
                    <a:lnTo>
                      <a:pt x="286798" y="633222"/>
                    </a:lnTo>
                    <a:lnTo>
                      <a:pt x="281654" y="651129"/>
                    </a:lnTo>
                    <a:lnTo>
                      <a:pt x="269653" y="653320"/>
                    </a:lnTo>
                    <a:lnTo>
                      <a:pt x="270986" y="675704"/>
                    </a:lnTo>
                    <a:lnTo>
                      <a:pt x="256127" y="683705"/>
                    </a:lnTo>
                    <a:lnTo>
                      <a:pt x="255746" y="715709"/>
                    </a:lnTo>
                    <a:lnTo>
                      <a:pt x="247174" y="736663"/>
                    </a:lnTo>
                    <a:lnTo>
                      <a:pt x="226981" y="735139"/>
                    </a:lnTo>
                    <a:lnTo>
                      <a:pt x="214313" y="721328"/>
                    </a:lnTo>
                    <a:lnTo>
                      <a:pt x="181165" y="714280"/>
                    </a:lnTo>
                    <a:lnTo>
                      <a:pt x="175927" y="718471"/>
                    </a:lnTo>
                    <a:lnTo>
                      <a:pt x="154400" y="712756"/>
                    </a:lnTo>
                    <a:lnTo>
                      <a:pt x="153162" y="718280"/>
                    </a:lnTo>
                    <a:lnTo>
                      <a:pt x="138779" y="727710"/>
                    </a:lnTo>
                    <a:lnTo>
                      <a:pt x="138113" y="741235"/>
                    </a:lnTo>
                    <a:lnTo>
                      <a:pt x="142970" y="751999"/>
                    </a:lnTo>
                    <a:lnTo>
                      <a:pt x="157734" y="757809"/>
                    </a:lnTo>
                    <a:lnTo>
                      <a:pt x="153734" y="770382"/>
                    </a:lnTo>
                    <a:lnTo>
                      <a:pt x="157544" y="788194"/>
                    </a:lnTo>
                    <a:lnTo>
                      <a:pt x="157544" y="788194"/>
                    </a:lnTo>
                    <a:lnTo>
                      <a:pt x="139446" y="805148"/>
                    </a:lnTo>
                    <a:lnTo>
                      <a:pt x="137827" y="817912"/>
                    </a:lnTo>
                    <a:lnTo>
                      <a:pt x="132398" y="817055"/>
                    </a:lnTo>
                    <a:lnTo>
                      <a:pt x="123920" y="804481"/>
                    </a:lnTo>
                    <a:lnTo>
                      <a:pt x="106013" y="802196"/>
                    </a:lnTo>
                    <a:lnTo>
                      <a:pt x="96965" y="806768"/>
                    </a:lnTo>
                    <a:lnTo>
                      <a:pt x="96488" y="812006"/>
                    </a:lnTo>
                    <a:lnTo>
                      <a:pt x="84106" y="812292"/>
                    </a:lnTo>
                    <a:lnTo>
                      <a:pt x="60960" y="824008"/>
                    </a:lnTo>
                    <a:lnTo>
                      <a:pt x="54483" y="833247"/>
                    </a:lnTo>
                    <a:lnTo>
                      <a:pt x="33338" y="836009"/>
                    </a:lnTo>
                    <a:lnTo>
                      <a:pt x="16002" y="862679"/>
                    </a:lnTo>
                    <a:lnTo>
                      <a:pt x="11049" y="838200"/>
                    </a:lnTo>
                    <a:lnTo>
                      <a:pt x="25241" y="821817"/>
                    </a:lnTo>
                    <a:lnTo>
                      <a:pt x="25908" y="811244"/>
                    </a:lnTo>
                    <a:lnTo>
                      <a:pt x="20002" y="802481"/>
                    </a:lnTo>
                    <a:lnTo>
                      <a:pt x="23527" y="775049"/>
                    </a:lnTo>
                    <a:lnTo>
                      <a:pt x="17907" y="753999"/>
                    </a:lnTo>
                    <a:lnTo>
                      <a:pt x="10858" y="747236"/>
                    </a:lnTo>
                    <a:lnTo>
                      <a:pt x="17050" y="724757"/>
                    </a:lnTo>
                    <a:lnTo>
                      <a:pt x="11811" y="701802"/>
                    </a:lnTo>
                    <a:lnTo>
                      <a:pt x="37052" y="694468"/>
                    </a:lnTo>
                    <a:lnTo>
                      <a:pt x="51625" y="683324"/>
                    </a:lnTo>
                    <a:lnTo>
                      <a:pt x="47625" y="672846"/>
                    </a:lnTo>
                    <a:lnTo>
                      <a:pt x="38195" y="667417"/>
                    </a:lnTo>
                    <a:lnTo>
                      <a:pt x="37528" y="659701"/>
                    </a:lnTo>
                    <a:lnTo>
                      <a:pt x="24479" y="649319"/>
                    </a:lnTo>
                    <a:lnTo>
                      <a:pt x="25241" y="637508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" name="任意多边形: 形状 44"/>
              <p:cNvSpPr/>
              <p:nvPr>
                <p:custDataLst>
                  <p:tags r:id="rId97"/>
                </p:custDataLst>
              </p:nvPr>
            </p:nvSpPr>
            <p:spPr>
              <a:xfrm>
                <a:off x="5858" y="5920"/>
                <a:ext cx="90" cy="204"/>
              </a:xfrm>
              <a:custGeom>
                <a:avLst/>
                <a:gdLst>
                  <a:gd name="connsiteX0" fmla="*/ 334327 w 799718"/>
                  <a:gd name="connsiteY0" fmla="*/ 281749 h 1485042"/>
                  <a:gd name="connsiteX1" fmla="*/ 357092 w 799718"/>
                  <a:gd name="connsiteY1" fmla="*/ 276034 h 1485042"/>
                  <a:gd name="connsiteX2" fmla="*/ 394240 w 799718"/>
                  <a:gd name="connsiteY2" fmla="*/ 228886 h 1485042"/>
                  <a:gd name="connsiteX3" fmla="*/ 417290 w 799718"/>
                  <a:gd name="connsiteY3" fmla="*/ 229552 h 1485042"/>
                  <a:gd name="connsiteX4" fmla="*/ 423386 w 799718"/>
                  <a:gd name="connsiteY4" fmla="*/ 223742 h 1485042"/>
                  <a:gd name="connsiteX5" fmla="*/ 422338 w 799718"/>
                  <a:gd name="connsiteY5" fmla="*/ 207073 h 1485042"/>
                  <a:gd name="connsiteX6" fmla="*/ 435292 w 799718"/>
                  <a:gd name="connsiteY6" fmla="*/ 192405 h 1485042"/>
                  <a:gd name="connsiteX7" fmla="*/ 436531 w 799718"/>
                  <a:gd name="connsiteY7" fmla="*/ 185261 h 1485042"/>
                  <a:gd name="connsiteX8" fmla="*/ 430149 w 799718"/>
                  <a:gd name="connsiteY8" fmla="*/ 175736 h 1485042"/>
                  <a:gd name="connsiteX9" fmla="*/ 421196 w 799718"/>
                  <a:gd name="connsiteY9" fmla="*/ 171831 h 1485042"/>
                  <a:gd name="connsiteX10" fmla="*/ 425482 w 799718"/>
                  <a:gd name="connsiteY10" fmla="*/ 135350 h 1485042"/>
                  <a:gd name="connsiteX11" fmla="*/ 429577 w 799718"/>
                  <a:gd name="connsiteY11" fmla="*/ 129730 h 1485042"/>
                  <a:gd name="connsiteX12" fmla="*/ 428720 w 799718"/>
                  <a:gd name="connsiteY12" fmla="*/ 110776 h 1485042"/>
                  <a:gd name="connsiteX13" fmla="*/ 435959 w 799718"/>
                  <a:gd name="connsiteY13" fmla="*/ 106966 h 1485042"/>
                  <a:gd name="connsiteX14" fmla="*/ 439198 w 799718"/>
                  <a:gd name="connsiteY14" fmla="*/ 89725 h 1485042"/>
                  <a:gd name="connsiteX15" fmla="*/ 448056 w 799718"/>
                  <a:gd name="connsiteY15" fmla="*/ 83248 h 1485042"/>
                  <a:gd name="connsiteX16" fmla="*/ 449580 w 799718"/>
                  <a:gd name="connsiteY16" fmla="*/ 71438 h 1485042"/>
                  <a:gd name="connsiteX17" fmla="*/ 446437 w 799718"/>
                  <a:gd name="connsiteY17" fmla="*/ 59817 h 1485042"/>
                  <a:gd name="connsiteX18" fmla="*/ 450151 w 799718"/>
                  <a:gd name="connsiteY18" fmla="*/ 52959 h 1485042"/>
                  <a:gd name="connsiteX19" fmla="*/ 444817 w 799718"/>
                  <a:gd name="connsiteY19" fmla="*/ 47244 h 1485042"/>
                  <a:gd name="connsiteX20" fmla="*/ 450056 w 799718"/>
                  <a:gd name="connsiteY20" fmla="*/ 42291 h 1485042"/>
                  <a:gd name="connsiteX21" fmla="*/ 446627 w 799718"/>
                  <a:gd name="connsiteY21" fmla="*/ 18383 h 1485042"/>
                  <a:gd name="connsiteX22" fmla="*/ 438626 w 799718"/>
                  <a:gd name="connsiteY22" fmla="*/ 8382 h 1485042"/>
                  <a:gd name="connsiteX23" fmla="*/ 438912 w 799718"/>
                  <a:gd name="connsiteY23" fmla="*/ 0 h 1485042"/>
                  <a:gd name="connsiteX24" fmla="*/ 466154 w 799718"/>
                  <a:gd name="connsiteY24" fmla="*/ 9906 h 1485042"/>
                  <a:gd name="connsiteX25" fmla="*/ 482155 w 799718"/>
                  <a:gd name="connsiteY25" fmla="*/ 22003 h 1485042"/>
                  <a:gd name="connsiteX26" fmla="*/ 511302 w 799718"/>
                  <a:gd name="connsiteY26" fmla="*/ 16288 h 1485042"/>
                  <a:gd name="connsiteX27" fmla="*/ 522351 w 799718"/>
                  <a:gd name="connsiteY27" fmla="*/ 22574 h 1485042"/>
                  <a:gd name="connsiteX28" fmla="*/ 522351 w 799718"/>
                  <a:gd name="connsiteY28" fmla="*/ 22574 h 1485042"/>
                  <a:gd name="connsiteX29" fmla="*/ 521589 w 799718"/>
                  <a:gd name="connsiteY29" fmla="*/ 38290 h 1485042"/>
                  <a:gd name="connsiteX30" fmla="*/ 531685 w 799718"/>
                  <a:gd name="connsiteY30" fmla="*/ 51435 h 1485042"/>
                  <a:gd name="connsiteX31" fmla="*/ 525113 w 799718"/>
                  <a:gd name="connsiteY31" fmla="*/ 74390 h 1485042"/>
                  <a:gd name="connsiteX32" fmla="*/ 529876 w 799718"/>
                  <a:gd name="connsiteY32" fmla="*/ 94583 h 1485042"/>
                  <a:gd name="connsiteX33" fmla="*/ 528733 w 799718"/>
                  <a:gd name="connsiteY33" fmla="*/ 116205 h 1485042"/>
                  <a:gd name="connsiteX34" fmla="*/ 545211 w 799718"/>
                  <a:gd name="connsiteY34" fmla="*/ 159258 h 1485042"/>
                  <a:gd name="connsiteX35" fmla="*/ 543306 w 799718"/>
                  <a:gd name="connsiteY35" fmla="*/ 166878 h 1485042"/>
                  <a:gd name="connsiteX36" fmla="*/ 551497 w 799718"/>
                  <a:gd name="connsiteY36" fmla="*/ 174403 h 1485042"/>
                  <a:gd name="connsiteX37" fmla="*/ 554831 w 799718"/>
                  <a:gd name="connsiteY37" fmla="*/ 185356 h 1485042"/>
                  <a:gd name="connsiteX38" fmla="*/ 563880 w 799718"/>
                  <a:gd name="connsiteY38" fmla="*/ 191357 h 1485042"/>
                  <a:gd name="connsiteX39" fmla="*/ 573596 w 799718"/>
                  <a:gd name="connsiteY39" fmla="*/ 238030 h 1485042"/>
                  <a:gd name="connsiteX40" fmla="*/ 587121 w 799718"/>
                  <a:gd name="connsiteY40" fmla="*/ 245364 h 1485042"/>
                  <a:gd name="connsiteX41" fmla="*/ 602456 w 799718"/>
                  <a:gd name="connsiteY41" fmla="*/ 239744 h 1485042"/>
                  <a:gd name="connsiteX42" fmla="*/ 604171 w 799718"/>
                  <a:gd name="connsiteY42" fmla="*/ 250984 h 1485042"/>
                  <a:gd name="connsiteX43" fmla="*/ 611696 w 799718"/>
                  <a:gd name="connsiteY43" fmla="*/ 254127 h 1485042"/>
                  <a:gd name="connsiteX44" fmla="*/ 609600 w 799718"/>
                  <a:gd name="connsiteY44" fmla="*/ 274130 h 1485042"/>
                  <a:gd name="connsiteX45" fmla="*/ 615220 w 799718"/>
                  <a:gd name="connsiteY45" fmla="*/ 280416 h 1485042"/>
                  <a:gd name="connsiteX46" fmla="*/ 644080 w 799718"/>
                  <a:gd name="connsiteY46" fmla="*/ 281559 h 1485042"/>
                  <a:gd name="connsiteX47" fmla="*/ 648176 w 799718"/>
                  <a:gd name="connsiteY47" fmla="*/ 289465 h 1485042"/>
                  <a:gd name="connsiteX48" fmla="*/ 659035 w 799718"/>
                  <a:gd name="connsiteY48" fmla="*/ 292894 h 1485042"/>
                  <a:gd name="connsiteX49" fmla="*/ 661892 w 799718"/>
                  <a:gd name="connsiteY49" fmla="*/ 289465 h 1485042"/>
                  <a:gd name="connsiteX50" fmla="*/ 671989 w 799718"/>
                  <a:gd name="connsiteY50" fmla="*/ 295561 h 1485042"/>
                  <a:gd name="connsiteX51" fmla="*/ 684276 w 799718"/>
                  <a:gd name="connsiteY51" fmla="*/ 320516 h 1485042"/>
                  <a:gd name="connsiteX52" fmla="*/ 702755 w 799718"/>
                  <a:gd name="connsiteY52" fmla="*/ 335756 h 1485042"/>
                  <a:gd name="connsiteX53" fmla="*/ 729710 w 799718"/>
                  <a:gd name="connsiteY53" fmla="*/ 351377 h 1485042"/>
                  <a:gd name="connsiteX54" fmla="*/ 740759 w 799718"/>
                  <a:gd name="connsiteY54" fmla="*/ 347377 h 1485042"/>
                  <a:gd name="connsiteX55" fmla="*/ 764191 w 799718"/>
                  <a:gd name="connsiteY55" fmla="*/ 372237 h 1485042"/>
                  <a:gd name="connsiteX56" fmla="*/ 758762 w 799718"/>
                  <a:gd name="connsiteY56" fmla="*/ 393001 h 1485042"/>
                  <a:gd name="connsiteX57" fmla="*/ 761905 w 799718"/>
                  <a:gd name="connsiteY57" fmla="*/ 404622 h 1485042"/>
                  <a:gd name="connsiteX58" fmla="*/ 775716 w 799718"/>
                  <a:gd name="connsiteY58" fmla="*/ 397764 h 1485042"/>
                  <a:gd name="connsiteX59" fmla="*/ 792385 w 799718"/>
                  <a:gd name="connsiteY59" fmla="*/ 410337 h 1485042"/>
                  <a:gd name="connsiteX60" fmla="*/ 792385 w 799718"/>
                  <a:gd name="connsiteY60" fmla="*/ 410337 h 1485042"/>
                  <a:gd name="connsiteX61" fmla="*/ 799719 w 799718"/>
                  <a:gd name="connsiteY61" fmla="*/ 426815 h 1485042"/>
                  <a:gd name="connsiteX62" fmla="*/ 784003 w 799718"/>
                  <a:gd name="connsiteY62" fmla="*/ 449009 h 1485042"/>
                  <a:gd name="connsiteX63" fmla="*/ 781145 w 799718"/>
                  <a:gd name="connsiteY63" fmla="*/ 463867 h 1485042"/>
                  <a:gd name="connsiteX64" fmla="*/ 788384 w 799718"/>
                  <a:gd name="connsiteY64" fmla="*/ 481679 h 1485042"/>
                  <a:gd name="connsiteX65" fmla="*/ 786098 w 799718"/>
                  <a:gd name="connsiteY65" fmla="*/ 493490 h 1485042"/>
                  <a:gd name="connsiteX66" fmla="*/ 790575 w 799718"/>
                  <a:gd name="connsiteY66" fmla="*/ 502825 h 1485042"/>
                  <a:gd name="connsiteX67" fmla="*/ 783050 w 799718"/>
                  <a:gd name="connsiteY67" fmla="*/ 531209 h 1485042"/>
                  <a:gd name="connsiteX68" fmla="*/ 796195 w 799718"/>
                  <a:gd name="connsiteY68" fmla="*/ 549783 h 1485042"/>
                  <a:gd name="connsiteX69" fmla="*/ 789718 w 799718"/>
                  <a:gd name="connsiteY69" fmla="*/ 557784 h 1485042"/>
                  <a:gd name="connsiteX70" fmla="*/ 788670 w 799718"/>
                  <a:gd name="connsiteY70" fmla="*/ 576739 h 1485042"/>
                  <a:gd name="connsiteX71" fmla="*/ 777240 w 799718"/>
                  <a:gd name="connsiteY71" fmla="*/ 569214 h 1485042"/>
                  <a:gd name="connsiteX72" fmla="*/ 767715 w 799718"/>
                  <a:gd name="connsiteY72" fmla="*/ 577406 h 1485042"/>
                  <a:gd name="connsiteX73" fmla="*/ 754666 w 799718"/>
                  <a:gd name="connsiteY73" fmla="*/ 579787 h 1485042"/>
                  <a:gd name="connsiteX74" fmla="*/ 750475 w 799718"/>
                  <a:gd name="connsiteY74" fmla="*/ 597313 h 1485042"/>
                  <a:gd name="connsiteX75" fmla="*/ 755333 w 799718"/>
                  <a:gd name="connsiteY75" fmla="*/ 600647 h 1485042"/>
                  <a:gd name="connsiteX76" fmla="*/ 754856 w 799718"/>
                  <a:gd name="connsiteY76" fmla="*/ 607314 h 1485042"/>
                  <a:gd name="connsiteX77" fmla="*/ 750380 w 799718"/>
                  <a:gd name="connsiteY77" fmla="*/ 620554 h 1485042"/>
                  <a:gd name="connsiteX78" fmla="*/ 734473 w 799718"/>
                  <a:gd name="connsiteY78" fmla="*/ 638842 h 1485042"/>
                  <a:gd name="connsiteX79" fmla="*/ 732663 w 799718"/>
                  <a:gd name="connsiteY79" fmla="*/ 653415 h 1485042"/>
                  <a:gd name="connsiteX80" fmla="*/ 721614 w 799718"/>
                  <a:gd name="connsiteY80" fmla="*/ 655320 h 1485042"/>
                  <a:gd name="connsiteX81" fmla="*/ 727996 w 799718"/>
                  <a:gd name="connsiteY81" fmla="*/ 660178 h 1485042"/>
                  <a:gd name="connsiteX82" fmla="*/ 722662 w 799718"/>
                  <a:gd name="connsiteY82" fmla="*/ 678752 h 1485042"/>
                  <a:gd name="connsiteX83" fmla="*/ 710946 w 799718"/>
                  <a:gd name="connsiteY83" fmla="*/ 690848 h 1485042"/>
                  <a:gd name="connsiteX84" fmla="*/ 697230 w 799718"/>
                  <a:gd name="connsiteY84" fmla="*/ 689896 h 1485042"/>
                  <a:gd name="connsiteX85" fmla="*/ 698945 w 799718"/>
                  <a:gd name="connsiteY85" fmla="*/ 695706 h 1485042"/>
                  <a:gd name="connsiteX86" fmla="*/ 689896 w 799718"/>
                  <a:gd name="connsiteY86" fmla="*/ 701993 h 1485042"/>
                  <a:gd name="connsiteX87" fmla="*/ 687324 w 799718"/>
                  <a:gd name="connsiteY87" fmla="*/ 715328 h 1485042"/>
                  <a:gd name="connsiteX88" fmla="*/ 680085 w 799718"/>
                  <a:gd name="connsiteY88" fmla="*/ 718566 h 1485042"/>
                  <a:gd name="connsiteX89" fmla="*/ 678085 w 799718"/>
                  <a:gd name="connsiteY89" fmla="*/ 733615 h 1485042"/>
                  <a:gd name="connsiteX90" fmla="*/ 659511 w 799718"/>
                  <a:gd name="connsiteY90" fmla="*/ 765620 h 1485042"/>
                  <a:gd name="connsiteX91" fmla="*/ 638461 w 799718"/>
                  <a:gd name="connsiteY91" fmla="*/ 767239 h 1485042"/>
                  <a:gd name="connsiteX92" fmla="*/ 627793 w 799718"/>
                  <a:gd name="connsiteY92" fmla="*/ 763619 h 1485042"/>
                  <a:gd name="connsiteX93" fmla="*/ 623030 w 799718"/>
                  <a:gd name="connsiteY93" fmla="*/ 782383 h 1485042"/>
                  <a:gd name="connsiteX94" fmla="*/ 619601 w 799718"/>
                  <a:gd name="connsiteY94" fmla="*/ 781717 h 1485042"/>
                  <a:gd name="connsiteX95" fmla="*/ 611696 w 799718"/>
                  <a:gd name="connsiteY95" fmla="*/ 795623 h 1485042"/>
                  <a:gd name="connsiteX96" fmla="*/ 604266 w 799718"/>
                  <a:gd name="connsiteY96" fmla="*/ 794480 h 1485042"/>
                  <a:gd name="connsiteX97" fmla="*/ 591312 w 799718"/>
                  <a:gd name="connsiteY97" fmla="*/ 809911 h 1485042"/>
                  <a:gd name="connsiteX98" fmla="*/ 589883 w 799718"/>
                  <a:gd name="connsiteY98" fmla="*/ 819912 h 1485042"/>
                  <a:gd name="connsiteX99" fmla="*/ 560832 w 799718"/>
                  <a:gd name="connsiteY99" fmla="*/ 859536 h 1485042"/>
                  <a:gd name="connsiteX100" fmla="*/ 565404 w 799718"/>
                  <a:gd name="connsiteY100" fmla="*/ 872299 h 1485042"/>
                  <a:gd name="connsiteX101" fmla="*/ 551402 w 799718"/>
                  <a:gd name="connsiteY101" fmla="*/ 881348 h 1485042"/>
                  <a:gd name="connsiteX102" fmla="*/ 539305 w 799718"/>
                  <a:gd name="connsiteY102" fmla="*/ 906970 h 1485042"/>
                  <a:gd name="connsiteX103" fmla="*/ 519779 w 799718"/>
                  <a:gd name="connsiteY103" fmla="*/ 910876 h 1485042"/>
                  <a:gd name="connsiteX104" fmla="*/ 521113 w 799718"/>
                  <a:gd name="connsiteY104" fmla="*/ 916591 h 1485042"/>
                  <a:gd name="connsiteX105" fmla="*/ 506635 w 799718"/>
                  <a:gd name="connsiteY105" fmla="*/ 926020 h 1485042"/>
                  <a:gd name="connsiteX106" fmla="*/ 499110 w 799718"/>
                  <a:gd name="connsiteY106" fmla="*/ 927259 h 1485042"/>
                  <a:gd name="connsiteX107" fmla="*/ 494443 w 799718"/>
                  <a:gd name="connsiteY107" fmla="*/ 916305 h 1485042"/>
                  <a:gd name="connsiteX108" fmla="*/ 482917 w 799718"/>
                  <a:gd name="connsiteY108" fmla="*/ 912304 h 1485042"/>
                  <a:gd name="connsiteX109" fmla="*/ 474155 w 799718"/>
                  <a:gd name="connsiteY109" fmla="*/ 921544 h 1485042"/>
                  <a:gd name="connsiteX110" fmla="*/ 452818 w 799718"/>
                  <a:gd name="connsiteY110" fmla="*/ 930593 h 1485042"/>
                  <a:gd name="connsiteX111" fmla="*/ 458057 w 799718"/>
                  <a:gd name="connsiteY111" fmla="*/ 948785 h 1485042"/>
                  <a:gd name="connsiteX112" fmla="*/ 439198 w 799718"/>
                  <a:gd name="connsiteY112" fmla="*/ 960215 h 1485042"/>
                  <a:gd name="connsiteX113" fmla="*/ 435769 w 799718"/>
                  <a:gd name="connsiteY113" fmla="*/ 971264 h 1485042"/>
                  <a:gd name="connsiteX114" fmla="*/ 412623 w 799718"/>
                  <a:gd name="connsiteY114" fmla="*/ 982980 h 1485042"/>
                  <a:gd name="connsiteX115" fmla="*/ 387096 w 799718"/>
                  <a:gd name="connsiteY115" fmla="*/ 1007554 h 1485042"/>
                  <a:gd name="connsiteX116" fmla="*/ 382143 w 799718"/>
                  <a:gd name="connsiteY116" fmla="*/ 1025081 h 1485042"/>
                  <a:gd name="connsiteX117" fmla="*/ 347472 w 799718"/>
                  <a:gd name="connsiteY117" fmla="*/ 1054608 h 1485042"/>
                  <a:gd name="connsiteX118" fmla="*/ 341662 w 799718"/>
                  <a:gd name="connsiteY118" fmla="*/ 1071372 h 1485042"/>
                  <a:gd name="connsiteX119" fmla="*/ 329755 w 799718"/>
                  <a:gd name="connsiteY119" fmla="*/ 1077754 h 1485042"/>
                  <a:gd name="connsiteX120" fmla="*/ 324326 w 799718"/>
                  <a:gd name="connsiteY120" fmla="*/ 1095375 h 1485042"/>
                  <a:gd name="connsiteX121" fmla="*/ 312325 w 799718"/>
                  <a:gd name="connsiteY121" fmla="*/ 1105948 h 1485042"/>
                  <a:gd name="connsiteX122" fmla="*/ 324231 w 799718"/>
                  <a:gd name="connsiteY122" fmla="*/ 1118235 h 1485042"/>
                  <a:gd name="connsiteX123" fmla="*/ 320992 w 799718"/>
                  <a:gd name="connsiteY123" fmla="*/ 1125760 h 1485042"/>
                  <a:gd name="connsiteX124" fmla="*/ 333089 w 799718"/>
                  <a:gd name="connsiteY124" fmla="*/ 1130903 h 1485042"/>
                  <a:gd name="connsiteX125" fmla="*/ 344424 w 799718"/>
                  <a:gd name="connsiteY125" fmla="*/ 1151382 h 1485042"/>
                  <a:gd name="connsiteX126" fmla="*/ 365379 w 799718"/>
                  <a:gd name="connsiteY126" fmla="*/ 1149096 h 1485042"/>
                  <a:gd name="connsiteX127" fmla="*/ 372332 w 799718"/>
                  <a:gd name="connsiteY127" fmla="*/ 1133570 h 1485042"/>
                  <a:gd name="connsiteX128" fmla="*/ 379952 w 799718"/>
                  <a:gd name="connsiteY128" fmla="*/ 1129665 h 1485042"/>
                  <a:gd name="connsiteX129" fmla="*/ 379952 w 799718"/>
                  <a:gd name="connsiteY129" fmla="*/ 1129665 h 1485042"/>
                  <a:gd name="connsiteX130" fmla="*/ 383858 w 799718"/>
                  <a:gd name="connsiteY130" fmla="*/ 1139000 h 1485042"/>
                  <a:gd name="connsiteX131" fmla="*/ 378714 w 799718"/>
                  <a:gd name="connsiteY131" fmla="*/ 1161574 h 1485042"/>
                  <a:gd name="connsiteX132" fmla="*/ 382619 w 799718"/>
                  <a:gd name="connsiteY132" fmla="*/ 1170527 h 1485042"/>
                  <a:gd name="connsiteX133" fmla="*/ 364236 w 799718"/>
                  <a:gd name="connsiteY133" fmla="*/ 1192340 h 1485042"/>
                  <a:gd name="connsiteX134" fmla="*/ 367760 w 799718"/>
                  <a:gd name="connsiteY134" fmla="*/ 1223486 h 1485042"/>
                  <a:gd name="connsiteX135" fmla="*/ 358712 w 799718"/>
                  <a:gd name="connsiteY135" fmla="*/ 1215771 h 1485042"/>
                  <a:gd name="connsiteX136" fmla="*/ 350520 w 799718"/>
                  <a:gd name="connsiteY136" fmla="*/ 1216152 h 1485042"/>
                  <a:gd name="connsiteX137" fmla="*/ 345853 w 799718"/>
                  <a:gd name="connsiteY137" fmla="*/ 1222534 h 1485042"/>
                  <a:gd name="connsiteX138" fmla="*/ 348139 w 799718"/>
                  <a:gd name="connsiteY138" fmla="*/ 1227487 h 1485042"/>
                  <a:gd name="connsiteX139" fmla="*/ 342233 w 799718"/>
                  <a:gd name="connsiteY139" fmla="*/ 1239869 h 1485042"/>
                  <a:gd name="connsiteX140" fmla="*/ 356330 w 799718"/>
                  <a:gd name="connsiteY140" fmla="*/ 1246727 h 1485042"/>
                  <a:gd name="connsiteX141" fmla="*/ 353377 w 799718"/>
                  <a:gd name="connsiteY141" fmla="*/ 1256919 h 1485042"/>
                  <a:gd name="connsiteX142" fmla="*/ 358807 w 799718"/>
                  <a:gd name="connsiteY142" fmla="*/ 1269968 h 1485042"/>
                  <a:gd name="connsiteX143" fmla="*/ 347091 w 799718"/>
                  <a:gd name="connsiteY143" fmla="*/ 1276731 h 1485042"/>
                  <a:gd name="connsiteX144" fmla="*/ 346043 w 799718"/>
                  <a:gd name="connsiteY144" fmla="*/ 1297686 h 1485042"/>
                  <a:gd name="connsiteX145" fmla="*/ 337471 w 799718"/>
                  <a:gd name="connsiteY145" fmla="*/ 1308354 h 1485042"/>
                  <a:gd name="connsiteX146" fmla="*/ 346615 w 799718"/>
                  <a:gd name="connsiteY146" fmla="*/ 1327404 h 1485042"/>
                  <a:gd name="connsiteX147" fmla="*/ 360997 w 799718"/>
                  <a:gd name="connsiteY147" fmla="*/ 1333119 h 1485042"/>
                  <a:gd name="connsiteX148" fmla="*/ 358807 w 799718"/>
                  <a:gd name="connsiteY148" fmla="*/ 1342168 h 1485042"/>
                  <a:gd name="connsiteX149" fmla="*/ 352901 w 799718"/>
                  <a:gd name="connsiteY149" fmla="*/ 1344168 h 1485042"/>
                  <a:gd name="connsiteX150" fmla="*/ 352616 w 799718"/>
                  <a:gd name="connsiteY150" fmla="*/ 1361123 h 1485042"/>
                  <a:gd name="connsiteX151" fmla="*/ 360235 w 799718"/>
                  <a:gd name="connsiteY151" fmla="*/ 1363218 h 1485042"/>
                  <a:gd name="connsiteX152" fmla="*/ 369665 w 799718"/>
                  <a:gd name="connsiteY152" fmla="*/ 1377315 h 1485042"/>
                  <a:gd name="connsiteX153" fmla="*/ 379762 w 799718"/>
                  <a:gd name="connsiteY153" fmla="*/ 1380458 h 1485042"/>
                  <a:gd name="connsiteX154" fmla="*/ 383476 w 799718"/>
                  <a:gd name="connsiteY154" fmla="*/ 1403795 h 1485042"/>
                  <a:gd name="connsiteX155" fmla="*/ 368808 w 799718"/>
                  <a:gd name="connsiteY155" fmla="*/ 1416939 h 1485042"/>
                  <a:gd name="connsiteX156" fmla="*/ 369380 w 799718"/>
                  <a:gd name="connsiteY156" fmla="*/ 1453610 h 1485042"/>
                  <a:gd name="connsiteX157" fmla="*/ 359759 w 799718"/>
                  <a:gd name="connsiteY157" fmla="*/ 1455325 h 1485042"/>
                  <a:gd name="connsiteX158" fmla="*/ 358902 w 799718"/>
                  <a:gd name="connsiteY158" fmla="*/ 1469612 h 1485042"/>
                  <a:gd name="connsiteX159" fmla="*/ 351472 w 799718"/>
                  <a:gd name="connsiteY159" fmla="*/ 1468755 h 1485042"/>
                  <a:gd name="connsiteX160" fmla="*/ 345281 w 799718"/>
                  <a:gd name="connsiteY160" fmla="*/ 1472470 h 1485042"/>
                  <a:gd name="connsiteX161" fmla="*/ 345948 w 799718"/>
                  <a:gd name="connsiteY161" fmla="*/ 1477328 h 1485042"/>
                  <a:gd name="connsiteX162" fmla="*/ 333566 w 799718"/>
                  <a:gd name="connsiteY162" fmla="*/ 1476280 h 1485042"/>
                  <a:gd name="connsiteX163" fmla="*/ 331280 w 799718"/>
                  <a:gd name="connsiteY163" fmla="*/ 1484090 h 1485042"/>
                  <a:gd name="connsiteX164" fmla="*/ 326898 w 799718"/>
                  <a:gd name="connsiteY164" fmla="*/ 1485043 h 1485042"/>
                  <a:gd name="connsiteX165" fmla="*/ 316230 w 799718"/>
                  <a:gd name="connsiteY165" fmla="*/ 1481137 h 1485042"/>
                  <a:gd name="connsiteX166" fmla="*/ 306896 w 799718"/>
                  <a:gd name="connsiteY166" fmla="*/ 1457420 h 1485042"/>
                  <a:gd name="connsiteX167" fmla="*/ 295275 w 799718"/>
                  <a:gd name="connsiteY167" fmla="*/ 1444847 h 1485042"/>
                  <a:gd name="connsiteX168" fmla="*/ 279178 w 799718"/>
                  <a:gd name="connsiteY168" fmla="*/ 1443704 h 1485042"/>
                  <a:gd name="connsiteX169" fmla="*/ 279178 w 799718"/>
                  <a:gd name="connsiteY169" fmla="*/ 1443704 h 1485042"/>
                  <a:gd name="connsiteX170" fmla="*/ 271177 w 799718"/>
                  <a:gd name="connsiteY170" fmla="*/ 1440752 h 1485042"/>
                  <a:gd name="connsiteX171" fmla="*/ 267176 w 799718"/>
                  <a:gd name="connsiteY171" fmla="*/ 1421035 h 1485042"/>
                  <a:gd name="connsiteX172" fmla="*/ 254127 w 799718"/>
                  <a:gd name="connsiteY172" fmla="*/ 1402080 h 1485042"/>
                  <a:gd name="connsiteX173" fmla="*/ 250222 w 799718"/>
                  <a:gd name="connsiteY173" fmla="*/ 1355789 h 1485042"/>
                  <a:gd name="connsiteX174" fmla="*/ 222504 w 799718"/>
                  <a:gd name="connsiteY174" fmla="*/ 1352264 h 1485042"/>
                  <a:gd name="connsiteX175" fmla="*/ 209169 w 799718"/>
                  <a:gd name="connsiteY175" fmla="*/ 1368552 h 1485042"/>
                  <a:gd name="connsiteX176" fmla="*/ 210026 w 799718"/>
                  <a:gd name="connsiteY176" fmla="*/ 1375982 h 1485042"/>
                  <a:gd name="connsiteX177" fmla="*/ 190024 w 799718"/>
                  <a:gd name="connsiteY177" fmla="*/ 1390650 h 1485042"/>
                  <a:gd name="connsiteX178" fmla="*/ 188309 w 799718"/>
                  <a:gd name="connsiteY178" fmla="*/ 1398079 h 1485042"/>
                  <a:gd name="connsiteX179" fmla="*/ 175355 w 799718"/>
                  <a:gd name="connsiteY179" fmla="*/ 1397794 h 1485042"/>
                  <a:gd name="connsiteX180" fmla="*/ 167640 w 799718"/>
                  <a:gd name="connsiteY180" fmla="*/ 1382458 h 1485042"/>
                  <a:gd name="connsiteX181" fmla="*/ 149542 w 799718"/>
                  <a:gd name="connsiteY181" fmla="*/ 1375791 h 1485042"/>
                  <a:gd name="connsiteX182" fmla="*/ 146685 w 799718"/>
                  <a:gd name="connsiteY182" fmla="*/ 1383887 h 1485042"/>
                  <a:gd name="connsiteX183" fmla="*/ 133064 w 799718"/>
                  <a:gd name="connsiteY183" fmla="*/ 1371791 h 1485042"/>
                  <a:gd name="connsiteX184" fmla="*/ 125635 w 799718"/>
                  <a:gd name="connsiteY184" fmla="*/ 1374553 h 1485042"/>
                  <a:gd name="connsiteX185" fmla="*/ 113633 w 799718"/>
                  <a:gd name="connsiteY185" fmla="*/ 1364361 h 1485042"/>
                  <a:gd name="connsiteX186" fmla="*/ 107442 w 799718"/>
                  <a:gd name="connsiteY186" fmla="*/ 1365790 h 1485042"/>
                  <a:gd name="connsiteX187" fmla="*/ 97631 w 799718"/>
                  <a:gd name="connsiteY187" fmla="*/ 1349312 h 1485042"/>
                  <a:gd name="connsiteX188" fmla="*/ 84392 w 799718"/>
                  <a:gd name="connsiteY188" fmla="*/ 1346549 h 1485042"/>
                  <a:gd name="connsiteX189" fmla="*/ 85439 w 799718"/>
                  <a:gd name="connsiteY189" fmla="*/ 1341311 h 1485042"/>
                  <a:gd name="connsiteX190" fmla="*/ 63913 w 799718"/>
                  <a:gd name="connsiteY190" fmla="*/ 1311116 h 1485042"/>
                  <a:gd name="connsiteX191" fmla="*/ 50673 w 799718"/>
                  <a:gd name="connsiteY191" fmla="*/ 1314069 h 1485042"/>
                  <a:gd name="connsiteX192" fmla="*/ 48482 w 799718"/>
                  <a:gd name="connsiteY192" fmla="*/ 1306258 h 1485042"/>
                  <a:gd name="connsiteX193" fmla="*/ 41910 w 799718"/>
                  <a:gd name="connsiteY193" fmla="*/ 1310069 h 1485042"/>
                  <a:gd name="connsiteX194" fmla="*/ 32956 w 799718"/>
                  <a:gd name="connsiteY194" fmla="*/ 1306258 h 1485042"/>
                  <a:gd name="connsiteX195" fmla="*/ 26765 w 799718"/>
                  <a:gd name="connsiteY195" fmla="*/ 1280255 h 1485042"/>
                  <a:gd name="connsiteX196" fmla="*/ 29432 w 799718"/>
                  <a:gd name="connsiteY196" fmla="*/ 1273874 h 1485042"/>
                  <a:gd name="connsiteX197" fmla="*/ 19431 w 799718"/>
                  <a:gd name="connsiteY197" fmla="*/ 1265111 h 1485042"/>
                  <a:gd name="connsiteX198" fmla="*/ 19431 w 799718"/>
                  <a:gd name="connsiteY198" fmla="*/ 1265111 h 1485042"/>
                  <a:gd name="connsiteX199" fmla="*/ 15621 w 799718"/>
                  <a:gd name="connsiteY199" fmla="*/ 1247299 h 1485042"/>
                  <a:gd name="connsiteX200" fmla="*/ 19621 w 799718"/>
                  <a:gd name="connsiteY200" fmla="*/ 1234726 h 1485042"/>
                  <a:gd name="connsiteX201" fmla="*/ 4858 w 799718"/>
                  <a:gd name="connsiteY201" fmla="*/ 1228916 h 1485042"/>
                  <a:gd name="connsiteX202" fmla="*/ 0 w 799718"/>
                  <a:gd name="connsiteY202" fmla="*/ 1218152 h 1485042"/>
                  <a:gd name="connsiteX203" fmla="*/ 667 w 799718"/>
                  <a:gd name="connsiteY203" fmla="*/ 1204627 h 1485042"/>
                  <a:gd name="connsiteX204" fmla="*/ 15050 w 799718"/>
                  <a:gd name="connsiteY204" fmla="*/ 1195197 h 1485042"/>
                  <a:gd name="connsiteX205" fmla="*/ 16288 w 799718"/>
                  <a:gd name="connsiteY205" fmla="*/ 1189673 h 1485042"/>
                  <a:gd name="connsiteX206" fmla="*/ 37814 w 799718"/>
                  <a:gd name="connsiteY206" fmla="*/ 1195387 h 1485042"/>
                  <a:gd name="connsiteX207" fmla="*/ 43053 w 799718"/>
                  <a:gd name="connsiteY207" fmla="*/ 1191197 h 1485042"/>
                  <a:gd name="connsiteX208" fmla="*/ 76200 w 799718"/>
                  <a:gd name="connsiteY208" fmla="*/ 1198245 h 1485042"/>
                  <a:gd name="connsiteX209" fmla="*/ 88868 w 799718"/>
                  <a:gd name="connsiteY209" fmla="*/ 1212056 h 1485042"/>
                  <a:gd name="connsiteX210" fmla="*/ 109061 w 799718"/>
                  <a:gd name="connsiteY210" fmla="*/ 1213580 h 1485042"/>
                  <a:gd name="connsiteX211" fmla="*/ 117634 w 799718"/>
                  <a:gd name="connsiteY211" fmla="*/ 1192625 h 1485042"/>
                  <a:gd name="connsiteX212" fmla="*/ 118015 w 799718"/>
                  <a:gd name="connsiteY212" fmla="*/ 1160621 h 1485042"/>
                  <a:gd name="connsiteX213" fmla="*/ 132874 w 799718"/>
                  <a:gd name="connsiteY213" fmla="*/ 1152620 h 1485042"/>
                  <a:gd name="connsiteX214" fmla="*/ 131540 w 799718"/>
                  <a:gd name="connsiteY214" fmla="*/ 1130237 h 1485042"/>
                  <a:gd name="connsiteX215" fmla="*/ 143542 w 799718"/>
                  <a:gd name="connsiteY215" fmla="*/ 1128046 h 1485042"/>
                  <a:gd name="connsiteX216" fmla="*/ 148685 w 799718"/>
                  <a:gd name="connsiteY216" fmla="*/ 1110139 h 1485042"/>
                  <a:gd name="connsiteX217" fmla="*/ 157258 w 799718"/>
                  <a:gd name="connsiteY217" fmla="*/ 1106996 h 1485042"/>
                  <a:gd name="connsiteX218" fmla="*/ 143256 w 799718"/>
                  <a:gd name="connsiteY218" fmla="*/ 1080040 h 1485042"/>
                  <a:gd name="connsiteX219" fmla="*/ 163640 w 799718"/>
                  <a:gd name="connsiteY219" fmla="*/ 1074229 h 1485042"/>
                  <a:gd name="connsiteX220" fmla="*/ 179261 w 799718"/>
                  <a:gd name="connsiteY220" fmla="*/ 1082802 h 1485042"/>
                  <a:gd name="connsiteX221" fmla="*/ 188595 w 799718"/>
                  <a:gd name="connsiteY221" fmla="*/ 1081278 h 1485042"/>
                  <a:gd name="connsiteX222" fmla="*/ 179832 w 799718"/>
                  <a:gd name="connsiteY222" fmla="*/ 1057561 h 1485042"/>
                  <a:gd name="connsiteX223" fmla="*/ 194596 w 799718"/>
                  <a:gd name="connsiteY223" fmla="*/ 1053370 h 1485042"/>
                  <a:gd name="connsiteX224" fmla="*/ 194310 w 799718"/>
                  <a:gd name="connsiteY224" fmla="*/ 1047655 h 1485042"/>
                  <a:gd name="connsiteX225" fmla="*/ 170783 w 799718"/>
                  <a:gd name="connsiteY225" fmla="*/ 1022223 h 1485042"/>
                  <a:gd name="connsiteX226" fmla="*/ 171069 w 799718"/>
                  <a:gd name="connsiteY226" fmla="*/ 1013841 h 1485042"/>
                  <a:gd name="connsiteX227" fmla="*/ 145066 w 799718"/>
                  <a:gd name="connsiteY227" fmla="*/ 1012412 h 1485042"/>
                  <a:gd name="connsiteX228" fmla="*/ 150876 w 799718"/>
                  <a:gd name="connsiteY228" fmla="*/ 990124 h 1485042"/>
                  <a:gd name="connsiteX229" fmla="*/ 142208 w 799718"/>
                  <a:gd name="connsiteY229" fmla="*/ 989362 h 1485042"/>
                  <a:gd name="connsiteX230" fmla="*/ 137541 w 799718"/>
                  <a:gd name="connsiteY230" fmla="*/ 982885 h 1485042"/>
                  <a:gd name="connsiteX231" fmla="*/ 137636 w 799718"/>
                  <a:gd name="connsiteY231" fmla="*/ 970502 h 1485042"/>
                  <a:gd name="connsiteX232" fmla="*/ 142018 w 799718"/>
                  <a:gd name="connsiteY232" fmla="*/ 965645 h 1485042"/>
                  <a:gd name="connsiteX233" fmla="*/ 138017 w 799718"/>
                  <a:gd name="connsiteY233" fmla="*/ 956786 h 1485042"/>
                  <a:gd name="connsiteX234" fmla="*/ 141637 w 799718"/>
                  <a:gd name="connsiteY234" fmla="*/ 953738 h 1485042"/>
                  <a:gd name="connsiteX235" fmla="*/ 122015 w 799718"/>
                  <a:gd name="connsiteY235" fmla="*/ 912114 h 1485042"/>
                  <a:gd name="connsiteX236" fmla="*/ 118396 w 799718"/>
                  <a:gd name="connsiteY236" fmla="*/ 859727 h 1485042"/>
                  <a:gd name="connsiteX237" fmla="*/ 110109 w 799718"/>
                  <a:gd name="connsiteY237" fmla="*/ 846296 h 1485042"/>
                  <a:gd name="connsiteX238" fmla="*/ 113348 w 799718"/>
                  <a:gd name="connsiteY238" fmla="*/ 836866 h 1485042"/>
                  <a:gd name="connsiteX239" fmla="*/ 95536 w 799718"/>
                  <a:gd name="connsiteY239" fmla="*/ 809435 h 1485042"/>
                  <a:gd name="connsiteX240" fmla="*/ 88582 w 799718"/>
                  <a:gd name="connsiteY240" fmla="*/ 784384 h 1485042"/>
                  <a:gd name="connsiteX241" fmla="*/ 95631 w 799718"/>
                  <a:gd name="connsiteY241" fmla="*/ 776192 h 1485042"/>
                  <a:gd name="connsiteX242" fmla="*/ 117157 w 799718"/>
                  <a:gd name="connsiteY242" fmla="*/ 771144 h 1485042"/>
                  <a:gd name="connsiteX243" fmla="*/ 128397 w 799718"/>
                  <a:gd name="connsiteY243" fmla="*/ 773620 h 1485042"/>
                  <a:gd name="connsiteX244" fmla="*/ 130969 w 799718"/>
                  <a:gd name="connsiteY244" fmla="*/ 766477 h 1485042"/>
                  <a:gd name="connsiteX245" fmla="*/ 136684 w 799718"/>
                  <a:gd name="connsiteY245" fmla="*/ 766572 h 1485042"/>
                  <a:gd name="connsiteX246" fmla="*/ 144780 w 799718"/>
                  <a:gd name="connsiteY246" fmla="*/ 775716 h 1485042"/>
                  <a:gd name="connsiteX247" fmla="*/ 150495 w 799718"/>
                  <a:gd name="connsiteY247" fmla="*/ 773620 h 1485042"/>
                  <a:gd name="connsiteX248" fmla="*/ 149542 w 799718"/>
                  <a:gd name="connsiteY248" fmla="*/ 756857 h 1485042"/>
                  <a:gd name="connsiteX249" fmla="*/ 155734 w 799718"/>
                  <a:gd name="connsiteY249" fmla="*/ 752285 h 1485042"/>
                  <a:gd name="connsiteX250" fmla="*/ 155448 w 799718"/>
                  <a:gd name="connsiteY250" fmla="*/ 745236 h 1485042"/>
                  <a:gd name="connsiteX251" fmla="*/ 174498 w 799718"/>
                  <a:gd name="connsiteY251" fmla="*/ 742093 h 1485042"/>
                  <a:gd name="connsiteX252" fmla="*/ 175355 w 799718"/>
                  <a:gd name="connsiteY252" fmla="*/ 732568 h 1485042"/>
                  <a:gd name="connsiteX253" fmla="*/ 185642 w 799718"/>
                  <a:gd name="connsiteY253" fmla="*/ 720661 h 1485042"/>
                  <a:gd name="connsiteX254" fmla="*/ 184213 w 799718"/>
                  <a:gd name="connsiteY254" fmla="*/ 702374 h 1485042"/>
                  <a:gd name="connsiteX255" fmla="*/ 198406 w 799718"/>
                  <a:gd name="connsiteY255" fmla="*/ 693611 h 1485042"/>
                  <a:gd name="connsiteX256" fmla="*/ 204597 w 799718"/>
                  <a:gd name="connsiteY256" fmla="*/ 671322 h 1485042"/>
                  <a:gd name="connsiteX257" fmla="*/ 219170 w 799718"/>
                  <a:gd name="connsiteY257" fmla="*/ 665131 h 1485042"/>
                  <a:gd name="connsiteX258" fmla="*/ 229362 w 799718"/>
                  <a:gd name="connsiteY258" fmla="*/ 652653 h 1485042"/>
                  <a:gd name="connsiteX259" fmla="*/ 232696 w 799718"/>
                  <a:gd name="connsiteY259" fmla="*/ 631698 h 1485042"/>
                  <a:gd name="connsiteX260" fmla="*/ 242125 w 799718"/>
                  <a:gd name="connsiteY260" fmla="*/ 621316 h 1485042"/>
                  <a:gd name="connsiteX261" fmla="*/ 258413 w 799718"/>
                  <a:gd name="connsiteY261" fmla="*/ 618363 h 1485042"/>
                  <a:gd name="connsiteX262" fmla="*/ 268510 w 799718"/>
                  <a:gd name="connsiteY262" fmla="*/ 625316 h 1485042"/>
                  <a:gd name="connsiteX263" fmla="*/ 282988 w 799718"/>
                  <a:gd name="connsiteY263" fmla="*/ 617601 h 1485042"/>
                  <a:gd name="connsiteX264" fmla="*/ 280416 w 799718"/>
                  <a:gd name="connsiteY264" fmla="*/ 596265 h 1485042"/>
                  <a:gd name="connsiteX265" fmla="*/ 280416 w 799718"/>
                  <a:gd name="connsiteY265" fmla="*/ 596265 h 1485042"/>
                  <a:gd name="connsiteX266" fmla="*/ 286607 w 799718"/>
                  <a:gd name="connsiteY266" fmla="*/ 589598 h 1485042"/>
                  <a:gd name="connsiteX267" fmla="*/ 288798 w 799718"/>
                  <a:gd name="connsiteY267" fmla="*/ 570166 h 1485042"/>
                  <a:gd name="connsiteX268" fmla="*/ 303752 w 799718"/>
                  <a:gd name="connsiteY268" fmla="*/ 565023 h 1485042"/>
                  <a:gd name="connsiteX269" fmla="*/ 300800 w 799718"/>
                  <a:gd name="connsiteY269" fmla="*/ 556165 h 1485042"/>
                  <a:gd name="connsiteX270" fmla="*/ 307658 w 799718"/>
                  <a:gd name="connsiteY270" fmla="*/ 547783 h 1485042"/>
                  <a:gd name="connsiteX271" fmla="*/ 299180 w 799718"/>
                  <a:gd name="connsiteY271" fmla="*/ 539972 h 1485042"/>
                  <a:gd name="connsiteX272" fmla="*/ 287941 w 799718"/>
                  <a:gd name="connsiteY272" fmla="*/ 539020 h 1485042"/>
                  <a:gd name="connsiteX273" fmla="*/ 287750 w 799718"/>
                  <a:gd name="connsiteY273" fmla="*/ 522923 h 1485042"/>
                  <a:gd name="connsiteX274" fmla="*/ 300800 w 799718"/>
                  <a:gd name="connsiteY274" fmla="*/ 513493 h 1485042"/>
                  <a:gd name="connsiteX275" fmla="*/ 290893 w 799718"/>
                  <a:gd name="connsiteY275" fmla="*/ 504920 h 1485042"/>
                  <a:gd name="connsiteX276" fmla="*/ 287179 w 799718"/>
                  <a:gd name="connsiteY276" fmla="*/ 493871 h 1485042"/>
                  <a:gd name="connsiteX277" fmla="*/ 300323 w 799718"/>
                  <a:gd name="connsiteY277" fmla="*/ 461105 h 1485042"/>
                  <a:gd name="connsiteX278" fmla="*/ 315087 w 799718"/>
                  <a:gd name="connsiteY278" fmla="*/ 447294 h 1485042"/>
                  <a:gd name="connsiteX279" fmla="*/ 314896 w 799718"/>
                  <a:gd name="connsiteY279" fmla="*/ 429673 h 1485042"/>
                  <a:gd name="connsiteX280" fmla="*/ 302038 w 799718"/>
                  <a:gd name="connsiteY280" fmla="*/ 391573 h 1485042"/>
                  <a:gd name="connsiteX281" fmla="*/ 302990 w 799718"/>
                  <a:gd name="connsiteY281" fmla="*/ 384905 h 1485042"/>
                  <a:gd name="connsiteX282" fmla="*/ 324517 w 799718"/>
                  <a:gd name="connsiteY282" fmla="*/ 370523 h 1485042"/>
                  <a:gd name="connsiteX283" fmla="*/ 327850 w 799718"/>
                  <a:gd name="connsiteY283" fmla="*/ 358616 h 1485042"/>
                  <a:gd name="connsiteX284" fmla="*/ 319754 w 799718"/>
                  <a:gd name="connsiteY284" fmla="*/ 333851 h 1485042"/>
                  <a:gd name="connsiteX285" fmla="*/ 324898 w 799718"/>
                  <a:gd name="connsiteY285" fmla="*/ 319183 h 1485042"/>
                  <a:gd name="connsiteX286" fmla="*/ 317945 w 799718"/>
                  <a:gd name="connsiteY286" fmla="*/ 308610 h 1485042"/>
                  <a:gd name="connsiteX287" fmla="*/ 317087 w 799718"/>
                  <a:gd name="connsiteY287" fmla="*/ 292894 h 1485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</a:cxnLst>
                <a:rect l="l" t="t" r="r" b="b"/>
                <a:pathLst>
                  <a:path w="799718" h="1485042">
                    <a:moveTo>
                      <a:pt x="334327" y="281749"/>
                    </a:moveTo>
                    <a:lnTo>
                      <a:pt x="357092" y="276034"/>
                    </a:lnTo>
                    <a:lnTo>
                      <a:pt x="394240" y="228886"/>
                    </a:lnTo>
                    <a:lnTo>
                      <a:pt x="417290" y="229552"/>
                    </a:lnTo>
                    <a:lnTo>
                      <a:pt x="423386" y="223742"/>
                    </a:lnTo>
                    <a:lnTo>
                      <a:pt x="422338" y="207073"/>
                    </a:lnTo>
                    <a:lnTo>
                      <a:pt x="435292" y="192405"/>
                    </a:lnTo>
                    <a:lnTo>
                      <a:pt x="436531" y="185261"/>
                    </a:lnTo>
                    <a:lnTo>
                      <a:pt x="430149" y="175736"/>
                    </a:lnTo>
                    <a:lnTo>
                      <a:pt x="421196" y="171831"/>
                    </a:lnTo>
                    <a:lnTo>
                      <a:pt x="425482" y="135350"/>
                    </a:lnTo>
                    <a:lnTo>
                      <a:pt x="429577" y="129730"/>
                    </a:lnTo>
                    <a:lnTo>
                      <a:pt x="428720" y="110776"/>
                    </a:lnTo>
                    <a:lnTo>
                      <a:pt x="435959" y="106966"/>
                    </a:lnTo>
                    <a:lnTo>
                      <a:pt x="439198" y="89725"/>
                    </a:lnTo>
                    <a:lnTo>
                      <a:pt x="448056" y="83248"/>
                    </a:lnTo>
                    <a:lnTo>
                      <a:pt x="449580" y="71438"/>
                    </a:lnTo>
                    <a:lnTo>
                      <a:pt x="446437" y="59817"/>
                    </a:lnTo>
                    <a:lnTo>
                      <a:pt x="450151" y="52959"/>
                    </a:lnTo>
                    <a:lnTo>
                      <a:pt x="444817" y="47244"/>
                    </a:lnTo>
                    <a:lnTo>
                      <a:pt x="450056" y="42291"/>
                    </a:lnTo>
                    <a:lnTo>
                      <a:pt x="446627" y="18383"/>
                    </a:lnTo>
                    <a:lnTo>
                      <a:pt x="438626" y="8382"/>
                    </a:lnTo>
                    <a:lnTo>
                      <a:pt x="438912" y="0"/>
                    </a:lnTo>
                    <a:lnTo>
                      <a:pt x="466154" y="9906"/>
                    </a:lnTo>
                    <a:lnTo>
                      <a:pt x="482155" y="22003"/>
                    </a:lnTo>
                    <a:lnTo>
                      <a:pt x="511302" y="16288"/>
                    </a:lnTo>
                    <a:lnTo>
                      <a:pt x="522351" y="22574"/>
                    </a:lnTo>
                    <a:lnTo>
                      <a:pt x="522351" y="22574"/>
                    </a:lnTo>
                    <a:lnTo>
                      <a:pt x="521589" y="38290"/>
                    </a:lnTo>
                    <a:lnTo>
                      <a:pt x="531685" y="51435"/>
                    </a:lnTo>
                    <a:lnTo>
                      <a:pt x="525113" y="74390"/>
                    </a:lnTo>
                    <a:lnTo>
                      <a:pt x="529876" y="94583"/>
                    </a:lnTo>
                    <a:lnTo>
                      <a:pt x="528733" y="116205"/>
                    </a:lnTo>
                    <a:lnTo>
                      <a:pt x="545211" y="159258"/>
                    </a:lnTo>
                    <a:lnTo>
                      <a:pt x="543306" y="166878"/>
                    </a:lnTo>
                    <a:lnTo>
                      <a:pt x="551497" y="174403"/>
                    </a:lnTo>
                    <a:lnTo>
                      <a:pt x="554831" y="185356"/>
                    </a:lnTo>
                    <a:lnTo>
                      <a:pt x="563880" y="191357"/>
                    </a:lnTo>
                    <a:lnTo>
                      <a:pt x="573596" y="238030"/>
                    </a:lnTo>
                    <a:lnTo>
                      <a:pt x="587121" y="245364"/>
                    </a:lnTo>
                    <a:lnTo>
                      <a:pt x="602456" y="239744"/>
                    </a:lnTo>
                    <a:lnTo>
                      <a:pt x="604171" y="250984"/>
                    </a:lnTo>
                    <a:lnTo>
                      <a:pt x="611696" y="254127"/>
                    </a:lnTo>
                    <a:lnTo>
                      <a:pt x="609600" y="274130"/>
                    </a:lnTo>
                    <a:lnTo>
                      <a:pt x="615220" y="280416"/>
                    </a:lnTo>
                    <a:lnTo>
                      <a:pt x="644080" y="281559"/>
                    </a:lnTo>
                    <a:lnTo>
                      <a:pt x="648176" y="289465"/>
                    </a:lnTo>
                    <a:lnTo>
                      <a:pt x="659035" y="292894"/>
                    </a:lnTo>
                    <a:lnTo>
                      <a:pt x="661892" y="289465"/>
                    </a:lnTo>
                    <a:lnTo>
                      <a:pt x="671989" y="295561"/>
                    </a:lnTo>
                    <a:lnTo>
                      <a:pt x="684276" y="320516"/>
                    </a:lnTo>
                    <a:lnTo>
                      <a:pt x="702755" y="335756"/>
                    </a:lnTo>
                    <a:lnTo>
                      <a:pt x="729710" y="351377"/>
                    </a:lnTo>
                    <a:lnTo>
                      <a:pt x="740759" y="347377"/>
                    </a:lnTo>
                    <a:lnTo>
                      <a:pt x="764191" y="372237"/>
                    </a:lnTo>
                    <a:lnTo>
                      <a:pt x="758762" y="393001"/>
                    </a:lnTo>
                    <a:lnTo>
                      <a:pt x="761905" y="404622"/>
                    </a:lnTo>
                    <a:lnTo>
                      <a:pt x="775716" y="397764"/>
                    </a:lnTo>
                    <a:lnTo>
                      <a:pt x="792385" y="410337"/>
                    </a:lnTo>
                    <a:lnTo>
                      <a:pt x="792385" y="410337"/>
                    </a:lnTo>
                    <a:lnTo>
                      <a:pt x="799719" y="426815"/>
                    </a:lnTo>
                    <a:lnTo>
                      <a:pt x="784003" y="449009"/>
                    </a:lnTo>
                    <a:lnTo>
                      <a:pt x="781145" y="463867"/>
                    </a:lnTo>
                    <a:lnTo>
                      <a:pt x="788384" y="481679"/>
                    </a:lnTo>
                    <a:lnTo>
                      <a:pt x="786098" y="493490"/>
                    </a:lnTo>
                    <a:lnTo>
                      <a:pt x="790575" y="502825"/>
                    </a:lnTo>
                    <a:lnTo>
                      <a:pt x="783050" y="531209"/>
                    </a:lnTo>
                    <a:lnTo>
                      <a:pt x="796195" y="549783"/>
                    </a:lnTo>
                    <a:lnTo>
                      <a:pt x="789718" y="557784"/>
                    </a:lnTo>
                    <a:lnTo>
                      <a:pt x="788670" y="576739"/>
                    </a:lnTo>
                    <a:lnTo>
                      <a:pt x="777240" y="569214"/>
                    </a:lnTo>
                    <a:lnTo>
                      <a:pt x="767715" y="577406"/>
                    </a:lnTo>
                    <a:lnTo>
                      <a:pt x="754666" y="579787"/>
                    </a:lnTo>
                    <a:lnTo>
                      <a:pt x="750475" y="597313"/>
                    </a:lnTo>
                    <a:lnTo>
                      <a:pt x="755333" y="600647"/>
                    </a:lnTo>
                    <a:lnTo>
                      <a:pt x="754856" y="607314"/>
                    </a:lnTo>
                    <a:lnTo>
                      <a:pt x="750380" y="620554"/>
                    </a:lnTo>
                    <a:lnTo>
                      <a:pt x="734473" y="638842"/>
                    </a:lnTo>
                    <a:lnTo>
                      <a:pt x="732663" y="653415"/>
                    </a:lnTo>
                    <a:lnTo>
                      <a:pt x="721614" y="655320"/>
                    </a:lnTo>
                    <a:lnTo>
                      <a:pt x="727996" y="660178"/>
                    </a:lnTo>
                    <a:lnTo>
                      <a:pt x="722662" y="678752"/>
                    </a:lnTo>
                    <a:lnTo>
                      <a:pt x="710946" y="690848"/>
                    </a:lnTo>
                    <a:lnTo>
                      <a:pt x="697230" y="689896"/>
                    </a:lnTo>
                    <a:lnTo>
                      <a:pt x="698945" y="695706"/>
                    </a:lnTo>
                    <a:lnTo>
                      <a:pt x="689896" y="701993"/>
                    </a:lnTo>
                    <a:lnTo>
                      <a:pt x="687324" y="715328"/>
                    </a:lnTo>
                    <a:lnTo>
                      <a:pt x="680085" y="718566"/>
                    </a:lnTo>
                    <a:lnTo>
                      <a:pt x="678085" y="733615"/>
                    </a:lnTo>
                    <a:lnTo>
                      <a:pt x="659511" y="765620"/>
                    </a:lnTo>
                    <a:lnTo>
                      <a:pt x="638461" y="767239"/>
                    </a:lnTo>
                    <a:lnTo>
                      <a:pt x="627793" y="763619"/>
                    </a:lnTo>
                    <a:lnTo>
                      <a:pt x="623030" y="782383"/>
                    </a:lnTo>
                    <a:lnTo>
                      <a:pt x="619601" y="781717"/>
                    </a:lnTo>
                    <a:lnTo>
                      <a:pt x="611696" y="795623"/>
                    </a:lnTo>
                    <a:lnTo>
                      <a:pt x="604266" y="794480"/>
                    </a:lnTo>
                    <a:lnTo>
                      <a:pt x="591312" y="809911"/>
                    </a:lnTo>
                    <a:lnTo>
                      <a:pt x="589883" y="819912"/>
                    </a:lnTo>
                    <a:lnTo>
                      <a:pt x="560832" y="859536"/>
                    </a:lnTo>
                    <a:lnTo>
                      <a:pt x="565404" y="872299"/>
                    </a:lnTo>
                    <a:lnTo>
                      <a:pt x="551402" y="881348"/>
                    </a:lnTo>
                    <a:lnTo>
                      <a:pt x="539305" y="906970"/>
                    </a:lnTo>
                    <a:lnTo>
                      <a:pt x="519779" y="910876"/>
                    </a:lnTo>
                    <a:lnTo>
                      <a:pt x="521113" y="916591"/>
                    </a:lnTo>
                    <a:lnTo>
                      <a:pt x="506635" y="926020"/>
                    </a:lnTo>
                    <a:lnTo>
                      <a:pt x="499110" y="927259"/>
                    </a:lnTo>
                    <a:lnTo>
                      <a:pt x="494443" y="916305"/>
                    </a:lnTo>
                    <a:lnTo>
                      <a:pt x="482917" y="912304"/>
                    </a:lnTo>
                    <a:lnTo>
                      <a:pt x="474155" y="921544"/>
                    </a:lnTo>
                    <a:lnTo>
                      <a:pt x="452818" y="930593"/>
                    </a:lnTo>
                    <a:lnTo>
                      <a:pt x="458057" y="948785"/>
                    </a:lnTo>
                    <a:lnTo>
                      <a:pt x="439198" y="960215"/>
                    </a:lnTo>
                    <a:lnTo>
                      <a:pt x="435769" y="971264"/>
                    </a:lnTo>
                    <a:lnTo>
                      <a:pt x="412623" y="982980"/>
                    </a:lnTo>
                    <a:lnTo>
                      <a:pt x="387096" y="1007554"/>
                    </a:lnTo>
                    <a:lnTo>
                      <a:pt x="382143" y="1025081"/>
                    </a:lnTo>
                    <a:lnTo>
                      <a:pt x="347472" y="1054608"/>
                    </a:lnTo>
                    <a:lnTo>
                      <a:pt x="341662" y="1071372"/>
                    </a:lnTo>
                    <a:lnTo>
                      <a:pt x="329755" y="1077754"/>
                    </a:lnTo>
                    <a:lnTo>
                      <a:pt x="324326" y="1095375"/>
                    </a:lnTo>
                    <a:lnTo>
                      <a:pt x="312325" y="1105948"/>
                    </a:lnTo>
                    <a:lnTo>
                      <a:pt x="324231" y="1118235"/>
                    </a:lnTo>
                    <a:lnTo>
                      <a:pt x="320992" y="1125760"/>
                    </a:lnTo>
                    <a:lnTo>
                      <a:pt x="333089" y="1130903"/>
                    </a:lnTo>
                    <a:lnTo>
                      <a:pt x="344424" y="1151382"/>
                    </a:lnTo>
                    <a:lnTo>
                      <a:pt x="365379" y="1149096"/>
                    </a:lnTo>
                    <a:lnTo>
                      <a:pt x="372332" y="1133570"/>
                    </a:lnTo>
                    <a:lnTo>
                      <a:pt x="379952" y="1129665"/>
                    </a:lnTo>
                    <a:lnTo>
                      <a:pt x="379952" y="1129665"/>
                    </a:lnTo>
                    <a:lnTo>
                      <a:pt x="383858" y="1139000"/>
                    </a:lnTo>
                    <a:lnTo>
                      <a:pt x="378714" y="1161574"/>
                    </a:lnTo>
                    <a:lnTo>
                      <a:pt x="382619" y="1170527"/>
                    </a:lnTo>
                    <a:lnTo>
                      <a:pt x="364236" y="1192340"/>
                    </a:lnTo>
                    <a:lnTo>
                      <a:pt x="367760" y="1223486"/>
                    </a:lnTo>
                    <a:lnTo>
                      <a:pt x="358712" y="1215771"/>
                    </a:lnTo>
                    <a:lnTo>
                      <a:pt x="350520" y="1216152"/>
                    </a:lnTo>
                    <a:lnTo>
                      <a:pt x="345853" y="1222534"/>
                    </a:lnTo>
                    <a:lnTo>
                      <a:pt x="348139" y="1227487"/>
                    </a:lnTo>
                    <a:lnTo>
                      <a:pt x="342233" y="1239869"/>
                    </a:lnTo>
                    <a:lnTo>
                      <a:pt x="356330" y="1246727"/>
                    </a:lnTo>
                    <a:lnTo>
                      <a:pt x="353377" y="1256919"/>
                    </a:lnTo>
                    <a:lnTo>
                      <a:pt x="358807" y="1269968"/>
                    </a:lnTo>
                    <a:lnTo>
                      <a:pt x="347091" y="1276731"/>
                    </a:lnTo>
                    <a:lnTo>
                      <a:pt x="346043" y="1297686"/>
                    </a:lnTo>
                    <a:lnTo>
                      <a:pt x="337471" y="1308354"/>
                    </a:lnTo>
                    <a:lnTo>
                      <a:pt x="346615" y="1327404"/>
                    </a:lnTo>
                    <a:lnTo>
                      <a:pt x="360997" y="1333119"/>
                    </a:lnTo>
                    <a:lnTo>
                      <a:pt x="358807" y="1342168"/>
                    </a:lnTo>
                    <a:lnTo>
                      <a:pt x="352901" y="1344168"/>
                    </a:lnTo>
                    <a:lnTo>
                      <a:pt x="352616" y="1361123"/>
                    </a:lnTo>
                    <a:lnTo>
                      <a:pt x="360235" y="1363218"/>
                    </a:lnTo>
                    <a:lnTo>
                      <a:pt x="369665" y="1377315"/>
                    </a:lnTo>
                    <a:lnTo>
                      <a:pt x="379762" y="1380458"/>
                    </a:lnTo>
                    <a:lnTo>
                      <a:pt x="383476" y="1403795"/>
                    </a:lnTo>
                    <a:lnTo>
                      <a:pt x="368808" y="1416939"/>
                    </a:lnTo>
                    <a:lnTo>
                      <a:pt x="369380" y="1453610"/>
                    </a:lnTo>
                    <a:lnTo>
                      <a:pt x="359759" y="1455325"/>
                    </a:lnTo>
                    <a:lnTo>
                      <a:pt x="358902" y="1469612"/>
                    </a:lnTo>
                    <a:lnTo>
                      <a:pt x="351472" y="1468755"/>
                    </a:lnTo>
                    <a:lnTo>
                      <a:pt x="345281" y="1472470"/>
                    </a:lnTo>
                    <a:lnTo>
                      <a:pt x="345948" y="1477328"/>
                    </a:lnTo>
                    <a:lnTo>
                      <a:pt x="333566" y="1476280"/>
                    </a:lnTo>
                    <a:lnTo>
                      <a:pt x="331280" y="1484090"/>
                    </a:lnTo>
                    <a:lnTo>
                      <a:pt x="326898" y="1485043"/>
                    </a:lnTo>
                    <a:lnTo>
                      <a:pt x="316230" y="1481137"/>
                    </a:lnTo>
                    <a:lnTo>
                      <a:pt x="306896" y="1457420"/>
                    </a:lnTo>
                    <a:lnTo>
                      <a:pt x="295275" y="1444847"/>
                    </a:lnTo>
                    <a:lnTo>
                      <a:pt x="279178" y="1443704"/>
                    </a:lnTo>
                    <a:lnTo>
                      <a:pt x="279178" y="1443704"/>
                    </a:lnTo>
                    <a:lnTo>
                      <a:pt x="271177" y="1440752"/>
                    </a:lnTo>
                    <a:lnTo>
                      <a:pt x="267176" y="1421035"/>
                    </a:lnTo>
                    <a:lnTo>
                      <a:pt x="254127" y="1402080"/>
                    </a:lnTo>
                    <a:lnTo>
                      <a:pt x="250222" y="1355789"/>
                    </a:lnTo>
                    <a:lnTo>
                      <a:pt x="222504" y="1352264"/>
                    </a:lnTo>
                    <a:lnTo>
                      <a:pt x="209169" y="1368552"/>
                    </a:lnTo>
                    <a:lnTo>
                      <a:pt x="210026" y="1375982"/>
                    </a:lnTo>
                    <a:lnTo>
                      <a:pt x="190024" y="1390650"/>
                    </a:lnTo>
                    <a:lnTo>
                      <a:pt x="188309" y="1398079"/>
                    </a:lnTo>
                    <a:lnTo>
                      <a:pt x="175355" y="1397794"/>
                    </a:lnTo>
                    <a:lnTo>
                      <a:pt x="167640" y="1382458"/>
                    </a:lnTo>
                    <a:lnTo>
                      <a:pt x="149542" y="1375791"/>
                    </a:lnTo>
                    <a:lnTo>
                      <a:pt x="146685" y="1383887"/>
                    </a:lnTo>
                    <a:lnTo>
                      <a:pt x="133064" y="1371791"/>
                    </a:lnTo>
                    <a:lnTo>
                      <a:pt x="125635" y="1374553"/>
                    </a:lnTo>
                    <a:lnTo>
                      <a:pt x="113633" y="1364361"/>
                    </a:lnTo>
                    <a:lnTo>
                      <a:pt x="107442" y="1365790"/>
                    </a:lnTo>
                    <a:lnTo>
                      <a:pt x="97631" y="1349312"/>
                    </a:lnTo>
                    <a:lnTo>
                      <a:pt x="84392" y="1346549"/>
                    </a:lnTo>
                    <a:lnTo>
                      <a:pt x="85439" y="1341311"/>
                    </a:lnTo>
                    <a:lnTo>
                      <a:pt x="63913" y="1311116"/>
                    </a:lnTo>
                    <a:lnTo>
                      <a:pt x="50673" y="1314069"/>
                    </a:lnTo>
                    <a:lnTo>
                      <a:pt x="48482" y="1306258"/>
                    </a:lnTo>
                    <a:lnTo>
                      <a:pt x="41910" y="1310069"/>
                    </a:lnTo>
                    <a:lnTo>
                      <a:pt x="32956" y="1306258"/>
                    </a:lnTo>
                    <a:lnTo>
                      <a:pt x="26765" y="1280255"/>
                    </a:lnTo>
                    <a:lnTo>
                      <a:pt x="29432" y="1273874"/>
                    </a:lnTo>
                    <a:lnTo>
                      <a:pt x="19431" y="1265111"/>
                    </a:lnTo>
                    <a:lnTo>
                      <a:pt x="19431" y="1265111"/>
                    </a:lnTo>
                    <a:lnTo>
                      <a:pt x="15621" y="1247299"/>
                    </a:lnTo>
                    <a:lnTo>
                      <a:pt x="19621" y="1234726"/>
                    </a:lnTo>
                    <a:lnTo>
                      <a:pt x="4858" y="1228916"/>
                    </a:lnTo>
                    <a:lnTo>
                      <a:pt x="0" y="1218152"/>
                    </a:lnTo>
                    <a:lnTo>
                      <a:pt x="667" y="1204627"/>
                    </a:lnTo>
                    <a:lnTo>
                      <a:pt x="15050" y="1195197"/>
                    </a:lnTo>
                    <a:lnTo>
                      <a:pt x="16288" y="1189673"/>
                    </a:lnTo>
                    <a:lnTo>
                      <a:pt x="37814" y="1195387"/>
                    </a:lnTo>
                    <a:lnTo>
                      <a:pt x="43053" y="1191197"/>
                    </a:lnTo>
                    <a:lnTo>
                      <a:pt x="76200" y="1198245"/>
                    </a:lnTo>
                    <a:lnTo>
                      <a:pt x="88868" y="1212056"/>
                    </a:lnTo>
                    <a:lnTo>
                      <a:pt x="109061" y="1213580"/>
                    </a:lnTo>
                    <a:lnTo>
                      <a:pt x="117634" y="1192625"/>
                    </a:lnTo>
                    <a:lnTo>
                      <a:pt x="118015" y="1160621"/>
                    </a:lnTo>
                    <a:lnTo>
                      <a:pt x="132874" y="1152620"/>
                    </a:lnTo>
                    <a:lnTo>
                      <a:pt x="131540" y="1130237"/>
                    </a:lnTo>
                    <a:lnTo>
                      <a:pt x="143542" y="1128046"/>
                    </a:lnTo>
                    <a:lnTo>
                      <a:pt x="148685" y="1110139"/>
                    </a:lnTo>
                    <a:lnTo>
                      <a:pt x="157258" y="1106996"/>
                    </a:lnTo>
                    <a:lnTo>
                      <a:pt x="143256" y="1080040"/>
                    </a:lnTo>
                    <a:lnTo>
                      <a:pt x="163640" y="1074229"/>
                    </a:lnTo>
                    <a:lnTo>
                      <a:pt x="179261" y="1082802"/>
                    </a:lnTo>
                    <a:lnTo>
                      <a:pt x="188595" y="1081278"/>
                    </a:lnTo>
                    <a:lnTo>
                      <a:pt x="179832" y="1057561"/>
                    </a:lnTo>
                    <a:lnTo>
                      <a:pt x="194596" y="1053370"/>
                    </a:lnTo>
                    <a:lnTo>
                      <a:pt x="194310" y="1047655"/>
                    </a:lnTo>
                    <a:lnTo>
                      <a:pt x="170783" y="1022223"/>
                    </a:lnTo>
                    <a:lnTo>
                      <a:pt x="171069" y="1013841"/>
                    </a:lnTo>
                    <a:lnTo>
                      <a:pt x="145066" y="1012412"/>
                    </a:lnTo>
                    <a:lnTo>
                      <a:pt x="150876" y="990124"/>
                    </a:lnTo>
                    <a:lnTo>
                      <a:pt x="142208" y="989362"/>
                    </a:lnTo>
                    <a:lnTo>
                      <a:pt x="137541" y="982885"/>
                    </a:lnTo>
                    <a:lnTo>
                      <a:pt x="137636" y="970502"/>
                    </a:lnTo>
                    <a:lnTo>
                      <a:pt x="142018" y="965645"/>
                    </a:lnTo>
                    <a:lnTo>
                      <a:pt x="138017" y="956786"/>
                    </a:lnTo>
                    <a:lnTo>
                      <a:pt x="141637" y="953738"/>
                    </a:lnTo>
                    <a:lnTo>
                      <a:pt x="122015" y="912114"/>
                    </a:lnTo>
                    <a:lnTo>
                      <a:pt x="118396" y="859727"/>
                    </a:lnTo>
                    <a:lnTo>
                      <a:pt x="110109" y="846296"/>
                    </a:lnTo>
                    <a:lnTo>
                      <a:pt x="113348" y="836866"/>
                    </a:lnTo>
                    <a:lnTo>
                      <a:pt x="95536" y="809435"/>
                    </a:lnTo>
                    <a:lnTo>
                      <a:pt x="88582" y="784384"/>
                    </a:lnTo>
                    <a:lnTo>
                      <a:pt x="95631" y="776192"/>
                    </a:lnTo>
                    <a:lnTo>
                      <a:pt x="117157" y="771144"/>
                    </a:lnTo>
                    <a:lnTo>
                      <a:pt x="128397" y="773620"/>
                    </a:lnTo>
                    <a:lnTo>
                      <a:pt x="130969" y="766477"/>
                    </a:lnTo>
                    <a:lnTo>
                      <a:pt x="136684" y="766572"/>
                    </a:lnTo>
                    <a:lnTo>
                      <a:pt x="144780" y="775716"/>
                    </a:lnTo>
                    <a:lnTo>
                      <a:pt x="150495" y="773620"/>
                    </a:lnTo>
                    <a:lnTo>
                      <a:pt x="149542" y="756857"/>
                    </a:lnTo>
                    <a:lnTo>
                      <a:pt x="155734" y="752285"/>
                    </a:lnTo>
                    <a:lnTo>
                      <a:pt x="155448" y="745236"/>
                    </a:lnTo>
                    <a:lnTo>
                      <a:pt x="174498" y="742093"/>
                    </a:lnTo>
                    <a:lnTo>
                      <a:pt x="175355" y="732568"/>
                    </a:lnTo>
                    <a:lnTo>
                      <a:pt x="185642" y="720661"/>
                    </a:lnTo>
                    <a:lnTo>
                      <a:pt x="184213" y="702374"/>
                    </a:lnTo>
                    <a:lnTo>
                      <a:pt x="198406" y="693611"/>
                    </a:lnTo>
                    <a:lnTo>
                      <a:pt x="204597" y="671322"/>
                    </a:lnTo>
                    <a:lnTo>
                      <a:pt x="219170" y="665131"/>
                    </a:lnTo>
                    <a:lnTo>
                      <a:pt x="229362" y="652653"/>
                    </a:lnTo>
                    <a:lnTo>
                      <a:pt x="232696" y="631698"/>
                    </a:lnTo>
                    <a:lnTo>
                      <a:pt x="242125" y="621316"/>
                    </a:lnTo>
                    <a:lnTo>
                      <a:pt x="258413" y="618363"/>
                    </a:lnTo>
                    <a:lnTo>
                      <a:pt x="268510" y="625316"/>
                    </a:lnTo>
                    <a:lnTo>
                      <a:pt x="282988" y="617601"/>
                    </a:lnTo>
                    <a:lnTo>
                      <a:pt x="280416" y="596265"/>
                    </a:lnTo>
                    <a:lnTo>
                      <a:pt x="280416" y="596265"/>
                    </a:lnTo>
                    <a:lnTo>
                      <a:pt x="286607" y="589598"/>
                    </a:lnTo>
                    <a:lnTo>
                      <a:pt x="288798" y="570166"/>
                    </a:lnTo>
                    <a:lnTo>
                      <a:pt x="303752" y="565023"/>
                    </a:lnTo>
                    <a:lnTo>
                      <a:pt x="300800" y="556165"/>
                    </a:lnTo>
                    <a:lnTo>
                      <a:pt x="307658" y="547783"/>
                    </a:lnTo>
                    <a:lnTo>
                      <a:pt x="299180" y="539972"/>
                    </a:lnTo>
                    <a:lnTo>
                      <a:pt x="287941" y="539020"/>
                    </a:lnTo>
                    <a:lnTo>
                      <a:pt x="287750" y="522923"/>
                    </a:lnTo>
                    <a:lnTo>
                      <a:pt x="300800" y="513493"/>
                    </a:lnTo>
                    <a:lnTo>
                      <a:pt x="290893" y="504920"/>
                    </a:lnTo>
                    <a:lnTo>
                      <a:pt x="287179" y="493871"/>
                    </a:lnTo>
                    <a:lnTo>
                      <a:pt x="300323" y="461105"/>
                    </a:lnTo>
                    <a:lnTo>
                      <a:pt x="315087" y="447294"/>
                    </a:lnTo>
                    <a:lnTo>
                      <a:pt x="314896" y="429673"/>
                    </a:lnTo>
                    <a:lnTo>
                      <a:pt x="302038" y="391573"/>
                    </a:lnTo>
                    <a:lnTo>
                      <a:pt x="302990" y="384905"/>
                    </a:lnTo>
                    <a:lnTo>
                      <a:pt x="324517" y="370523"/>
                    </a:lnTo>
                    <a:lnTo>
                      <a:pt x="327850" y="358616"/>
                    </a:lnTo>
                    <a:lnTo>
                      <a:pt x="319754" y="333851"/>
                    </a:lnTo>
                    <a:lnTo>
                      <a:pt x="324898" y="319183"/>
                    </a:lnTo>
                    <a:lnTo>
                      <a:pt x="317945" y="308610"/>
                    </a:lnTo>
                    <a:lnTo>
                      <a:pt x="317087" y="292894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" name="任意多边形: 形状 45"/>
              <p:cNvSpPr/>
              <p:nvPr>
                <p:custDataLst>
                  <p:tags r:id="rId98"/>
                </p:custDataLst>
              </p:nvPr>
            </p:nvSpPr>
            <p:spPr>
              <a:xfrm>
                <a:off x="5932" y="6016"/>
                <a:ext cx="94" cy="112"/>
              </a:xfrm>
              <a:custGeom>
                <a:avLst/>
                <a:gdLst>
                  <a:gd name="connsiteX0" fmla="*/ 770858 w 831246"/>
                  <a:gd name="connsiteY0" fmla="*/ 95 h 814863"/>
                  <a:gd name="connsiteX1" fmla="*/ 791147 w 831246"/>
                  <a:gd name="connsiteY1" fmla="*/ 8858 h 814863"/>
                  <a:gd name="connsiteX2" fmla="*/ 803624 w 831246"/>
                  <a:gd name="connsiteY2" fmla="*/ 22193 h 814863"/>
                  <a:gd name="connsiteX3" fmla="*/ 825151 w 831246"/>
                  <a:gd name="connsiteY3" fmla="*/ 27622 h 814863"/>
                  <a:gd name="connsiteX4" fmla="*/ 823912 w 831246"/>
                  <a:gd name="connsiteY4" fmla="*/ 36004 h 814863"/>
                  <a:gd name="connsiteX5" fmla="*/ 804196 w 831246"/>
                  <a:gd name="connsiteY5" fmla="*/ 55817 h 814863"/>
                  <a:gd name="connsiteX6" fmla="*/ 810673 w 831246"/>
                  <a:gd name="connsiteY6" fmla="*/ 70580 h 814863"/>
                  <a:gd name="connsiteX7" fmla="*/ 801052 w 831246"/>
                  <a:gd name="connsiteY7" fmla="*/ 80391 h 814863"/>
                  <a:gd name="connsiteX8" fmla="*/ 810863 w 831246"/>
                  <a:gd name="connsiteY8" fmla="*/ 90392 h 814863"/>
                  <a:gd name="connsiteX9" fmla="*/ 814578 w 831246"/>
                  <a:gd name="connsiteY9" fmla="*/ 109156 h 814863"/>
                  <a:gd name="connsiteX10" fmla="*/ 824103 w 831246"/>
                  <a:gd name="connsiteY10" fmla="*/ 108394 h 814863"/>
                  <a:gd name="connsiteX11" fmla="*/ 831247 w 831246"/>
                  <a:gd name="connsiteY11" fmla="*/ 114205 h 814863"/>
                  <a:gd name="connsiteX12" fmla="*/ 811720 w 831246"/>
                  <a:gd name="connsiteY12" fmla="*/ 172593 h 814863"/>
                  <a:gd name="connsiteX13" fmla="*/ 819055 w 831246"/>
                  <a:gd name="connsiteY13" fmla="*/ 203644 h 814863"/>
                  <a:gd name="connsiteX14" fmla="*/ 826675 w 831246"/>
                  <a:gd name="connsiteY14" fmla="*/ 211550 h 814863"/>
                  <a:gd name="connsiteX15" fmla="*/ 811911 w 831246"/>
                  <a:gd name="connsiteY15" fmla="*/ 234886 h 814863"/>
                  <a:gd name="connsiteX16" fmla="*/ 805243 w 831246"/>
                  <a:gd name="connsiteY16" fmla="*/ 230696 h 814863"/>
                  <a:gd name="connsiteX17" fmla="*/ 786765 w 831246"/>
                  <a:gd name="connsiteY17" fmla="*/ 255460 h 814863"/>
                  <a:gd name="connsiteX18" fmla="*/ 782098 w 831246"/>
                  <a:gd name="connsiteY18" fmla="*/ 274606 h 814863"/>
                  <a:gd name="connsiteX19" fmla="*/ 783812 w 831246"/>
                  <a:gd name="connsiteY19" fmla="*/ 287750 h 814863"/>
                  <a:gd name="connsiteX20" fmla="*/ 774763 w 831246"/>
                  <a:gd name="connsiteY20" fmla="*/ 291370 h 814863"/>
                  <a:gd name="connsiteX21" fmla="*/ 765334 w 831246"/>
                  <a:gd name="connsiteY21" fmla="*/ 305467 h 814863"/>
                  <a:gd name="connsiteX22" fmla="*/ 738950 w 831246"/>
                  <a:gd name="connsiteY22" fmla="*/ 313372 h 814863"/>
                  <a:gd name="connsiteX23" fmla="*/ 720662 w 831246"/>
                  <a:gd name="connsiteY23" fmla="*/ 328041 h 814863"/>
                  <a:gd name="connsiteX24" fmla="*/ 719328 w 831246"/>
                  <a:gd name="connsiteY24" fmla="*/ 337090 h 814863"/>
                  <a:gd name="connsiteX25" fmla="*/ 728567 w 831246"/>
                  <a:gd name="connsiteY25" fmla="*/ 352234 h 814863"/>
                  <a:gd name="connsiteX26" fmla="*/ 727805 w 831246"/>
                  <a:gd name="connsiteY26" fmla="*/ 366522 h 814863"/>
                  <a:gd name="connsiteX27" fmla="*/ 707422 w 831246"/>
                  <a:gd name="connsiteY27" fmla="*/ 376333 h 814863"/>
                  <a:gd name="connsiteX28" fmla="*/ 703612 w 831246"/>
                  <a:gd name="connsiteY28" fmla="*/ 386429 h 814863"/>
                  <a:gd name="connsiteX29" fmla="*/ 712470 w 831246"/>
                  <a:gd name="connsiteY29" fmla="*/ 399479 h 814863"/>
                  <a:gd name="connsiteX30" fmla="*/ 693896 w 831246"/>
                  <a:gd name="connsiteY30" fmla="*/ 415195 h 814863"/>
                  <a:gd name="connsiteX31" fmla="*/ 700945 w 831246"/>
                  <a:gd name="connsiteY31" fmla="*/ 427482 h 814863"/>
                  <a:gd name="connsiteX32" fmla="*/ 700945 w 831246"/>
                  <a:gd name="connsiteY32" fmla="*/ 427482 h 814863"/>
                  <a:gd name="connsiteX33" fmla="*/ 693420 w 831246"/>
                  <a:gd name="connsiteY33" fmla="*/ 446151 h 814863"/>
                  <a:gd name="connsiteX34" fmla="*/ 679323 w 831246"/>
                  <a:gd name="connsiteY34" fmla="*/ 456343 h 814863"/>
                  <a:gd name="connsiteX35" fmla="*/ 659987 w 831246"/>
                  <a:gd name="connsiteY35" fmla="*/ 459105 h 814863"/>
                  <a:gd name="connsiteX36" fmla="*/ 649986 w 831246"/>
                  <a:gd name="connsiteY36" fmla="*/ 455485 h 814863"/>
                  <a:gd name="connsiteX37" fmla="*/ 647129 w 831246"/>
                  <a:gd name="connsiteY37" fmla="*/ 446437 h 814863"/>
                  <a:gd name="connsiteX38" fmla="*/ 627888 w 831246"/>
                  <a:gd name="connsiteY38" fmla="*/ 449009 h 814863"/>
                  <a:gd name="connsiteX39" fmla="*/ 613696 w 831246"/>
                  <a:gd name="connsiteY39" fmla="*/ 470059 h 814863"/>
                  <a:gd name="connsiteX40" fmla="*/ 608362 w 831246"/>
                  <a:gd name="connsiteY40" fmla="*/ 486727 h 814863"/>
                  <a:gd name="connsiteX41" fmla="*/ 581311 w 831246"/>
                  <a:gd name="connsiteY41" fmla="*/ 497776 h 814863"/>
                  <a:gd name="connsiteX42" fmla="*/ 564547 w 831246"/>
                  <a:gd name="connsiteY42" fmla="*/ 523208 h 814863"/>
                  <a:gd name="connsiteX43" fmla="*/ 563309 w 831246"/>
                  <a:gd name="connsiteY43" fmla="*/ 534448 h 814863"/>
                  <a:gd name="connsiteX44" fmla="*/ 544544 w 831246"/>
                  <a:gd name="connsiteY44" fmla="*/ 552640 h 814863"/>
                  <a:gd name="connsiteX45" fmla="*/ 540449 w 831246"/>
                  <a:gd name="connsiteY45" fmla="*/ 562832 h 814863"/>
                  <a:gd name="connsiteX46" fmla="*/ 517493 w 831246"/>
                  <a:gd name="connsiteY46" fmla="*/ 570547 h 814863"/>
                  <a:gd name="connsiteX47" fmla="*/ 496348 w 831246"/>
                  <a:gd name="connsiteY47" fmla="*/ 589693 h 814863"/>
                  <a:gd name="connsiteX48" fmla="*/ 478917 w 831246"/>
                  <a:gd name="connsiteY48" fmla="*/ 594646 h 814863"/>
                  <a:gd name="connsiteX49" fmla="*/ 480536 w 831246"/>
                  <a:gd name="connsiteY49" fmla="*/ 607885 h 814863"/>
                  <a:gd name="connsiteX50" fmla="*/ 469392 w 831246"/>
                  <a:gd name="connsiteY50" fmla="*/ 607981 h 814863"/>
                  <a:gd name="connsiteX51" fmla="*/ 460438 w 831246"/>
                  <a:gd name="connsiteY51" fmla="*/ 613505 h 814863"/>
                  <a:gd name="connsiteX52" fmla="*/ 450151 w 831246"/>
                  <a:gd name="connsiteY52" fmla="*/ 641890 h 814863"/>
                  <a:gd name="connsiteX53" fmla="*/ 406813 w 831246"/>
                  <a:gd name="connsiteY53" fmla="*/ 645890 h 814863"/>
                  <a:gd name="connsiteX54" fmla="*/ 396335 w 831246"/>
                  <a:gd name="connsiteY54" fmla="*/ 654558 h 814863"/>
                  <a:gd name="connsiteX55" fmla="*/ 387858 w 831246"/>
                  <a:gd name="connsiteY55" fmla="*/ 638175 h 814863"/>
                  <a:gd name="connsiteX56" fmla="*/ 377000 w 831246"/>
                  <a:gd name="connsiteY56" fmla="*/ 645223 h 814863"/>
                  <a:gd name="connsiteX57" fmla="*/ 340328 w 831246"/>
                  <a:gd name="connsiteY57" fmla="*/ 642938 h 814863"/>
                  <a:gd name="connsiteX58" fmla="*/ 336804 w 831246"/>
                  <a:gd name="connsiteY58" fmla="*/ 648938 h 814863"/>
                  <a:gd name="connsiteX59" fmla="*/ 317087 w 831246"/>
                  <a:gd name="connsiteY59" fmla="*/ 654463 h 814863"/>
                  <a:gd name="connsiteX60" fmla="*/ 302133 w 831246"/>
                  <a:gd name="connsiteY60" fmla="*/ 664845 h 814863"/>
                  <a:gd name="connsiteX61" fmla="*/ 277654 w 831246"/>
                  <a:gd name="connsiteY61" fmla="*/ 666179 h 814863"/>
                  <a:gd name="connsiteX62" fmla="*/ 274510 w 831246"/>
                  <a:gd name="connsiteY62" fmla="*/ 678085 h 814863"/>
                  <a:gd name="connsiteX63" fmla="*/ 261366 w 831246"/>
                  <a:gd name="connsiteY63" fmla="*/ 671131 h 814863"/>
                  <a:gd name="connsiteX64" fmla="*/ 245269 w 831246"/>
                  <a:gd name="connsiteY64" fmla="*/ 675894 h 814863"/>
                  <a:gd name="connsiteX65" fmla="*/ 219551 w 831246"/>
                  <a:gd name="connsiteY65" fmla="*/ 694277 h 814863"/>
                  <a:gd name="connsiteX66" fmla="*/ 218599 w 831246"/>
                  <a:gd name="connsiteY66" fmla="*/ 712851 h 814863"/>
                  <a:gd name="connsiteX67" fmla="*/ 228505 w 831246"/>
                  <a:gd name="connsiteY67" fmla="*/ 761333 h 814863"/>
                  <a:gd name="connsiteX68" fmla="*/ 186976 w 831246"/>
                  <a:gd name="connsiteY68" fmla="*/ 795528 h 814863"/>
                  <a:gd name="connsiteX69" fmla="*/ 178784 w 831246"/>
                  <a:gd name="connsiteY69" fmla="*/ 797243 h 814863"/>
                  <a:gd name="connsiteX70" fmla="*/ 167545 w 831246"/>
                  <a:gd name="connsiteY70" fmla="*/ 783050 h 814863"/>
                  <a:gd name="connsiteX71" fmla="*/ 134207 w 831246"/>
                  <a:gd name="connsiteY71" fmla="*/ 791432 h 814863"/>
                  <a:gd name="connsiteX72" fmla="*/ 112681 w 831246"/>
                  <a:gd name="connsiteY72" fmla="*/ 803815 h 814863"/>
                  <a:gd name="connsiteX73" fmla="*/ 89916 w 831246"/>
                  <a:gd name="connsiteY73" fmla="*/ 804291 h 814863"/>
                  <a:gd name="connsiteX74" fmla="*/ 85630 w 831246"/>
                  <a:gd name="connsiteY74" fmla="*/ 814864 h 814863"/>
                  <a:gd name="connsiteX75" fmla="*/ 69913 w 831246"/>
                  <a:gd name="connsiteY75" fmla="*/ 807530 h 814863"/>
                  <a:gd name="connsiteX76" fmla="*/ 66294 w 831246"/>
                  <a:gd name="connsiteY76" fmla="*/ 800100 h 814863"/>
                  <a:gd name="connsiteX77" fmla="*/ 60008 w 831246"/>
                  <a:gd name="connsiteY77" fmla="*/ 807815 h 814863"/>
                  <a:gd name="connsiteX78" fmla="*/ 52959 w 831246"/>
                  <a:gd name="connsiteY78" fmla="*/ 808768 h 814863"/>
                  <a:gd name="connsiteX79" fmla="*/ 52959 w 831246"/>
                  <a:gd name="connsiteY79" fmla="*/ 808768 h 814863"/>
                  <a:gd name="connsiteX80" fmla="*/ 48958 w 831246"/>
                  <a:gd name="connsiteY80" fmla="*/ 792004 h 814863"/>
                  <a:gd name="connsiteX81" fmla="*/ 54578 w 831246"/>
                  <a:gd name="connsiteY81" fmla="*/ 780955 h 814863"/>
                  <a:gd name="connsiteX82" fmla="*/ 39624 w 831246"/>
                  <a:gd name="connsiteY82" fmla="*/ 770572 h 814863"/>
                  <a:gd name="connsiteX83" fmla="*/ 50959 w 831246"/>
                  <a:gd name="connsiteY83" fmla="*/ 760952 h 814863"/>
                  <a:gd name="connsiteX84" fmla="*/ 37624 w 831246"/>
                  <a:gd name="connsiteY84" fmla="*/ 763334 h 814863"/>
                  <a:gd name="connsiteX85" fmla="*/ 43910 w 831246"/>
                  <a:gd name="connsiteY85" fmla="*/ 756571 h 814863"/>
                  <a:gd name="connsiteX86" fmla="*/ 44767 w 831246"/>
                  <a:gd name="connsiteY86" fmla="*/ 737044 h 814863"/>
                  <a:gd name="connsiteX87" fmla="*/ 49244 w 831246"/>
                  <a:gd name="connsiteY87" fmla="*/ 731615 h 814863"/>
                  <a:gd name="connsiteX88" fmla="*/ 64294 w 831246"/>
                  <a:gd name="connsiteY88" fmla="*/ 729520 h 814863"/>
                  <a:gd name="connsiteX89" fmla="*/ 75343 w 831246"/>
                  <a:gd name="connsiteY89" fmla="*/ 706088 h 814863"/>
                  <a:gd name="connsiteX90" fmla="*/ 66484 w 831246"/>
                  <a:gd name="connsiteY90" fmla="*/ 688372 h 814863"/>
                  <a:gd name="connsiteX91" fmla="*/ 71057 w 831246"/>
                  <a:gd name="connsiteY91" fmla="*/ 684943 h 814863"/>
                  <a:gd name="connsiteX92" fmla="*/ 66104 w 831246"/>
                  <a:gd name="connsiteY92" fmla="*/ 678371 h 814863"/>
                  <a:gd name="connsiteX93" fmla="*/ 72009 w 831246"/>
                  <a:gd name="connsiteY93" fmla="*/ 669226 h 814863"/>
                  <a:gd name="connsiteX94" fmla="*/ 59246 w 831246"/>
                  <a:gd name="connsiteY94" fmla="*/ 655796 h 814863"/>
                  <a:gd name="connsiteX95" fmla="*/ 68580 w 831246"/>
                  <a:gd name="connsiteY95" fmla="*/ 644652 h 814863"/>
                  <a:gd name="connsiteX96" fmla="*/ 63817 w 831246"/>
                  <a:gd name="connsiteY96" fmla="*/ 629222 h 814863"/>
                  <a:gd name="connsiteX97" fmla="*/ 68199 w 831246"/>
                  <a:gd name="connsiteY97" fmla="*/ 618649 h 814863"/>
                  <a:gd name="connsiteX98" fmla="*/ 58579 w 831246"/>
                  <a:gd name="connsiteY98" fmla="*/ 611314 h 814863"/>
                  <a:gd name="connsiteX99" fmla="*/ 54197 w 831246"/>
                  <a:gd name="connsiteY99" fmla="*/ 599027 h 814863"/>
                  <a:gd name="connsiteX100" fmla="*/ 18859 w 831246"/>
                  <a:gd name="connsiteY100" fmla="*/ 576358 h 814863"/>
                  <a:gd name="connsiteX101" fmla="*/ 28766 w 831246"/>
                  <a:gd name="connsiteY101" fmla="*/ 561213 h 814863"/>
                  <a:gd name="connsiteX102" fmla="*/ 18669 w 831246"/>
                  <a:gd name="connsiteY102" fmla="*/ 545497 h 814863"/>
                  <a:gd name="connsiteX103" fmla="*/ 17145 w 831246"/>
                  <a:gd name="connsiteY103" fmla="*/ 532829 h 814863"/>
                  <a:gd name="connsiteX104" fmla="*/ 49911 w 831246"/>
                  <a:gd name="connsiteY104" fmla="*/ 509016 h 814863"/>
                  <a:gd name="connsiteX105" fmla="*/ 44101 w 831246"/>
                  <a:gd name="connsiteY105" fmla="*/ 501872 h 814863"/>
                  <a:gd name="connsiteX106" fmla="*/ 51435 w 831246"/>
                  <a:gd name="connsiteY106" fmla="*/ 484727 h 814863"/>
                  <a:gd name="connsiteX107" fmla="*/ 43148 w 831246"/>
                  <a:gd name="connsiteY107" fmla="*/ 449104 h 814863"/>
                  <a:gd name="connsiteX108" fmla="*/ 14764 w 831246"/>
                  <a:gd name="connsiteY108" fmla="*/ 423481 h 814863"/>
                  <a:gd name="connsiteX109" fmla="*/ 10192 w 831246"/>
                  <a:gd name="connsiteY109" fmla="*/ 413480 h 814863"/>
                  <a:gd name="connsiteX110" fmla="*/ 18669 w 831246"/>
                  <a:gd name="connsiteY110" fmla="*/ 406717 h 814863"/>
                  <a:gd name="connsiteX111" fmla="*/ 16383 w 831246"/>
                  <a:gd name="connsiteY111" fmla="*/ 399002 h 814863"/>
                  <a:gd name="connsiteX112" fmla="*/ 2191 w 831246"/>
                  <a:gd name="connsiteY112" fmla="*/ 391382 h 814863"/>
                  <a:gd name="connsiteX113" fmla="*/ 0 w 831246"/>
                  <a:gd name="connsiteY113" fmla="*/ 384905 h 814863"/>
                  <a:gd name="connsiteX114" fmla="*/ 0 w 831246"/>
                  <a:gd name="connsiteY114" fmla="*/ 384905 h 814863"/>
                  <a:gd name="connsiteX115" fmla="*/ 9049 w 831246"/>
                  <a:gd name="connsiteY115" fmla="*/ 387001 h 814863"/>
                  <a:gd name="connsiteX116" fmla="*/ 25717 w 831246"/>
                  <a:gd name="connsiteY116" fmla="*/ 401002 h 814863"/>
                  <a:gd name="connsiteX117" fmla="*/ 38957 w 831246"/>
                  <a:gd name="connsiteY117" fmla="*/ 403003 h 814863"/>
                  <a:gd name="connsiteX118" fmla="*/ 42672 w 831246"/>
                  <a:gd name="connsiteY118" fmla="*/ 390525 h 814863"/>
                  <a:gd name="connsiteX119" fmla="*/ 53435 w 831246"/>
                  <a:gd name="connsiteY119" fmla="*/ 389572 h 814863"/>
                  <a:gd name="connsiteX120" fmla="*/ 61817 w 831246"/>
                  <a:gd name="connsiteY120" fmla="*/ 381381 h 814863"/>
                  <a:gd name="connsiteX121" fmla="*/ 57912 w 831246"/>
                  <a:gd name="connsiteY121" fmla="*/ 366522 h 814863"/>
                  <a:gd name="connsiteX122" fmla="*/ 64389 w 831246"/>
                  <a:gd name="connsiteY122" fmla="*/ 370046 h 814863"/>
                  <a:gd name="connsiteX123" fmla="*/ 95441 w 831246"/>
                  <a:gd name="connsiteY123" fmla="*/ 357664 h 814863"/>
                  <a:gd name="connsiteX124" fmla="*/ 103251 w 831246"/>
                  <a:gd name="connsiteY124" fmla="*/ 366998 h 814863"/>
                  <a:gd name="connsiteX125" fmla="*/ 142399 w 831246"/>
                  <a:gd name="connsiteY125" fmla="*/ 350330 h 814863"/>
                  <a:gd name="connsiteX126" fmla="*/ 148971 w 831246"/>
                  <a:gd name="connsiteY126" fmla="*/ 351377 h 814863"/>
                  <a:gd name="connsiteX127" fmla="*/ 158687 w 831246"/>
                  <a:gd name="connsiteY127" fmla="*/ 345091 h 814863"/>
                  <a:gd name="connsiteX128" fmla="*/ 169164 w 831246"/>
                  <a:gd name="connsiteY128" fmla="*/ 329565 h 814863"/>
                  <a:gd name="connsiteX129" fmla="*/ 204025 w 831246"/>
                  <a:gd name="connsiteY129" fmla="*/ 308610 h 814863"/>
                  <a:gd name="connsiteX130" fmla="*/ 211169 w 831246"/>
                  <a:gd name="connsiteY130" fmla="*/ 289560 h 814863"/>
                  <a:gd name="connsiteX131" fmla="*/ 224600 w 831246"/>
                  <a:gd name="connsiteY131" fmla="*/ 280988 h 814863"/>
                  <a:gd name="connsiteX132" fmla="*/ 235839 w 831246"/>
                  <a:gd name="connsiteY132" fmla="*/ 286893 h 814863"/>
                  <a:gd name="connsiteX133" fmla="*/ 245935 w 831246"/>
                  <a:gd name="connsiteY133" fmla="*/ 283845 h 814863"/>
                  <a:gd name="connsiteX134" fmla="*/ 250698 w 831246"/>
                  <a:gd name="connsiteY134" fmla="*/ 297656 h 814863"/>
                  <a:gd name="connsiteX135" fmla="*/ 263366 w 831246"/>
                  <a:gd name="connsiteY135" fmla="*/ 300609 h 814863"/>
                  <a:gd name="connsiteX136" fmla="*/ 267367 w 831246"/>
                  <a:gd name="connsiteY136" fmla="*/ 316230 h 814863"/>
                  <a:gd name="connsiteX137" fmla="*/ 275654 w 831246"/>
                  <a:gd name="connsiteY137" fmla="*/ 328041 h 814863"/>
                  <a:gd name="connsiteX138" fmla="*/ 282035 w 831246"/>
                  <a:gd name="connsiteY138" fmla="*/ 328708 h 814863"/>
                  <a:gd name="connsiteX139" fmla="*/ 297085 w 831246"/>
                  <a:gd name="connsiteY139" fmla="*/ 304800 h 814863"/>
                  <a:gd name="connsiteX140" fmla="*/ 291084 w 831246"/>
                  <a:gd name="connsiteY140" fmla="*/ 266605 h 814863"/>
                  <a:gd name="connsiteX141" fmla="*/ 318135 w 831246"/>
                  <a:gd name="connsiteY141" fmla="*/ 240982 h 814863"/>
                  <a:gd name="connsiteX142" fmla="*/ 332232 w 831246"/>
                  <a:gd name="connsiteY142" fmla="*/ 240697 h 814863"/>
                  <a:gd name="connsiteX143" fmla="*/ 332232 w 831246"/>
                  <a:gd name="connsiteY143" fmla="*/ 240697 h 814863"/>
                  <a:gd name="connsiteX144" fmla="*/ 337757 w 831246"/>
                  <a:gd name="connsiteY144" fmla="*/ 246507 h 814863"/>
                  <a:gd name="connsiteX145" fmla="*/ 351282 w 831246"/>
                  <a:gd name="connsiteY145" fmla="*/ 238315 h 814863"/>
                  <a:gd name="connsiteX146" fmla="*/ 368617 w 831246"/>
                  <a:gd name="connsiteY146" fmla="*/ 241840 h 814863"/>
                  <a:gd name="connsiteX147" fmla="*/ 371094 w 831246"/>
                  <a:gd name="connsiteY147" fmla="*/ 238601 h 814863"/>
                  <a:gd name="connsiteX148" fmla="*/ 403955 w 831246"/>
                  <a:gd name="connsiteY148" fmla="*/ 239839 h 814863"/>
                  <a:gd name="connsiteX149" fmla="*/ 414338 w 831246"/>
                  <a:gd name="connsiteY149" fmla="*/ 244316 h 814863"/>
                  <a:gd name="connsiteX150" fmla="*/ 418719 w 831246"/>
                  <a:gd name="connsiteY150" fmla="*/ 232981 h 814863"/>
                  <a:gd name="connsiteX151" fmla="*/ 433768 w 831246"/>
                  <a:gd name="connsiteY151" fmla="*/ 231838 h 814863"/>
                  <a:gd name="connsiteX152" fmla="*/ 437102 w 831246"/>
                  <a:gd name="connsiteY152" fmla="*/ 225838 h 814863"/>
                  <a:gd name="connsiteX153" fmla="*/ 444437 w 831246"/>
                  <a:gd name="connsiteY153" fmla="*/ 228124 h 814863"/>
                  <a:gd name="connsiteX154" fmla="*/ 457771 w 831246"/>
                  <a:gd name="connsiteY154" fmla="*/ 221837 h 814863"/>
                  <a:gd name="connsiteX155" fmla="*/ 486823 w 831246"/>
                  <a:gd name="connsiteY155" fmla="*/ 229267 h 814863"/>
                  <a:gd name="connsiteX156" fmla="*/ 495395 w 831246"/>
                  <a:gd name="connsiteY156" fmla="*/ 226981 h 814863"/>
                  <a:gd name="connsiteX157" fmla="*/ 510921 w 831246"/>
                  <a:gd name="connsiteY157" fmla="*/ 238792 h 814863"/>
                  <a:gd name="connsiteX158" fmla="*/ 531971 w 831246"/>
                  <a:gd name="connsiteY158" fmla="*/ 233648 h 814863"/>
                  <a:gd name="connsiteX159" fmla="*/ 560642 w 831246"/>
                  <a:gd name="connsiteY159" fmla="*/ 238315 h 814863"/>
                  <a:gd name="connsiteX160" fmla="*/ 580739 w 831246"/>
                  <a:gd name="connsiteY160" fmla="*/ 218884 h 814863"/>
                  <a:gd name="connsiteX161" fmla="*/ 587216 w 831246"/>
                  <a:gd name="connsiteY161" fmla="*/ 202882 h 814863"/>
                  <a:gd name="connsiteX162" fmla="*/ 612172 w 831246"/>
                  <a:gd name="connsiteY162" fmla="*/ 199930 h 814863"/>
                  <a:gd name="connsiteX163" fmla="*/ 616744 w 831246"/>
                  <a:gd name="connsiteY163" fmla="*/ 185928 h 814863"/>
                  <a:gd name="connsiteX164" fmla="*/ 628269 w 831246"/>
                  <a:gd name="connsiteY164" fmla="*/ 175831 h 814863"/>
                  <a:gd name="connsiteX165" fmla="*/ 625983 w 831246"/>
                  <a:gd name="connsiteY165" fmla="*/ 164973 h 814863"/>
                  <a:gd name="connsiteX166" fmla="*/ 633508 w 831246"/>
                  <a:gd name="connsiteY166" fmla="*/ 154210 h 814863"/>
                  <a:gd name="connsiteX167" fmla="*/ 637794 w 831246"/>
                  <a:gd name="connsiteY167" fmla="*/ 156591 h 814863"/>
                  <a:gd name="connsiteX168" fmla="*/ 652939 w 831246"/>
                  <a:gd name="connsiteY168" fmla="*/ 148876 h 814863"/>
                  <a:gd name="connsiteX169" fmla="*/ 648272 w 831246"/>
                  <a:gd name="connsiteY169" fmla="*/ 136779 h 814863"/>
                  <a:gd name="connsiteX170" fmla="*/ 649605 w 831246"/>
                  <a:gd name="connsiteY170" fmla="*/ 124968 h 814863"/>
                  <a:gd name="connsiteX171" fmla="*/ 660654 w 831246"/>
                  <a:gd name="connsiteY171" fmla="*/ 113729 h 814863"/>
                  <a:gd name="connsiteX172" fmla="*/ 652367 w 831246"/>
                  <a:gd name="connsiteY172" fmla="*/ 102775 h 814863"/>
                  <a:gd name="connsiteX173" fmla="*/ 656654 w 831246"/>
                  <a:gd name="connsiteY173" fmla="*/ 91916 h 814863"/>
                  <a:gd name="connsiteX174" fmla="*/ 677609 w 831246"/>
                  <a:gd name="connsiteY174" fmla="*/ 76771 h 814863"/>
                  <a:gd name="connsiteX175" fmla="*/ 697992 w 831246"/>
                  <a:gd name="connsiteY175" fmla="*/ 48292 h 814863"/>
                  <a:gd name="connsiteX176" fmla="*/ 707803 w 831246"/>
                  <a:gd name="connsiteY176" fmla="*/ 51435 h 814863"/>
                  <a:gd name="connsiteX177" fmla="*/ 711899 w 831246"/>
                  <a:gd name="connsiteY177" fmla="*/ 42005 h 814863"/>
                  <a:gd name="connsiteX178" fmla="*/ 731710 w 831246"/>
                  <a:gd name="connsiteY178" fmla="*/ 30956 h 814863"/>
                  <a:gd name="connsiteX179" fmla="*/ 745712 w 831246"/>
                  <a:gd name="connsiteY179" fmla="*/ 16192 h 814863"/>
                  <a:gd name="connsiteX180" fmla="*/ 756761 w 831246"/>
                  <a:gd name="connsiteY180" fmla="*/ 15621 h 814863"/>
                  <a:gd name="connsiteX181" fmla="*/ 764381 w 831246"/>
                  <a:gd name="connsiteY181" fmla="*/ 0 h 814863"/>
                  <a:gd name="connsiteX182" fmla="*/ 764381 w 831246"/>
                  <a:gd name="connsiteY182" fmla="*/ 0 h 814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</a:cxnLst>
                <a:rect l="l" t="t" r="r" b="b"/>
                <a:pathLst>
                  <a:path w="831246" h="814863">
                    <a:moveTo>
                      <a:pt x="770858" y="95"/>
                    </a:moveTo>
                    <a:lnTo>
                      <a:pt x="791147" y="8858"/>
                    </a:lnTo>
                    <a:lnTo>
                      <a:pt x="803624" y="22193"/>
                    </a:lnTo>
                    <a:lnTo>
                      <a:pt x="825151" y="27622"/>
                    </a:lnTo>
                    <a:lnTo>
                      <a:pt x="823912" y="36004"/>
                    </a:lnTo>
                    <a:lnTo>
                      <a:pt x="804196" y="55817"/>
                    </a:lnTo>
                    <a:lnTo>
                      <a:pt x="810673" y="70580"/>
                    </a:lnTo>
                    <a:lnTo>
                      <a:pt x="801052" y="80391"/>
                    </a:lnTo>
                    <a:lnTo>
                      <a:pt x="810863" y="90392"/>
                    </a:lnTo>
                    <a:lnTo>
                      <a:pt x="814578" y="109156"/>
                    </a:lnTo>
                    <a:lnTo>
                      <a:pt x="824103" y="108394"/>
                    </a:lnTo>
                    <a:lnTo>
                      <a:pt x="831247" y="114205"/>
                    </a:lnTo>
                    <a:lnTo>
                      <a:pt x="811720" y="172593"/>
                    </a:lnTo>
                    <a:lnTo>
                      <a:pt x="819055" y="203644"/>
                    </a:lnTo>
                    <a:lnTo>
                      <a:pt x="826675" y="211550"/>
                    </a:lnTo>
                    <a:lnTo>
                      <a:pt x="811911" y="234886"/>
                    </a:lnTo>
                    <a:lnTo>
                      <a:pt x="805243" y="230696"/>
                    </a:lnTo>
                    <a:lnTo>
                      <a:pt x="786765" y="255460"/>
                    </a:lnTo>
                    <a:lnTo>
                      <a:pt x="782098" y="274606"/>
                    </a:lnTo>
                    <a:lnTo>
                      <a:pt x="783812" y="287750"/>
                    </a:lnTo>
                    <a:lnTo>
                      <a:pt x="774763" y="291370"/>
                    </a:lnTo>
                    <a:lnTo>
                      <a:pt x="765334" y="305467"/>
                    </a:lnTo>
                    <a:lnTo>
                      <a:pt x="738950" y="313372"/>
                    </a:lnTo>
                    <a:lnTo>
                      <a:pt x="720662" y="328041"/>
                    </a:lnTo>
                    <a:lnTo>
                      <a:pt x="719328" y="337090"/>
                    </a:lnTo>
                    <a:lnTo>
                      <a:pt x="728567" y="352234"/>
                    </a:lnTo>
                    <a:lnTo>
                      <a:pt x="727805" y="366522"/>
                    </a:lnTo>
                    <a:lnTo>
                      <a:pt x="707422" y="376333"/>
                    </a:lnTo>
                    <a:lnTo>
                      <a:pt x="703612" y="386429"/>
                    </a:lnTo>
                    <a:lnTo>
                      <a:pt x="712470" y="399479"/>
                    </a:lnTo>
                    <a:lnTo>
                      <a:pt x="693896" y="415195"/>
                    </a:lnTo>
                    <a:lnTo>
                      <a:pt x="700945" y="427482"/>
                    </a:lnTo>
                    <a:lnTo>
                      <a:pt x="700945" y="427482"/>
                    </a:lnTo>
                    <a:lnTo>
                      <a:pt x="693420" y="446151"/>
                    </a:lnTo>
                    <a:lnTo>
                      <a:pt x="679323" y="456343"/>
                    </a:lnTo>
                    <a:lnTo>
                      <a:pt x="659987" y="459105"/>
                    </a:lnTo>
                    <a:lnTo>
                      <a:pt x="649986" y="455485"/>
                    </a:lnTo>
                    <a:lnTo>
                      <a:pt x="647129" y="446437"/>
                    </a:lnTo>
                    <a:lnTo>
                      <a:pt x="627888" y="449009"/>
                    </a:lnTo>
                    <a:lnTo>
                      <a:pt x="613696" y="470059"/>
                    </a:lnTo>
                    <a:lnTo>
                      <a:pt x="608362" y="486727"/>
                    </a:lnTo>
                    <a:lnTo>
                      <a:pt x="581311" y="497776"/>
                    </a:lnTo>
                    <a:lnTo>
                      <a:pt x="564547" y="523208"/>
                    </a:lnTo>
                    <a:lnTo>
                      <a:pt x="563309" y="534448"/>
                    </a:lnTo>
                    <a:lnTo>
                      <a:pt x="544544" y="552640"/>
                    </a:lnTo>
                    <a:lnTo>
                      <a:pt x="540449" y="562832"/>
                    </a:lnTo>
                    <a:lnTo>
                      <a:pt x="517493" y="570547"/>
                    </a:lnTo>
                    <a:lnTo>
                      <a:pt x="496348" y="589693"/>
                    </a:lnTo>
                    <a:lnTo>
                      <a:pt x="478917" y="594646"/>
                    </a:lnTo>
                    <a:lnTo>
                      <a:pt x="480536" y="607885"/>
                    </a:lnTo>
                    <a:lnTo>
                      <a:pt x="469392" y="607981"/>
                    </a:lnTo>
                    <a:lnTo>
                      <a:pt x="460438" y="613505"/>
                    </a:lnTo>
                    <a:lnTo>
                      <a:pt x="450151" y="641890"/>
                    </a:lnTo>
                    <a:lnTo>
                      <a:pt x="406813" y="645890"/>
                    </a:lnTo>
                    <a:lnTo>
                      <a:pt x="396335" y="654558"/>
                    </a:lnTo>
                    <a:lnTo>
                      <a:pt x="387858" y="638175"/>
                    </a:lnTo>
                    <a:lnTo>
                      <a:pt x="377000" y="645223"/>
                    </a:lnTo>
                    <a:lnTo>
                      <a:pt x="340328" y="642938"/>
                    </a:lnTo>
                    <a:lnTo>
                      <a:pt x="336804" y="648938"/>
                    </a:lnTo>
                    <a:lnTo>
                      <a:pt x="317087" y="654463"/>
                    </a:lnTo>
                    <a:lnTo>
                      <a:pt x="302133" y="664845"/>
                    </a:lnTo>
                    <a:lnTo>
                      <a:pt x="277654" y="666179"/>
                    </a:lnTo>
                    <a:lnTo>
                      <a:pt x="274510" y="678085"/>
                    </a:lnTo>
                    <a:lnTo>
                      <a:pt x="261366" y="671131"/>
                    </a:lnTo>
                    <a:lnTo>
                      <a:pt x="245269" y="675894"/>
                    </a:lnTo>
                    <a:lnTo>
                      <a:pt x="219551" y="694277"/>
                    </a:lnTo>
                    <a:lnTo>
                      <a:pt x="218599" y="712851"/>
                    </a:lnTo>
                    <a:lnTo>
                      <a:pt x="228505" y="761333"/>
                    </a:lnTo>
                    <a:lnTo>
                      <a:pt x="186976" y="795528"/>
                    </a:lnTo>
                    <a:lnTo>
                      <a:pt x="178784" y="797243"/>
                    </a:lnTo>
                    <a:lnTo>
                      <a:pt x="167545" y="783050"/>
                    </a:lnTo>
                    <a:lnTo>
                      <a:pt x="134207" y="791432"/>
                    </a:lnTo>
                    <a:lnTo>
                      <a:pt x="112681" y="803815"/>
                    </a:lnTo>
                    <a:lnTo>
                      <a:pt x="89916" y="804291"/>
                    </a:lnTo>
                    <a:lnTo>
                      <a:pt x="85630" y="814864"/>
                    </a:lnTo>
                    <a:lnTo>
                      <a:pt x="69913" y="807530"/>
                    </a:lnTo>
                    <a:lnTo>
                      <a:pt x="66294" y="800100"/>
                    </a:lnTo>
                    <a:lnTo>
                      <a:pt x="60008" y="807815"/>
                    </a:lnTo>
                    <a:lnTo>
                      <a:pt x="52959" y="808768"/>
                    </a:lnTo>
                    <a:lnTo>
                      <a:pt x="52959" y="808768"/>
                    </a:lnTo>
                    <a:lnTo>
                      <a:pt x="48958" y="792004"/>
                    </a:lnTo>
                    <a:lnTo>
                      <a:pt x="54578" y="780955"/>
                    </a:lnTo>
                    <a:lnTo>
                      <a:pt x="39624" y="770572"/>
                    </a:lnTo>
                    <a:lnTo>
                      <a:pt x="50959" y="760952"/>
                    </a:lnTo>
                    <a:lnTo>
                      <a:pt x="37624" y="763334"/>
                    </a:lnTo>
                    <a:lnTo>
                      <a:pt x="43910" y="756571"/>
                    </a:lnTo>
                    <a:lnTo>
                      <a:pt x="44767" y="737044"/>
                    </a:lnTo>
                    <a:lnTo>
                      <a:pt x="49244" y="731615"/>
                    </a:lnTo>
                    <a:lnTo>
                      <a:pt x="64294" y="729520"/>
                    </a:lnTo>
                    <a:lnTo>
                      <a:pt x="75343" y="706088"/>
                    </a:lnTo>
                    <a:lnTo>
                      <a:pt x="66484" y="688372"/>
                    </a:lnTo>
                    <a:lnTo>
                      <a:pt x="71057" y="684943"/>
                    </a:lnTo>
                    <a:lnTo>
                      <a:pt x="66104" y="678371"/>
                    </a:lnTo>
                    <a:lnTo>
                      <a:pt x="72009" y="669226"/>
                    </a:lnTo>
                    <a:lnTo>
                      <a:pt x="59246" y="655796"/>
                    </a:lnTo>
                    <a:lnTo>
                      <a:pt x="68580" y="644652"/>
                    </a:lnTo>
                    <a:lnTo>
                      <a:pt x="63817" y="629222"/>
                    </a:lnTo>
                    <a:lnTo>
                      <a:pt x="68199" y="618649"/>
                    </a:lnTo>
                    <a:lnTo>
                      <a:pt x="58579" y="611314"/>
                    </a:lnTo>
                    <a:lnTo>
                      <a:pt x="54197" y="599027"/>
                    </a:lnTo>
                    <a:lnTo>
                      <a:pt x="18859" y="576358"/>
                    </a:lnTo>
                    <a:lnTo>
                      <a:pt x="28766" y="561213"/>
                    </a:lnTo>
                    <a:lnTo>
                      <a:pt x="18669" y="545497"/>
                    </a:lnTo>
                    <a:lnTo>
                      <a:pt x="17145" y="532829"/>
                    </a:lnTo>
                    <a:lnTo>
                      <a:pt x="49911" y="509016"/>
                    </a:lnTo>
                    <a:lnTo>
                      <a:pt x="44101" y="501872"/>
                    </a:lnTo>
                    <a:lnTo>
                      <a:pt x="51435" y="484727"/>
                    </a:lnTo>
                    <a:lnTo>
                      <a:pt x="43148" y="449104"/>
                    </a:lnTo>
                    <a:lnTo>
                      <a:pt x="14764" y="423481"/>
                    </a:lnTo>
                    <a:lnTo>
                      <a:pt x="10192" y="413480"/>
                    </a:lnTo>
                    <a:lnTo>
                      <a:pt x="18669" y="406717"/>
                    </a:lnTo>
                    <a:lnTo>
                      <a:pt x="16383" y="399002"/>
                    </a:lnTo>
                    <a:lnTo>
                      <a:pt x="2191" y="391382"/>
                    </a:lnTo>
                    <a:lnTo>
                      <a:pt x="0" y="384905"/>
                    </a:lnTo>
                    <a:lnTo>
                      <a:pt x="0" y="384905"/>
                    </a:lnTo>
                    <a:lnTo>
                      <a:pt x="9049" y="387001"/>
                    </a:lnTo>
                    <a:lnTo>
                      <a:pt x="25717" y="401002"/>
                    </a:lnTo>
                    <a:lnTo>
                      <a:pt x="38957" y="403003"/>
                    </a:lnTo>
                    <a:lnTo>
                      <a:pt x="42672" y="390525"/>
                    </a:lnTo>
                    <a:lnTo>
                      <a:pt x="53435" y="389572"/>
                    </a:lnTo>
                    <a:lnTo>
                      <a:pt x="61817" y="381381"/>
                    </a:lnTo>
                    <a:lnTo>
                      <a:pt x="57912" y="366522"/>
                    </a:lnTo>
                    <a:lnTo>
                      <a:pt x="64389" y="370046"/>
                    </a:lnTo>
                    <a:lnTo>
                      <a:pt x="95441" y="357664"/>
                    </a:lnTo>
                    <a:lnTo>
                      <a:pt x="103251" y="366998"/>
                    </a:lnTo>
                    <a:lnTo>
                      <a:pt x="142399" y="350330"/>
                    </a:lnTo>
                    <a:lnTo>
                      <a:pt x="148971" y="351377"/>
                    </a:lnTo>
                    <a:lnTo>
                      <a:pt x="158687" y="345091"/>
                    </a:lnTo>
                    <a:lnTo>
                      <a:pt x="169164" y="329565"/>
                    </a:lnTo>
                    <a:lnTo>
                      <a:pt x="204025" y="308610"/>
                    </a:lnTo>
                    <a:lnTo>
                      <a:pt x="211169" y="289560"/>
                    </a:lnTo>
                    <a:lnTo>
                      <a:pt x="224600" y="280988"/>
                    </a:lnTo>
                    <a:lnTo>
                      <a:pt x="235839" y="286893"/>
                    </a:lnTo>
                    <a:lnTo>
                      <a:pt x="245935" y="283845"/>
                    </a:lnTo>
                    <a:lnTo>
                      <a:pt x="250698" y="297656"/>
                    </a:lnTo>
                    <a:lnTo>
                      <a:pt x="263366" y="300609"/>
                    </a:lnTo>
                    <a:lnTo>
                      <a:pt x="267367" y="316230"/>
                    </a:lnTo>
                    <a:lnTo>
                      <a:pt x="275654" y="328041"/>
                    </a:lnTo>
                    <a:lnTo>
                      <a:pt x="282035" y="328708"/>
                    </a:lnTo>
                    <a:lnTo>
                      <a:pt x="297085" y="304800"/>
                    </a:lnTo>
                    <a:lnTo>
                      <a:pt x="291084" y="266605"/>
                    </a:lnTo>
                    <a:lnTo>
                      <a:pt x="318135" y="240982"/>
                    </a:lnTo>
                    <a:lnTo>
                      <a:pt x="332232" y="240697"/>
                    </a:lnTo>
                    <a:lnTo>
                      <a:pt x="332232" y="240697"/>
                    </a:lnTo>
                    <a:lnTo>
                      <a:pt x="337757" y="246507"/>
                    </a:lnTo>
                    <a:lnTo>
                      <a:pt x="351282" y="238315"/>
                    </a:lnTo>
                    <a:lnTo>
                      <a:pt x="368617" y="241840"/>
                    </a:lnTo>
                    <a:lnTo>
                      <a:pt x="371094" y="238601"/>
                    </a:lnTo>
                    <a:lnTo>
                      <a:pt x="403955" y="239839"/>
                    </a:lnTo>
                    <a:lnTo>
                      <a:pt x="414338" y="244316"/>
                    </a:lnTo>
                    <a:lnTo>
                      <a:pt x="418719" y="232981"/>
                    </a:lnTo>
                    <a:lnTo>
                      <a:pt x="433768" y="231838"/>
                    </a:lnTo>
                    <a:lnTo>
                      <a:pt x="437102" y="225838"/>
                    </a:lnTo>
                    <a:lnTo>
                      <a:pt x="444437" y="228124"/>
                    </a:lnTo>
                    <a:lnTo>
                      <a:pt x="457771" y="221837"/>
                    </a:lnTo>
                    <a:lnTo>
                      <a:pt x="486823" y="229267"/>
                    </a:lnTo>
                    <a:lnTo>
                      <a:pt x="495395" y="226981"/>
                    </a:lnTo>
                    <a:lnTo>
                      <a:pt x="510921" y="238792"/>
                    </a:lnTo>
                    <a:lnTo>
                      <a:pt x="531971" y="233648"/>
                    </a:lnTo>
                    <a:lnTo>
                      <a:pt x="560642" y="238315"/>
                    </a:lnTo>
                    <a:lnTo>
                      <a:pt x="580739" y="218884"/>
                    </a:lnTo>
                    <a:lnTo>
                      <a:pt x="587216" y="202882"/>
                    </a:lnTo>
                    <a:lnTo>
                      <a:pt x="612172" y="199930"/>
                    </a:lnTo>
                    <a:lnTo>
                      <a:pt x="616744" y="185928"/>
                    </a:lnTo>
                    <a:lnTo>
                      <a:pt x="628269" y="175831"/>
                    </a:lnTo>
                    <a:lnTo>
                      <a:pt x="625983" y="164973"/>
                    </a:lnTo>
                    <a:lnTo>
                      <a:pt x="633508" y="154210"/>
                    </a:lnTo>
                    <a:lnTo>
                      <a:pt x="637794" y="156591"/>
                    </a:lnTo>
                    <a:lnTo>
                      <a:pt x="652939" y="148876"/>
                    </a:lnTo>
                    <a:lnTo>
                      <a:pt x="648272" y="136779"/>
                    </a:lnTo>
                    <a:lnTo>
                      <a:pt x="649605" y="124968"/>
                    </a:lnTo>
                    <a:lnTo>
                      <a:pt x="660654" y="113729"/>
                    </a:lnTo>
                    <a:lnTo>
                      <a:pt x="652367" y="102775"/>
                    </a:lnTo>
                    <a:lnTo>
                      <a:pt x="656654" y="91916"/>
                    </a:lnTo>
                    <a:lnTo>
                      <a:pt x="677609" y="76771"/>
                    </a:lnTo>
                    <a:lnTo>
                      <a:pt x="697992" y="48292"/>
                    </a:lnTo>
                    <a:lnTo>
                      <a:pt x="707803" y="51435"/>
                    </a:lnTo>
                    <a:lnTo>
                      <a:pt x="711899" y="42005"/>
                    </a:lnTo>
                    <a:lnTo>
                      <a:pt x="731710" y="30956"/>
                    </a:lnTo>
                    <a:lnTo>
                      <a:pt x="745712" y="16192"/>
                    </a:lnTo>
                    <a:lnTo>
                      <a:pt x="756761" y="15621"/>
                    </a:lnTo>
                    <a:lnTo>
                      <a:pt x="764381" y="0"/>
                    </a:lnTo>
                    <a:lnTo>
                      <a:pt x="764381" y="0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" name="任意多边形: 形状 46"/>
              <p:cNvSpPr/>
              <p:nvPr>
                <p:custDataLst>
                  <p:tags r:id="rId99"/>
                </p:custDataLst>
              </p:nvPr>
            </p:nvSpPr>
            <p:spPr>
              <a:xfrm>
                <a:off x="5894" y="5974"/>
                <a:ext cx="86" cy="104"/>
              </a:xfrm>
              <a:custGeom>
                <a:avLst/>
                <a:gdLst>
                  <a:gd name="connsiteX0" fmla="*/ 480060 w 760285"/>
                  <a:gd name="connsiteY0" fmla="*/ 17145 h 758189"/>
                  <a:gd name="connsiteX1" fmla="*/ 482346 w 760285"/>
                  <a:gd name="connsiteY1" fmla="*/ 10001 h 758189"/>
                  <a:gd name="connsiteX2" fmla="*/ 492824 w 760285"/>
                  <a:gd name="connsiteY2" fmla="*/ 11430 h 758189"/>
                  <a:gd name="connsiteX3" fmla="*/ 509016 w 760285"/>
                  <a:gd name="connsiteY3" fmla="*/ 0 h 758189"/>
                  <a:gd name="connsiteX4" fmla="*/ 517112 w 760285"/>
                  <a:gd name="connsiteY4" fmla="*/ 6477 h 758189"/>
                  <a:gd name="connsiteX5" fmla="*/ 520541 w 760285"/>
                  <a:gd name="connsiteY5" fmla="*/ 1619 h 758189"/>
                  <a:gd name="connsiteX6" fmla="*/ 525780 w 760285"/>
                  <a:gd name="connsiteY6" fmla="*/ 2381 h 758189"/>
                  <a:gd name="connsiteX7" fmla="*/ 527590 w 760285"/>
                  <a:gd name="connsiteY7" fmla="*/ 10763 h 758189"/>
                  <a:gd name="connsiteX8" fmla="*/ 532733 w 760285"/>
                  <a:gd name="connsiteY8" fmla="*/ 13525 h 758189"/>
                  <a:gd name="connsiteX9" fmla="*/ 552260 w 760285"/>
                  <a:gd name="connsiteY9" fmla="*/ 6001 h 758189"/>
                  <a:gd name="connsiteX10" fmla="*/ 570262 w 760285"/>
                  <a:gd name="connsiteY10" fmla="*/ 10954 h 758189"/>
                  <a:gd name="connsiteX11" fmla="*/ 601218 w 760285"/>
                  <a:gd name="connsiteY11" fmla="*/ 10668 h 758189"/>
                  <a:gd name="connsiteX12" fmla="*/ 606647 w 760285"/>
                  <a:gd name="connsiteY12" fmla="*/ 15716 h 758189"/>
                  <a:gd name="connsiteX13" fmla="*/ 623792 w 760285"/>
                  <a:gd name="connsiteY13" fmla="*/ 14002 h 758189"/>
                  <a:gd name="connsiteX14" fmla="*/ 625126 w 760285"/>
                  <a:gd name="connsiteY14" fmla="*/ 19431 h 758189"/>
                  <a:gd name="connsiteX15" fmla="*/ 625126 w 760285"/>
                  <a:gd name="connsiteY15" fmla="*/ 19431 h 758189"/>
                  <a:gd name="connsiteX16" fmla="*/ 623221 w 760285"/>
                  <a:gd name="connsiteY16" fmla="*/ 31623 h 758189"/>
                  <a:gd name="connsiteX17" fmla="*/ 635889 w 760285"/>
                  <a:gd name="connsiteY17" fmla="*/ 33623 h 758189"/>
                  <a:gd name="connsiteX18" fmla="*/ 639699 w 760285"/>
                  <a:gd name="connsiteY18" fmla="*/ 38862 h 758189"/>
                  <a:gd name="connsiteX19" fmla="*/ 636746 w 760285"/>
                  <a:gd name="connsiteY19" fmla="*/ 55912 h 758189"/>
                  <a:gd name="connsiteX20" fmla="*/ 658273 w 760285"/>
                  <a:gd name="connsiteY20" fmla="*/ 63056 h 758189"/>
                  <a:gd name="connsiteX21" fmla="*/ 656177 w 760285"/>
                  <a:gd name="connsiteY21" fmla="*/ 72295 h 758189"/>
                  <a:gd name="connsiteX22" fmla="*/ 639985 w 760285"/>
                  <a:gd name="connsiteY22" fmla="*/ 85439 h 758189"/>
                  <a:gd name="connsiteX23" fmla="*/ 632746 w 760285"/>
                  <a:gd name="connsiteY23" fmla="*/ 103537 h 758189"/>
                  <a:gd name="connsiteX24" fmla="*/ 639128 w 760285"/>
                  <a:gd name="connsiteY24" fmla="*/ 127921 h 758189"/>
                  <a:gd name="connsiteX25" fmla="*/ 648462 w 760285"/>
                  <a:gd name="connsiteY25" fmla="*/ 132969 h 758189"/>
                  <a:gd name="connsiteX26" fmla="*/ 658368 w 760285"/>
                  <a:gd name="connsiteY26" fmla="*/ 131731 h 758189"/>
                  <a:gd name="connsiteX27" fmla="*/ 661416 w 760285"/>
                  <a:gd name="connsiteY27" fmla="*/ 139351 h 758189"/>
                  <a:gd name="connsiteX28" fmla="*/ 651701 w 760285"/>
                  <a:gd name="connsiteY28" fmla="*/ 142780 h 758189"/>
                  <a:gd name="connsiteX29" fmla="*/ 644652 w 760285"/>
                  <a:gd name="connsiteY29" fmla="*/ 180499 h 758189"/>
                  <a:gd name="connsiteX30" fmla="*/ 655606 w 760285"/>
                  <a:gd name="connsiteY30" fmla="*/ 185833 h 758189"/>
                  <a:gd name="connsiteX31" fmla="*/ 660940 w 760285"/>
                  <a:gd name="connsiteY31" fmla="*/ 206883 h 758189"/>
                  <a:gd name="connsiteX32" fmla="*/ 655130 w 760285"/>
                  <a:gd name="connsiteY32" fmla="*/ 216598 h 758189"/>
                  <a:gd name="connsiteX33" fmla="*/ 663035 w 760285"/>
                  <a:gd name="connsiteY33" fmla="*/ 233934 h 758189"/>
                  <a:gd name="connsiteX34" fmla="*/ 673418 w 760285"/>
                  <a:gd name="connsiteY34" fmla="*/ 236982 h 758189"/>
                  <a:gd name="connsiteX35" fmla="*/ 678180 w 760285"/>
                  <a:gd name="connsiteY35" fmla="*/ 227838 h 758189"/>
                  <a:gd name="connsiteX36" fmla="*/ 685610 w 760285"/>
                  <a:gd name="connsiteY36" fmla="*/ 224790 h 758189"/>
                  <a:gd name="connsiteX37" fmla="*/ 691706 w 760285"/>
                  <a:gd name="connsiteY37" fmla="*/ 231553 h 758189"/>
                  <a:gd name="connsiteX38" fmla="*/ 693992 w 760285"/>
                  <a:gd name="connsiteY38" fmla="*/ 227648 h 758189"/>
                  <a:gd name="connsiteX39" fmla="*/ 702374 w 760285"/>
                  <a:gd name="connsiteY39" fmla="*/ 230886 h 758189"/>
                  <a:gd name="connsiteX40" fmla="*/ 712089 w 760285"/>
                  <a:gd name="connsiteY40" fmla="*/ 228124 h 758189"/>
                  <a:gd name="connsiteX41" fmla="*/ 716375 w 760285"/>
                  <a:gd name="connsiteY41" fmla="*/ 236982 h 758189"/>
                  <a:gd name="connsiteX42" fmla="*/ 731901 w 760285"/>
                  <a:gd name="connsiteY42" fmla="*/ 243078 h 758189"/>
                  <a:gd name="connsiteX43" fmla="*/ 754094 w 760285"/>
                  <a:gd name="connsiteY43" fmla="*/ 231934 h 758189"/>
                  <a:gd name="connsiteX44" fmla="*/ 760190 w 760285"/>
                  <a:gd name="connsiteY44" fmla="*/ 258604 h 758189"/>
                  <a:gd name="connsiteX45" fmla="*/ 760286 w 760285"/>
                  <a:gd name="connsiteY45" fmla="*/ 281464 h 758189"/>
                  <a:gd name="connsiteX46" fmla="*/ 751332 w 760285"/>
                  <a:gd name="connsiteY46" fmla="*/ 298609 h 758189"/>
                  <a:gd name="connsiteX47" fmla="*/ 738569 w 760285"/>
                  <a:gd name="connsiteY47" fmla="*/ 298132 h 758189"/>
                  <a:gd name="connsiteX48" fmla="*/ 731234 w 760285"/>
                  <a:gd name="connsiteY48" fmla="*/ 317944 h 758189"/>
                  <a:gd name="connsiteX49" fmla="*/ 726091 w 760285"/>
                  <a:gd name="connsiteY49" fmla="*/ 324040 h 758189"/>
                  <a:gd name="connsiteX50" fmla="*/ 715709 w 760285"/>
                  <a:gd name="connsiteY50" fmla="*/ 325850 h 758189"/>
                  <a:gd name="connsiteX51" fmla="*/ 723329 w 760285"/>
                  <a:gd name="connsiteY51" fmla="*/ 333661 h 758189"/>
                  <a:gd name="connsiteX52" fmla="*/ 715042 w 760285"/>
                  <a:gd name="connsiteY52" fmla="*/ 347282 h 758189"/>
                  <a:gd name="connsiteX53" fmla="*/ 716947 w 760285"/>
                  <a:gd name="connsiteY53" fmla="*/ 364998 h 758189"/>
                  <a:gd name="connsiteX54" fmla="*/ 723995 w 760285"/>
                  <a:gd name="connsiteY54" fmla="*/ 373190 h 758189"/>
                  <a:gd name="connsiteX55" fmla="*/ 712280 w 760285"/>
                  <a:gd name="connsiteY55" fmla="*/ 383572 h 758189"/>
                  <a:gd name="connsiteX56" fmla="*/ 698278 w 760285"/>
                  <a:gd name="connsiteY56" fmla="*/ 417005 h 758189"/>
                  <a:gd name="connsiteX57" fmla="*/ 701802 w 760285"/>
                  <a:gd name="connsiteY57" fmla="*/ 430720 h 758189"/>
                  <a:gd name="connsiteX58" fmla="*/ 693230 w 760285"/>
                  <a:gd name="connsiteY58" fmla="*/ 454438 h 758189"/>
                  <a:gd name="connsiteX59" fmla="*/ 688372 w 760285"/>
                  <a:gd name="connsiteY59" fmla="*/ 458438 h 758189"/>
                  <a:gd name="connsiteX60" fmla="*/ 674180 w 760285"/>
                  <a:gd name="connsiteY60" fmla="*/ 456914 h 758189"/>
                  <a:gd name="connsiteX61" fmla="*/ 669893 w 760285"/>
                  <a:gd name="connsiteY61" fmla="*/ 465963 h 758189"/>
                  <a:gd name="connsiteX62" fmla="*/ 661607 w 760285"/>
                  <a:gd name="connsiteY62" fmla="*/ 470440 h 758189"/>
                  <a:gd name="connsiteX63" fmla="*/ 658273 w 760285"/>
                  <a:gd name="connsiteY63" fmla="*/ 482251 h 758189"/>
                  <a:gd name="connsiteX64" fmla="*/ 663416 w 760285"/>
                  <a:gd name="connsiteY64" fmla="*/ 494443 h 758189"/>
                  <a:gd name="connsiteX65" fmla="*/ 660749 w 760285"/>
                  <a:gd name="connsiteY65" fmla="*/ 503206 h 758189"/>
                  <a:gd name="connsiteX66" fmla="*/ 669798 w 760285"/>
                  <a:gd name="connsiteY66" fmla="*/ 510349 h 758189"/>
                  <a:gd name="connsiteX67" fmla="*/ 665607 w 760285"/>
                  <a:gd name="connsiteY67" fmla="*/ 517493 h 758189"/>
                  <a:gd name="connsiteX68" fmla="*/ 673608 w 760285"/>
                  <a:gd name="connsiteY68" fmla="*/ 537210 h 758189"/>
                  <a:gd name="connsiteX69" fmla="*/ 672656 w 760285"/>
                  <a:gd name="connsiteY69" fmla="*/ 546354 h 758189"/>
                  <a:gd name="connsiteX70" fmla="*/ 672656 w 760285"/>
                  <a:gd name="connsiteY70" fmla="*/ 546354 h 758189"/>
                  <a:gd name="connsiteX71" fmla="*/ 658559 w 760285"/>
                  <a:gd name="connsiteY71" fmla="*/ 546640 h 758189"/>
                  <a:gd name="connsiteX72" fmla="*/ 631508 w 760285"/>
                  <a:gd name="connsiteY72" fmla="*/ 572262 h 758189"/>
                  <a:gd name="connsiteX73" fmla="*/ 637508 w 760285"/>
                  <a:gd name="connsiteY73" fmla="*/ 610457 h 758189"/>
                  <a:gd name="connsiteX74" fmla="*/ 622459 w 760285"/>
                  <a:gd name="connsiteY74" fmla="*/ 634365 h 758189"/>
                  <a:gd name="connsiteX75" fmla="*/ 616077 w 760285"/>
                  <a:gd name="connsiteY75" fmla="*/ 633698 h 758189"/>
                  <a:gd name="connsiteX76" fmla="*/ 607790 w 760285"/>
                  <a:gd name="connsiteY76" fmla="*/ 621887 h 758189"/>
                  <a:gd name="connsiteX77" fmla="*/ 603790 w 760285"/>
                  <a:gd name="connsiteY77" fmla="*/ 606266 h 758189"/>
                  <a:gd name="connsiteX78" fmla="*/ 591122 w 760285"/>
                  <a:gd name="connsiteY78" fmla="*/ 603314 h 758189"/>
                  <a:gd name="connsiteX79" fmla="*/ 586359 w 760285"/>
                  <a:gd name="connsiteY79" fmla="*/ 589502 h 758189"/>
                  <a:gd name="connsiteX80" fmla="*/ 576263 w 760285"/>
                  <a:gd name="connsiteY80" fmla="*/ 592550 h 758189"/>
                  <a:gd name="connsiteX81" fmla="*/ 565023 w 760285"/>
                  <a:gd name="connsiteY81" fmla="*/ 586645 h 758189"/>
                  <a:gd name="connsiteX82" fmla="*/ 551593 w 760285"/>
                  <a:gd name="connsiteY82" fmla="*/ 595217 h 758189"/>
                  <a:gd name="connsiteX83" fmla="*/ 544449 w 760285"/>
                  <a:gd name="connsiteY83" fmla="*/ 614267 h 758189"/>
                  <a:gd name="connsiteX84" fmla="*/ 509588 w 760285"/>
                  <a:gd name="connsiteY84" fmla="*/ 635222 h 758189"/>
                  <a:gd name="connsiteX85" fmla="*/ 499110 w 760285"/>
                  <a:gd name="connsiteY85" fmla="*/ 650748 h 758189"/>
                  <a:gd name="connsiteX86" fmla="*/ 489395 w 760285"/>
                  <a:gd name="connsiteY86" fmla="*/ 657035 h 758189"/>
                  <a:gd name="connsiteX87" fmla="*/ 482822 w 760285"/>
                  <a:gd name="connsiteY87" fmla="*/ 655987 h 758189"/>
                  <a:gd name="connsiteX88" fmla="*/ 443675 w 760285"/>
                  <a:gd name="connsiteY88" fmla="*/ 672656 h 758189"/>
                  <a:gd name="connsiteX89" fmla="*/ 435864 w 760285"/>
                  <a:gd name="connsiteY89" fmla="*/ 663321 h 758189"/>
                  <a:gd name="connsiteX90" fmla="*/ 404813 w 760285"/>
                  <a:gd name="connsiteY90" fmla="*/ 675703 h 758189"/>
                  <a:gd name="connsiteX91" fmla="*/ 398336 w 760285"/>
                  <a:gd name="connsiteY91" fmla="*/ 672179 h 758189"/>
                  <a:gd name="connsiteX92" fmla="*/ 402241 w 760285"/>
                  <a:gd name="connsiteY92" fmla="*/ 687038 h 758189"/>
                  <a:gd name="connsiteX93" fmla="*/ 393859 w 760285"/>
                  <a:gd name="connsiteY93" fmla="*/ 695230 h 758189"/>
                  <a:gd name="connsiteX94" fmla="*/ 383096 w 760285"/>
                  <a:gd name="connsiteY94" fmla="*/ 696182 h 758189"/>
                  <a:gd name="connsiteX95" fmla="*/ 379381 w 760285"/>
                  <a:gd name="connsiteY95" fmla="*/ 708660 h 758189"/>
                  <a:gd name="connsiteX96" fmla="*/ 366141 w 760285"/>
                  <a:gd name="connsiteY96" fmla="*/ 706660 h 758189"/>
                  <a:gd name="connsiteX97" fmla="*/ 349472 w 760285"/>
                  <a:gd name="connsiteY97" fmla="*/ 692658 h 758189"/>
                  <a:gd name="connsiteX98" fmla="*/ 340424 w 760285"/>
                  <a:gd name="connsiteY98" fmla="*/ 690562 h 758189"/>
                  <a:gd name="connsiteX99" fmla="*/ 340424 w 760285"/>
                  <a:gd name="connsiteY99" fmla="*/ 690562 h 758189"/>
                  <a:gd name="connsiteX100" fmla="*/ 301847 w 760285"/>
                  <a:gd name="connsiteY100" fmla="*/ 697040 h 758189"/>
                  <a:gd name="connsiteX101" fmla="*/ 298323 w 760285"/>
                  <a:gd name="connsiteY101" fmla="*/ 692753 h 758189"/>
                  <a:gd name="connsiteX102" fmla="*/ 282607 w 760285"/>
                  <a:gd name="connsiteY102" fmla="*/ 693039 h 758189"/>
                  <a:gd name="connsiteX103" fmla="*/ 275463 w 760285"/>
                  <a:gd name="connsiteY103" fmla="*/ 700278 h 758189"/>
                  <a:gd name="connsiteX104" fmla="*/ 267081 w 760285"/>
                  <a:gd name="connsiteY104" fmla="*/ 700945 h 758189"/>
                  <a:gd name="connsiteX105" fmla="*/ 255175 w 760285"/>
                  <a:gd name="connsiteY105" fmla="*/ 721519 h 758189"/>
                  <a:gd name="connsiteX106" fmla="*/ 246698 w 760285"/>
                  <a:gd name="connsiteY106" fmla="*/ 726662 h 758189"/>
                  <a:gd name="connsiteX107" fmla="*/ 250222 w 760285"/>
                  <a:gd name="connsiteY107" fmla="*/ 728758 h 758189"/>
                  <a:gd name="connsiteX108" fmla="*/ 247650 w 760285"/>
                  <a:gd name="connsiteY108" fmla="*/ 735806 h 758189"/>
                  <a:gd name="connsiteX109" fmla="*/ 237458 w 760285"/>
                  <a:gd name="connsiteY109" fmla="*/ 746855 h 758189"/>
                  <a:gd name="connsiteX110" fmla="*/ 230981 w 760285"/>
                  <a:gd name="connsiteY110" fmla="*/ 747712 h 758189"/>
                  <a:gd name="connsiteX111" fmla="*/ 220218 w 760285"/>
                  <a:gd name="connsiteY111" fmla="*/ 736092 h 758189"/>
                  <a:gd name="connsiteX112" fmla="*/ 218504 w 760285"/>
                  <a:gd name="connsiteY112" fmla="*/ 724090 h 758189"/>
                  <a:gd name="connsiteX113" fmla="*/ 208217 w 760285"/>
                  <a:gd name="connsiteY113" fmla="*/ 722852 h 758189"/>
                  <a:gd name="connsiteX114" fmla="*/ 194596 w 760285"/>
                  <a:gd name="connsiteY114" fmla="*/ 694753 h 758189"/>
                  <a:gd name="connsiteX115" fmla="*/ 181737 w 760285"/>
                  <a:gd name="connsiteY115" fmla="*/ 697897 h 758189"/>
                  <a:gd name="connsiteX116" fmla="*/ 168497 w 760285"/>
                  <a:gd name="connsiteY116" fmla="*/ 685133 h 758189"/>
                  <a:gd name="connsiteX117" fmla="*/ 148971 w 760285"/>
                  <a:gd name="connsiteY117" fmla="*/ 680752 h 758189"/>
                  <a:gd name="connsiteX118" fmla="*/ 113348 w 760285"/>
                  <a:gd name="connsiteY118" fmla="*/ 688181 h 758189"/>
                  <a:gd name="connsiteX119" fmla="*/ 98012 w 760285"/>
                  <a:gd name="connsiteY119" fmla="*/ 696944 h 758189"/>
                  <a:gd name="connsiteX120" fmla="*/ 95250 w 760285"/>
                  <a:gd name="connsiteY120" fmla="*/ 707041 h 758189"/>
                  <a:gd name="connsiteX121" fmla="*/ 86392 w 760285"/>
                  <a:gd name="connsiteY121" fmla="*/ 710470 h 758189"/>
                  <a:gd name="connsiteX122" fmla="*/ 67628 w 760285"/>
                  <a:gd name="connsiteY122" fmla="*/ 736473 h 758189"/>
                  <a:gd name="connsiteX123" fmla="*/ 67628 w 760285"/>
                  <a:gd name="connsiteY123" fmla="*/ 736473 h 758189"/>
                  <a:gd name="connsiteX124" fmla="*/ 60008 w 760285"/>
                  <a:gd name="connsiteY124" fmla="*/ 740378 h 758189"/>
                  <a:gd name="connsiteX125" fmla="*/ 53054 w 760285"/>
                  <a:gd name="connsiteY125" fmla="*/ 755904 h 758189"/>
                  <a:gd name="connsiteX126" fmla="*/ 32099 w 760285"/>
                  <a:gd name="connsiteY126" fmla="*/ 758190 h 758189"/>
                  <a:gd name="connsiteX127" fmla="*/ 20765 w 760285"/>
                  <a:gd name="connsiteY127" fmla="*/ 737711 h 758189"/>
                  <a:gd name="connsiteX128" fmla="*/ 8668 w 760285"/>
                  <a:gd name="connsiteY128" fmla="*/ 732568 h 758189"/>
                  <a:gd name="connsiteX129" fmla="*/ 11906 w 760285"/>
                  <a:gd name="connsiteY129" fmla="*/ 725043 h 758189"/>
                  <a:gd name="connsiteX130" fmla="*/ 0 w 760285"/>
                  <a:gd name="connsiteY130" fmla="*/ 712756 h 758189"/>
                  <a:gd name="connsiteX131" fmla="*/ 12002 w 760285"/>
                  <a:gd name="connsiteY131" fmla="*/ 702183 h 758189"/>
                  <a:gd name="connsiteX132" fmla="*/ 17431 w 760285"/>
                  <a:gd name="connsiteY132" fmla="*/ 684562 h 758189"/>
                  <a:gd name="connsiteX133" fmla="*/ 29337 w 760285"/>
                  <a:gd name="connsiteY133" fmla="*/ 678180 h 758189"/>
                  <a:gd name="connsiteX134" fmla="*/ 35147 w 760285"/>
                  <a:gd name="connsiteY134" fmla="*/ 661416 h 758189"/>
                  <a:gd name="connsiteX135" fmla="*/ 69818 w 760285"/>
                  <a:gd name="connsiteY135" fmla="*/ 631889 h 758189"/>
                  <a:gd name="connsiteX136" fmla="*/ 74771 w 760285"/>
                  <a:gd name="connsiteY136" fmla="*/ 614362 h 758189"/>
                  <a:gd name="connsiteX137" fmla="*/ 100298 w 760285"/>
                  <a:gd name="connsiteY137" fmla="*/ 589788 h 758189"/>
                  <a:gd name="connsiteX138" fmla="*/ 123444 w 760285"/>
                  <a:gd name="connsiteY138" fmla="*/ 578072 h 758189"/>
                  <a:gd name="connsiteX139" fmla="*/ 126873 w 760285"/>
                  <a:gd name="connsiteY139" fmla="*/ 567023 h 758189"/>
                  <a:gd name="connsiteX140" fmla="*/ 145733 w 760285"/>
                  <a:gd name="connsiteY140" fmla="*/ 555593 h 758189"/>
                  <a:gd name="connsiteX141" fmla="*/ 140494 w 760285"/>
                  <a:gd name="connsiteY141" fmla="*/ 537401 h 758189"/>
                  <a:gd name="connsiteX142" fmla="*/ 161830 w 760285"/>
                  <a:gd name="connsiteY142" fmla="*/ 528352 h 758189"/>
                  <a:gd name="connsiteX143" fmla="*/ 170593 w 760285"/>
                  <a:gd name="connsiteY143" fmla="*/ 519112 h 758189"/>
                  <a:gd name="connsiteX144" fmla="*/ 182118 w 760285"/>
                  <a:gd name="connsiteY144" fmla="*/ 523113 h 758189"/>
                  <a:gd name="connsiteX145" fmla="*/ 186785 w 760285"/>
                  <a:gd name="connsiteY145" fmla="*/ 534067 h 758189"/>
                  <a:gd name="connsiteX146" fmla="*/ 194310 w 760285"/>
                  <a:gd name="connsiteY146" fmla="*/ 532828 h 758189"/>
                  <a:gd name="connsiteX147" fmla="*/ 208788 w 760285"/>
                  <a:gd name="connsiteY147" fmla="*/ 523399 h 758189"/>
                  <a:gd name="connsiteX148" fmla="*/ 207454 w 760285"/>
                  <a:gd name="connsiteY148" fmla="*/ 517684 h 758189"/>
                  <a:gd name="connsiteX149" fmla="*/ 226981 w 760285"/>
                  <a:gd name="connsiteY149" fmla="*/ 513778 h 758189"/>
                  <a:gd name="connsiteX150" fmla="*/ 239078 w 760285"/>
                  <a:gd name="connsiteY150" fmla="*/ 488156 h 758189"/>
                  <a:gd name="connsiteX151" fmla="*/ 253079 w 760285"/>
                  <a:gd name="connsiteY151" fmla="*/ 479107 h 758189"/>
                  <a:gd name="connsiteX152" fmla="*/ 248507 w 760285"/>
                  <a:gd name="connsiteY152" fmla="*/ 466344 h 758189"/>
                  <a:gd name="connsiteX153" fmla="*/ 277559 w 760285"/>
                  <a:gd name="connsiteY153" fmla="*/ 426720 h 758189"/>
                  <a:gd name="connsiteX154" fmla="*/ 278987 w 760285"/>
                  <a:gd name="connsiteY154" fmla="*/ 416719 h 758189"/>
                  <a:gd name="connsiteX155" fmla="*/ 291941 w 760285"/>
                  <a:gd name="connsiteY155" fmla="*/ 401288 h 758189"/>
                  <a:gd name="connsiteX156" fmla="*/ 299371 w 760285"/>
                  <a:gd name="connsiteY156" fmla="*/ 402431 h 758189"/>
                  <a:gd name="connsiteX157" fmla="*/ 307277 w 760285"/>
                  <a:gd name="connsiteY157" fmla="*/ 388525 h 758189"/>
                  <a:gd name="connsiteX158" fmla="*/ 310706 w 760285"/>
                  <a:gd name="connsiteY158" fmla="*/ 389191 h 758189"/>
                  <a:gd name="connsiteX159" fmla="*/ 315468 w 760285"/>
                  <a:gd name="connsiteY159" fmla="*/ 370427 h 758189"/>
                  <a:gd name="connsiteX160" fmla="*/ 326136 w 760285"/>
                  <a:gd name="connsiteY160" fmla="*/ 374047 h 758189"/>
                  <a:gd name="connsiteX161" fmla="*/ 347186 w 760285"/>
                  <a:gd name="connsiteY161" fmla="*/ 372428 h 758189"/>
                  <a:gd name="connsiteX162" fmla="*/ 365760 w 760285"/>
                  <a:gd name="connsiteY162" fmla="*/ 340423 h 758189"/>
                  <a:gd name="connsiteX163" fmla="*/ 367760 w 760285"/>
                  <a:gd name="connsiteY163" fmla="*/ 325374 h 758189"/>
                  <a:gd name="connsiteX164" fmla="*/ 374999 w 760285"/>
                  <a:gd name="connsiteY164" fmla="*/ 322136 h 758189"/>
                  <a:gd name="connsiteX165" fmla="*/ 377571 w 760285"/>
                  <a:gd name="connsiteY165" fmla="*/ 308801 h 758189"/>
                  <a:gd name="connsiteX166" fmla="*/ 386620 w 760285"/>
                  <a:gd name="connsiteY166" fmla="*/ 302514 h 758189"/>
                  <a:gd name="connsiteX167" fmla="*/ 384905 w 760285"/>
                  <a:gd name="connsiteY167" fmla="*/ 296704 h 758189"/>
                  <a:gd name="connsiteX168" fmla="*/ 398621 w 760285"/>
                  <a:gd name="connsiteY168" fmla="*/ 297656 h 758189"/>
                  <a:gd name="connsiteX169" fmla="*/ 410337 w 760285"/>
                  <a:gd name="connsiteY169" fmla="*/ 285560 h 758189"/>
                  <a:gd name="connsiteX170" fmla="*/ 415671 w 760285"/>
                  <a:gd name="connsiteY170" fmla="*/ 266986 h 758189"/>
                  <a:gd name="connsiteX171" fmla="*/ 409289 w 760285"/>
                  <a:gd name="connsiteY171" fmla="*/ 262128 h 758189"/>
                  <a:gd name="connsiteX172" fmla="*/ 420338 w 760285"/>
                  <a:gd name="connsiteY172" fmla="*/ 260223 h 758189"/>
                  <a:gd name="connsiteX173" fmla="*/ 422148 w 760285"/>
                  <a:gd name="connsiteY173" fmla="*/ 245650 h 758189"/>
                  <a:gd name="connsiteX174" fmla="*/ 438055 w 760285"/>
                  <a:gd name="connsiteY174" fmla="*/ 227362 h 758189"/>
                  <a:gd name="connsiteX175" fmla="*/ 442532 w 760285"/>
                  <a:gd name="connsiteY175" fmla="*/ 214122 h 758189"/>
                  <a:gd name="connsiteX176" fmla="*/ 443008 w 760285"/>
                  <a:gd name="connsiteY176" fmla="*/ 207455 h 758189"/>
                  <a:gd name="connsiteX177" fmla="*/ 438150 w 760285"/>
                  <a:gd name="connsiteY177" fmla="*/ 204121 h 758189"/>
                  <a:gd name="connsiteX178" fmla="*/ 442341 w 760285"/>
                  <a:gd name="connsiteY178" fmla="*/ 186595 h 758189"/>
                  <a:gd name="connsiteX179" fmla="*/ 455390 w 760285"/>
                  <a:gd name="connsiteY179" fmla="*/ 184214 h 758189"/>
                  <a:gd name="connsiteX180" fmla="*/ 464915 w 760285"/>
                  <a:gd name="connsiteY180" fmla="*/ 176022 h 758189"/>
                  <a:gd name="connsiteX181" fmla="*/ 476345 w 760285"/>
                  <a:gd name="connsiteY181" fmla="*/ 183547 h 758189"/>
                  <a:gd name="connsiteX182" fmla="*/ 477393 w 760285"/>
                  <a:gd name="connsiteY182" fmla="*/ 164592 h 758189"/>
                  <a:gd name="connsiteX183" fmla="*/ 483870 w 760285"/>
                  <a:gd name="connsiteY183" fmla="*/ 156591 h 758189"/>
                  <a:gd name="connsiteX184" fmla="*/ 470725 w 760285"/>
                  <a:gd name="connsiteY184" fmla="*/ 138017 h 758189"/>
                  <a:gd name="connsiteX185" fmla="*/ 478250 w 760285"/>
                  <a:gd name="connsiteY185" fmla="*/ 109633 h 758189"/>
                  <a:gd name="connsiteX186" fmla="*/ 473774 w 760285"/>
                  <a:gd name="connsiteY186" fmla="*/ 100298 h 758189"/>
                  <a:gd name="connsiteX187" fmla="*/ 476060 w 760285"/>
                  <a:gd name="connsiteY187" fmla="*/ 88487 h 758189"/>
                  <a:gd name="connsiteX188" fmla="*/ 468821 w 760285"/>
                  <a:gd name="connsiteY188" fmla="*/ 70675 h 758189"/>
                  <a:gd name="connsiteX189" fmla="*/ 471678 w 760285"/>
                  <a:gd name="connsiteY189" fmla="*/ 55817 h 758189"/>
                  <a:gd name="connsiteX190" fmla="*/ 487394 w 760285"/>
                  <a:gd name="connsiteY190" fmla="*/ 33623 h 758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760285" h="758189">
                    <a:moveTo>
                      <a:pt x="480060" y="17145"/>
                    </a:moveTo>
                    <a:lnTo>
                      <a:pt x="482346" y="10001"/>
                    </a:lnTo>
                    <a:lnTo>
                      <a:pt x="492824" y="11430"/>
                    </a:lnTo>
                    <a:lnTo>
                      <a:pt x="509016" y="0"/>
                    </a:lnTo>
                    <a:lnTo>
                      <a:pt x="517112" y="6477"/>
                    </a:lnTo>
                    <a:lnTo>
                      <a:pt x="520541" y="1619"/>
                    </a:lnTo>
                    <a:lnTo>
                      <a:pt x="525780" y="2381"/>
                    </a:lnTo>
                    <a:lnTo>
                      <a:pt x="527590" y="10763"/>
                    </a:lnTo>
                    <a:lnTo>
                      <a:pt x="532733" y="13525"/>
                    </a:lnTo>
                    <a:lnTo>
                      <a:pt x="552260" y="6001"/>
                    </a:lnTo>
                    <a:lnTo>
                      <a:pt x="570262" y="10954"/>
                    </a:lnTo>
                    <a:lnTo>
                      <a:pt x="601218" y="10668"/>
                    </a:lnTo>
                    <a:lnTo>
                      <a:pt x="606647" y="15716"/>
                    </a:lnTo>
                    <a:lnTo>
                      <a:pt x="623792" y="14002"/>
                    </a:lnTo>
                    <a:lnTo>
                      <a:pt x="625126" y="19431"/>
                    </a:lnTo>
                    <a:lnTo>
                      <a:pt x="625126" y="19431"/>
                    </a:lnTo>
                    <a:lnTo>
                      <a:pt x="623221" y="31623"/>
                    </a:lnTo>
                    <a:lnTo>
                      <a:pt x="635889" y="33623"/>
                    </a:lnTo>
                    <a:lnTo>
                      <a:pt x="639699" y="38862"/>
                    </a:lnTo>
                    <a:lnTo>
                      <a:pt x="636746" y="55912"/>
                    </a:lnTo>
                    <a:lnTo>
                      <a:pt x="658273" y="63056"/>
                    </a:lnTo>
                    <a:lnTo>
                      <a:pt x="656177" y="72295"/>
                    </a:lnTo>
                    <a:lnTo>
                      <a:pt x="639985" y="85439"/>
                    </a:lnTo>
                    <a:lnTo>
                      <a:pt x="632746" y="103537"/>
                    </a:lnTo>
                    <a:lnTo>
                      <a:pt x="639128" y="127921"/>
                    </a:lnTo>
                    <a:lnTo>
                      <a:pt x="648462" y="132969"/>
                    </a:lnTo>
                    <a:lnTo>
                      <a:pt x="658368" y="131731"/>
                    </a:lnTo>
                    <a:lnTo>
                      <a:pt x="661416" y="139351"/>
                    </a:lnTo>
                    <a:lnTo>
                      <a:pt x="651701" y="142780"/>
                    </a:lnTo>
                    <a:lnTo>
                      <a:pt x="644652" y="180499"/>
                    </a:lnTo>
                    <a:lnTo>
                      <a:pt x="655606" y="185833"/>
                    </a:lnTo>
                    <a:lnTo>
                      <a:pt x="660940" y="206883"/>
                    </a:lnTo>
                    <a:lnTo>
                      <a:pt x="655130" y="216598"/>
                    </a:lnTo>
                    <a:lnTo>
                      <a:pt x="663035" y="233934"/>
                    </a:lnTo>
                    <a:lnTo>
                      <a:pt x="673418" y="236982"/>
                    </a:lnTo>
                    <a:lnTo>
                      <a:pt x="678180" y="227838"/>
                    </a:lnTo>
                    <a:lnTo>
                      <a:pt x="685610" y="224790"/>
                    </a:lnTo>
                    <a:lnTo>
                      <a:pt x="691706" y="231553"/>
                    </a:lnTo>
                    <a:lnTo>
                      <a:pt x="693992" y="227648"/>
                    </a:lnTo>
                    <a:lnTo>
                      <a:pt x="702374" y="230886"/>
                    </a:lnTo>
                    <a:lnTo>
                      <a:pt x="712089" y="228124"/>
                    </a:lnTo>
                    <a:lnTo>
                      <a:pt x="716375" y="236982"/>
                    </a:lnTo>
                    <a:lnTo>
                      <a:pt x="731901" y="243078"/>
                    </a:lnTo>
                    <a:lnTo>
                      <a:pt x="754094" y="231934"/>
                    </a:lnTo>
                    <a:lnTo>
                      <a:pt x="760190" y="258604"/>
                    </a:lnTo>
                    <a:lnTo>
                      <a:pt x="760286" y="281464"/>
                    </a:lnTo>
                    <a:lnTo>
                      <a:pt x="751332" y="298609"/>
                    </a:lnTo>
                    <a:lnTo>
                      <a:pt x="738569" y="298132"/>
                    </a:lnTo>
                    <a:lnTo>
                      <a:pt x="731234" y="317944"/>
                    </a:lnTo>
                    <a:lnTo>
                      <a:pt x="726091" y="324040"/>
                    </a:lnTo>
                    <a:lnTo>
                      <a:pt x="715709" y="325850"/>
                    </a:lnTo>
                    <a:lnTo>
                      <a:pt x="723329" y="333661"/>
                    </a:lnTo>
                    <a:lnTo>
                      <a:pt x="715042" y="347282"/>
                    </a:lnTo>
                    <a:lnTo>
                      <a:pt x="716947" y="364998"/>
                    </a:lnTo>
                    <a:lnTo>
                      <a:pt x="723995" y="373190"/>
                    </a:lnTo>
                    <a:lnTo>
                      <a:pt x="712280" y="383572"/>
                    </a:lnTo>
                    <a:lnTo>
                      <a:pt x="698278" y="417005"/>
                    </a:lnTo>
                    <a:lnTo>
                      <a:pt x="701802" y="430720"/>
                    </a:lnTo>
                    <a:lnTo>
                      <a:pt x="693230" y="454438"/>
                    </a:lnTo>
                    <a:lnTo>
                      <a:pt x="688372" y="458438"/>
                    </a:lnTo>
                    <a:lnTo>
                      <a:pt x="674180" y="456914"/>
                    </a:lnTo>
                    <a:lnTo>
                      <a:pt x="669893" y="465963"/>
                    </a:lnTo>
                    <a:lnTo>
                      <a:pt x="661607" y="470440"/>
                    </a:lnTo>
                    <a:lnTo>
                      <a:pt x="658273" y="482251"/>
                    </a:lnTo>
                    <a:lnTo>
                      <a:pt x="663416" y="494443"/>
                    </a:lnTo>
                    <a:lnTo>
                      <a:pt x="660749" y="503206"/>
                    </a:lnTo>
                    <a:lnTo>
                      <a:pt x="669798" y="510349"/>
                    </a:lnTo>
                    <a:lnTo>
                      <a:pt x="665607" y="517493"/>
                    </a:lnTo>
                    <a:lnTo>
                      <a:pt x="673608" y="537210"/>
                    </a:lnTo>
                    <a:lnTo>
                      <a:pt x="672656" y="546354"/>
                    </a:lnTo>
                    <a:lnTo>
                      <a:pt x="672656" y="546354"/>
                    </a:lnTo>
                    <a:lnTo>
                      <a:pt x="658559" y="546640"/>
                    </a:lnTo>
                    <a:lnTo>
                      <a:pt x="631508" y="572262"/>
                    </a:lnTo>
                    <a:lnTo>
                      <a:pt x="637508" y="610457"/>
                    </a:lnTo>
                    <a:lnTo>
                      <a:pt x="622459" y="634365"/>
                    </a:lnTo>
                    <a:lnTo>
                      <a:pt x="616077" y="633698"/>
                    </a:lnTo>
                    <a:lnTo>
                      <a:pt x="607790" y="621887"/>
                    </a:lnTo>
                    <a:lnTo>
                      <a:pt x="603790" y="606266"/>
                    </a:lnTo>
                    <a:lnTo>
                      <a:pt x="591122" y="603314"/>
                    </a:lnTo>
                    <a:lnTo>
                      <a:pt x="586359" y="589502"/>
                    </a:lnTo>
                    <a:lnTo>
                      <a:pt x="576263" y="592550"/>
                    </a:lnTo>
                    <a:lnTo>
                      <a:pt x="565023" y="586645"/>
                    </a:lnTo>
                    <a:lnTo>
                      <a:pt x="551593" y="595217"/>
                    </a:lnTo>
                    <a:lnTo>
                      <a:pt x="544449" y="614267"/>
                    </a:lnTo>
                    <a:lnTo>
                      <a:pt x="509588" y="635222"/>
                    </a:lnTo>
                    <a:lnTo>
                      <a:pt x="499110" y="650748"/>
                    </a:lnTo>
                    <a:lnTo>
                      <a:pt x="489395" y="657035"/>
                    </a:lnTo>
                    <a:lnTo>
                      <a:pt x="482822" y="655987"/>
                    </a:lnTo>
                    <a:lnTo>
                      <a:pt x="443675" y="672656"/>
                    </a:lnTo>
                    <a:lnTo>
                      <a:pt x="435864" y="663321"/>
                    </a:lnTo>
                    <a:lnTo>
                      <a:pt x="404813" y="675703"/>
                    </a:lnTo>
                    <a:lnTo>
                      <a:pt x="398336" y="672179"/>
                    </a:lnTo>
                    <a:lnTo>
                      <a:pt x="402241" y="687038"/>
                    </a:lnTo>
                    <a:lnTo>
                      <a:pt x="393859" y="695230"/>
                    </a:lnTo>
                    <a:lnTo>
                      <a:pt x="383096" y="696182"/>
                    </a:lnTo>
                    <a:lnTo>
                      <a:pt x="379381" y="708660"/>
                    </a:lnTo>
                    <a:lnTo>
                      <a:pt x="366141" y="706660"/>
                    </a:lnTo>
                    <a:lnTo>
                      <a:pt x="349472" y="692658"/>
                    </a:lnTo>
                    <a:lnTo>
                      <a:pt x="340424" y="690562"/>
                    </a:lnTo>
                    <a:lnTo>
                      <a:pt x="340424" y="690562"/>
                    </a:lnTo>
                    <a:lnTo>
                      <a:pt x="301847" y="697040"/>
                    </a:lnTo>
                    <a:lnTo>
                      <a:pt x="298323" y="692753"/>
                    </a:lnTo>
                    <a:lnTo>
                      <a:pt x="282607" y="693039"/>
                    </a:lnTo>
                    <a:lnTo>
                      <a:pt x="275463" y="700278"/>
                    </a:lnTo>
                    <a:lnTo>
                      <a:pt x="267081" y="700945"/>
                    </a:lnTo>
                    <a:lnTo>
                      <a:pt x="255175" y="721519"/>
                    </a:lnTo>
                    <a:lnTo>
                      <a:pt x="246698" y="726662"/>
                    </a:lnTo>
                    <a:lnTo>
                      <a:pt x="250222" y="728758"/>
                    </a:lnTo>
                    <a:lnTo>
                      <a:pt x="247650" y="735806"/>
                    </a:lnTo>
                    <a:lnTo>
                      <a:pt x="237458" y="746855"/>
                    </a:lnTo>
                    <a:lnTo>
                      <a:pt x="230981" y="747712"/>
                    </a:lnTo>
                    <a:lnTo>
                      <a:pt x="220218" y="736092"/>
                    </a:lnTo>
                    <a:lnTo>
                      <a:pt x="218504" y="724090"/>
                    </a:lnTo>
                    <a:lnTo>
                      <a:pt x="208217" y="722852"/>
                    </a:lnTo>
                    <a:lnTo>
                      <a:pt x="194596" y="694753"/>
                    </a:lnTo>
                    <a:lnTo>
                      <a:pt x="181737" y="697897"/>
                    </a:lnTo>
                    <a:lnTo>
                      <a:pt x="168497" y="685133"/>
                    </a:lnTo>
                    <a:lnTo>
                      <a:pt x="148971" y="680752"/>
                    </a:lnTo>
                    <a:lnTo>
                      <a:pt x="113348" y="688181"/>
                    </a:lnTo>
                    <a:lnTo>
                      <a:pt x="98012" y="696944"/>
                    </a:lnTo>
                    <a:lnTo>
                      <a:pt x="95250" y="707041"/>
                    </a:lnTo>
                    <a:lnTo>
                      <a:pt x="86392" y="710470"/>
                    </a:lnTo>
                    <a:lnTo>
                      <a:pt x="67628" y="736473"/>
                    </a:lnTo>
                    <a:lnTo>
                      <a:pt x="67628" y="736473"/>
                    </a:lnTo>
                    <a:lnTo>
                      <a:pt x="60008" y="740378"/>
                    </a:lnTo>
                    <a:lnTo>
                      <a:pt x="53054" y="755904"/>
                    </a:lnTo>
                    <a:lnTo>
                      <a:pt x="32099" y="758190"/>
                    </a:lnTo>
                    <a:lnTo>
                      <a:pt x="20765" y="737711"/>
                    </a:lnTo>
                    <a:lnTo>
                      <a:pt x="8668" y="732568"/>
                    </a:lnTo>
                    <a:lnTo>
                      <a:pt x="11906" y="725043"/>
                    </a:lnTo>
                    <a:lnTo>
                      <a:pt x="0" y="712756"/>
                    </a:lnTo>
                    <a:lnTo>
                      <a:pt x="12002" y="702183"/>
                    </a:lnTo>
                    <a:lnTo>
                      <a:pt x="17431" y="684562"/>
                    </a:lnTo>
                    <a:lnTo>
                      <a:pt x="29337" y="678180"/>
                    </a:lnTo>
                    <a:lnTo>
                      <a:pt x="35147" y="661416"/>
                    </a:lnTo>
                    <a:lnTo>
                      <a:pt x="69818" y="631889"/>
                    </a:lnTo>
                    <a:lnTo>
                      <a:pt x="74771" y="614362"/>
                    </a:lnTo>
                    <a:lnTo>
                      <a:pt x="100298" y="589788"/>
                    </a:lnTo>
                    <a:lnTo>
                      <a:pt x="123444" y="578072"/>
                    </a:lnTo>
                    <a:lnTo>
                      <a:pt x="126873" y="567023"/>
                    </a:lnTo>
                    <a:lnTo>
                      <a:pt x="145733" y="555593"/>
                    </a:lnTo>
                    <a:lnTo>
                      <a:pt x="140494" y="537401"/>
                    </a:lnTo>
                    <a:lnTo>
                      <a:pt x="161830" y="528352"/>
                    </a:lnTo>
                    <a:lnTo>
                      <a:pt x="170593" y="519112"/>
                    </a:lnTo>
                    <a:lnTo>
                      <a:pt x="182118" y="523113"/>
                    </a:lnTo>
                    <a:lnTo>
                      <a:pt x="186785" y="534067"/>
                    </a:lnTo>
                    <a:lnTo>
                      <a:pt x="194310" y="532828"/>
                    </a:lnTo>
                    <a:lnTo>
                      <a:pt x="208788" y="523399"/>
                    </a:lnTo>
                    <a:lnTo>
                      <a:pt x="207454" y="517684"/>
                    </a:lnTo>
                    <a:lnTo>
                      <a:pt x="226981" y="513778"/>
                    </a:lnTo>
                    <a:lnTo>
                      <a:pt x="239078" y="488156"/>
                    </a:lnTo>
                    <a:lnTo>
                      <a:pt x="253079" y="479107"/>
                    </a:lnTo>
                    <a:lnTo>
                      <a:pt x="248507" y="466344"/>
                    </a:lnTo>
                    <a:lnTo>
                      <a:pt x="277559" y="426720"/>
                    </a:lnTo>
                    <a:lnTo>
                      <a:pt x="278987" y="416719"/>
                    </a:lnTo>
                    <a:lnTo>
                      <a:pt x="291941" y="401288"/>
                    </a:lnTo>
                    <a:lnTo>
                      <a:pt x="299371" y="402431"/>
                    </a:lnTo>
                    <a:lnTo>
                      <a:pt x="307277" y="388525"/>
                    </a:lnTo>
                    <a:lnTo>
                      <a:pt x="310706" y="389191"/>
                    </a:lnTo>
                    <a:lnTo>
                      <a:pt x="315468" y="370427"/>
                    </a:lnTo>
                    <a:lnTo>
                      <a:pt x="326136" y="374047"/>
                    </a:lnTo>
                    <a:lnTo>
                      <a:pt x="347186" y="372428"/>
                    </a:lnTo>
                    <a:lnTo>
                      <a:pt x="365760" y="340423"/>
                    </a:lnTo>
                    <a:lnTo>
                      <a:pt x="367760" y="325374"/>
                    </a:lnTo>
                    <a:lnTo>
                      <a:pt x="374999" y="322136"/>
                    </a:lnTo>
                    <a:lnTo>
                      <a:pt x="377571" y="308801"/>
                    </a:lnTo>
                    <a:lnTo>
                      <a:pt x="386620" y="302514"/>
                    </a:lnTo>
                    <a:lnTo>
                      <a:pt x="384905" y="296704"/>
                    </a:lnTo>
                    <a:lnTo>
                      <a:pt x="398621" y="297656"/>
                    </a:lnTo>
                    <a:lnTo>
                      <a:pt x="410337" y="285560"/>
                    </a:lnTo>
                    <a:lnTo>
                      <a:pt x="415671" y="266986"/>
                    </a:lnTo>
                    <a:lnTo>
                      <a:pt x="409289" y="262128"/>
                    </a:lnTo>
                    <a:lnTo>
                      <a:pt x="420338" y="260223"/>
                    </a:lnTo>
                    <a:lnTo>
                      <a:pt x="422148" y="245650"/>
                    </a:lnTo>
                    <a:lnTo>
                      <a:pt x="438055" y="227362"/>
                    </a:lnTo>
                    <a:lnTo>
                      <a:pt x="442532" y="214122"/>
                    </a:lnTo>
                    <a:lnTo>
                      <a:pt x="443008" y="207455"/>
                    </a:lnTo>
                    <a:lnTo>
                      <a:pt x="438150" y="204121"/>
                    </a:lnTo>
                    <a:lnTo>
                      <a:pt x="442341" y="186595"/>
                    </a:lnTo>
                    <a:lnTo>
                      <a:pt x="455390" y="184214"/>
                    </a:lnTo>
                    <a:lnTo>
                      <a:pt x="464915" y="176022"/>
                    </a:lnTo>
                    <a:lnTo>
                      <a:pt x="476345" y="183547"/>
                    </a:lnTo>
                    <a:lnTo>
                      <a:pt x="477393" y="164592"/>
                    </a:lnTo>
                    <a:lnTo>
                      <a:pt x="483870" y="156591"/>
                    </a:lnTo>
                    <a:lnTo>
                      <a:pt x="470725" y="138017"/>
                    </a:lnTo>
                    <a:lnTo>
                      <a:pt x="478250" y="109633"/>
                    </a:lnTo>
                    <a:lnTo>
                      <a:pt x="473774" y="100298"/>
                    </a:lnTo>
                    <a:lnTo>
                      <a:pt x="476060" y="88487"/>
                    </a:lnTo>
                    <a:lnTo>
                      <a:pt x="468821" y="70675"/>
                    </a:lnTo>
                    <a:lnTo>
                      <a:pt x="471678" y="55817"/>
                    </a:lnTo>
                    <a:lnTo>
                      <a:pt x="487394" y="33623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2" name="任意多边形: 形状 47"/>
              <p:cNvSpPr/>
              <p:nvPr>
                <p:custDataLst>
                  <p:tags r:id="rId100"/>
                </p:custDataLst>
              </p:nvPr>
            </p:nvSpPr>
            <p:spPr>
              <a:xfrm>
                <a:off x="5964" y="5883"/>
                <a:ext cx="74" cy="167"/>
              </a:xfrm>
              <a:custGeom>
                <a:avLst/>
                <a:gdLst>
                  <a:gd name="connsiteX0" fmla="*/ 235648 w 654081"/>
                  <a:gd name="connsiteY0" fmla="*/ 0 h 1217104"/>
                  <a:gd name="connsiteX1" fmla="*/ 234982 w 654081"/>
                  <a:gd name="connsiteY1" fmla="*/ 22670 h 1217104"/>
                  <a:gd name="connsiteX2" fmla="*/ 218408 w 654081"/>
                  <a:gd name="connsiteY2" fmla="*/ 49054 h 1217104"/>
                  <a:gd name="connsiteX3" fmla="*/ 214027 w 654081"/>
                  <a:gd name="connsiteY3" fmla="*/ 68390 h 1217104"/>
                  <a:gd name="connsiteX4" fmla="*/ 210884 w 654081"/>
                  <a:gd name="connsiteY4" fmla="*/ 181166 h 1217104"/>
                  <a:gd name="connsiteX5" fmla="*/ 270224 w 654081"/>
                  <a:gd name="connsiteY5" fmla="*/ 207169 h 1217104"/>
                  <a:gd name="connsiteX6" fmla="*/ 276320 w 654081"/>
                  <a:gd name="connsiteY6" fmla="*/ 223361 h 1217104"/>
                  <a:gd name="connsiteX7" fmla="*/ 307943 w 654081"/>
                  <a:gd name="connsiteY7" fmla="*/ 198025 h 1217104"/>
                  <a:gd name="connsiteX8" fmla="*/ 328136 w 654081"/>
                  <a:gd name="connsiteY8" fmla="*/ 168878 h 1217104"/>
                  <a:gd name="connsiteX9" fmla="*/ 335851 w 654081"/>
                  <a:gd name="connsiteY9" fmla="*/ 165449 h 1217104"/>
                  <a:gd name="connsiteX10" fmla="*/ 334994 w 654081"/>
                  <a:gd name="connsiteY10" fmla="*/ 160306 h 1217104"/>
                  <a:gd name="connsiteX11" fmla="*/ 350425 w 654081"/>
                  <a:gd name="connsiteY11" fmla="*/ 143256 h 1217104"/>
                  <a:gd name="connsiteX12" fmla="*/ 357664 w 654081"/>
                  <a:gd name="connsiteY12" fmla="*/ 124587 h 1217104"/>
                  <a:gd name="connsiteX13" fmla="*/ 372046 w 654081"/>
                  <a:gd name="connsiteY13" fmla="*/ 132683 h 1217104"/>
                  <a:gd name="connsiteX14" fmla="*/ 398621 w 654081"/>
                  <a:gd name="connsiteY14" fmla="*/ 130493 h 1217104"/>
                  <a:gd name="connsiteX15" fmla="*/ 414338 w 654081"/>
                  <a:gd name="connsiteY15" fmla="*/ 128969 h 1217104"/>
                  <a:gd name="connsiteX16" fmla="*/ 434912 w 654081"/>
                  <a:gd name="connsiteY16" fmla="*/ 134017 h 1217104"/>
                  <a:gd name="connsiteX17" fmla="*/ 441198 w 654081"/>
                  <a:gd name="connsiteY17" fmla="*/ 127159 h 1217104"/>
                  <a:gd name="connsiteX18" fmla="*/ 448437 w 654081"/>
                  <a:gd name="connsiteY18" fmla="*/ 128016 h 1217104"/>
                  <a:gd name="connsiteX19" fmla="*/ 465772 w 654081"/>
                  <a:gd name="connsiteY19" fmla="*/ 134398 h 1217104"/>
                  <a:gd name="connsiteX20" fmla="*/ 469011 w 654081"/>
                  <a:gd name="connsiteY20" fmla="*/ 144494 h 1217104"/>
                  <a:gd name="connsiteX21" fmla="*/ 477774 w 654081"/>
                  <a:gd name="connsiteY21" fmla="*/ 145066 h 1217104"/>
                  <a:gd name="connsiteX22" fmla="*/ 488347 w 654081"/>
                  <a:gd name="connsiteY22" fmla="*/ 158020 h 1217104"/>
                  <a:gd name="connsiteX23" fmla="*/ 500443 w 654081"/>
                  <a:gd name="connsiteY23" fmla="*/ 158210 h 1217104"/>
                  <a:gd name="connsiteX24" fmla="*/ 504444 w 654081"/>
                  <a:gd name="connsiteY24" fmla="*/ 166021 h 1217104"/>
                  <a:gd name="connsiteX25" fmla="*/ 534734 w 654081"/>
                  <a:gd name="connsiteY25" fmla="*/ 156972 h 1217104"/>
                  <a:gd name="connsiteX26" fmla="*/ 540829 w 654081"/>
                  <a:gd name="connsiteY26" fmla="*/ 162116 h 1217104"/>
                  <a:gd name="connsiteX27" fmla="*/ 552926 w 654081"/>
                  <a:gd name="connsiteY27" fmla="*/ 162973 h 1217104"/>
                  <a:gd name="connsiteX28" fmla="*/ 558546 w 654081"/>
                  <a:gd name="connsiteY28" fmla="*/ 143828 h 1217104"/>
                  <a:gd name="connsiteX29" fmla="*/ 582359 w 654081"/>
                  <a:gd name="connsiteY29" fmla="*/ 144971 h 1217104"/>
                  <a:gd name="connsiteX30" fmla="*/ 583978 w 654081"/>
                  <a:gd name="connsiteY30" fmla="*/ 151257 h 1217104"/>
                  <a:gd name="connsiteX31" fmla="*/ 606171 w 654081"/>
                  <a:gd name="connsiteY31" fmla="*/ 159353 h 1217104"/>
                  <a:gd name="connsiteX32" fmla="*/ 610648 w 654081"/>
                  <a:gd name="connsiteY32" fmla="*/ 168878 h 1217104"/>
                  <a:gd name="connsiteX33" fmla="*/ 601790 w 654081"/>
                  <a:gd name="connsiteY33" fmla="*/ 180880 h 1217104"/>
                  <a:gd name="connsiteX34" fmla="*/ 608933 w 654081"/>
                  <a:gd name="connsiteY34" fmla="*/ 196691 h 1217104"/>
                  <a:gd name="connsiteX35" fmla="*/ 597694 w 654081"/>
                  <a:gd name="connsiteY35" fmla="*/ 212789 h 1217104"/>
                  <a:gd name="connsiteX36" fmla="*/ 596741 w 654081"/>
                  <a:gd name="connsiteY36" fmla="*/ 235268 h 1217104"/>
                  <a:gd name="connsiteX37" fmla="*/ 577215 w 654081"/>
                  <a:gd name="connsiteY37" fmla="*/ 230315 h 1217104"/>
                  <a:gd name="connsiteX38" fmla="*/ 560927 w 654081"/>
                  <a:gd name="connsiteY38" fmla="*/ 233458 h 1217104"/>
                  <a:gd name="connsiteX39" fmla="*/ 557498 w 654081"/>
                  <a:gd name="connsiteY39" fmla="*/ 243268 h 1217104"/>
                  <a:gd name="connsiteX40" fmla="*/ 563880 w 654081"/>
                  <a:gd name="connsiteY40" fmla="*/ 261461 h 1217104"/>
                  <a:gd name="connsiteX41" fmla="*/ 545783 w 654081"/>
                  <a:gd name="connsiteY41" fmla="*/ 284416 h 1217104"/>
                  <a:gd name="connsiteX42" fmla="*/ 557689 w 654081"/>
                  <a:gd name="connsiteY42" fmla="*/ 316801 h 1217104"/>
                  <a:gd name="connsiteX43" fmla="*/ 572452 w 654081"/>
                  <a:gd name="connsiteY43" fmla="*/ 318802 h 1217104"/>
                  <a:gd name="connsiteX44" fmla="*/ 578644 w 654081"/>
                  <a:gd name="connsiteY44" fmla="*/ 329946 h 1217104"/>
                  <a:gd name="connsiteX45" fmla="*/ 571595 w 654081"/>
                  <a:gd name="connsiteY45" fmla="*/ 346805 h 1217104"/>
                  <a:gd name="connsiteX46" fmla="*/ 588550 w 654081"/>
                  <a:gd name="connsiteY46" fmla="*/ 391382 h 1217104"/>
                  <a:gd name="connsiteX47" fmla="*/ 583120 w 654081"/>
                  <a:gd name="connsiteY47" fmla="*/ 431197 h 1217104"/>
                  <a:gd name="connsiteX48" fmla="*/ 590074 w 654081"/>
                  <a:gd name="connsiteY48" fmla="*/ 450533 h 1217104"/>
                  <a:gd name="connsiteX49" fmla="*/ 590550 w 654081"/>
                  <a:gd name="connsiteY49" fmla="*/ 469011 h 1217104"/>
                  <a:gd name="connsiteX50" fmla="*/ 609124 w 654081"/>
                  <a:gd name="connsiteY50" fmla="*/ 479108 h 1217104"/>
                  <a:gd name="connsiteX51" fmla="*/ 628745 w 654081"/>
                  <a:gd name="connsiteY51" fmla="*/ 499205 h 1217104"/>
                  <a:gd name="connsiteX52" fmla="*/ 644747 w 654081"/>
                  <a:gd name="connsiteY52" fmla="*/ 506349 h 1217104"/>
                  <a:gd name="connsiteX53" fmla="*/ 654082 w 654081"/>
                  <a:gd name="connsiteY53" fmla="*/ 522351 h 1217104"/>
                  <a:gd name="connsiteX54" fmla="*/ 642080 w 654081"/>
                  <a:gd name="connsiteY54" fmla="*/ 549783 h 1217104"/>
                  <a:gd name="connsiteX55" fmla="*/ 625126 w 654081"/>
                  <a:gd name="connsiteY55" fmla="*/ 551593 h 1217104"/>
                  <a:gd name="connsiteX56" fmla="*/ 621887 w 654081"/>
                  <a:gd name="connsiteY56" fmla="*/ 561213 h 1217104"/>
                  <a:gd name="connsiteX57" fmla="*/ 613982 w 654081"/>
                  <a:gd name="connsiteY57" fmla="*/ 565976 h 1217104"/>
                  <a:gd name="connsiteX58" fmla="*/ 615601 w 654081"/>
                  <a:gd name="connsiteY58" fmla="*/ 593979 h 1217104"/>
                  <a:gd name="connsiteX59" fmla="*/ 602075 w 654081"/>
                  <a:gd name="connsiteY59" fmla="*/ 600266 h 1217104"/>
                  <a:gd name="connsiteX60" fmla="*/ 602170 w 654081"/>
                  <a:gd name="connsiteY60" fmla="*/ 608838 h 1217104"/>
                  <a:gd name="connsiteX61" fmla="*/ 588550 w 654081"/>
                  <a:gd name="connsiteY61" fmla="*/ 616744 h 1217104"/>
                  <a:gd name="connsiteX62" fmla="*/ 583501 w 654081"/>
                  <a:gd name="connsiteY62" fmla="*/ 628460 h 1217104"/>
                  <a:gd name="connsiteX63" fmla="*/ 589217 w 654081"/>
                  <a:gd name="connsiteY63" fmla="*/ 644366 h 1217104"/>
                  <a:gd name="connsiteX64" fmla="*/ 581692 w 654081"/>
                  <a:gd name="connsiteY64" fmla="*/ 666369 h 1217104"/>
                  <a:gd name="connsiteX65" fmla="*/ 588454 w 654081"/>
                  <a:gd name="connsiteY65" fmla="*/ 678942 h 1217104"/>
                  <a:gd name="connsiteX66" fmla="*/ 585787 w 654081"/>
                  <a:gd name="connsiteY66" fmla="*/ 703136 h 1217104"/>
                  <a:gd name="connsiteX67" fmla="*/ 569404 w 654081"/>
                  <a:gd name="connsiteY67" fmla="*/ 733520 h 1217104"/>
                  <a:gd name="connsiteX68" fmla="*/ 576167 w 654081"/>
                  <a:gd name="connsiteY68" fmla="*/ 747522 h 1217104"/>
                  <a:gd name="connsiteX69" fmla="*/ 585692 w 654081"/>
                  <a:gd name="connsiteY69" fmla="*/ 748475 h 1217104"/>
                  <a:gd name="connsiteX70" fmla="*/ 599789 w 654081"/>
                  <a:gd name="connsiteY70" fmla="*/ 761810 h 1217104"/>
                  <a:gd name="connsiteX71" fmla="*/ 571500 w 654081"/>
                  <a:gd name="connsiteY71" fmla="*/ 803243 h 1217104"/>
                  <a:gd name="connsiteX72" fmla="*/ 542353 w 654081"/>
                  <a:gd name="connsiteY72" fmla="*/ 814959 h 1217104"/>
                  <a:gd name="connsiteX73" fmla="*/ 543116 w 654081"/>
                  <a:gd name="connsiteY73" fmla="*/ 849344 h 1217104"/>
                  <a:gd name="connsiteX74" fmla="*/ 521589 w 654081"/>
                  <a:gd name="connsiteY74" fmla="*/ 854488 h 1217104"/>
                  <a:gd name="connsiteX75" fmla="*/ 514255 w 654081"/>
                  <a:gd name="connsiteY75" fmla="*/ 871252 h 1217104"/>
                  <a:gd name="connsiteX76" fmla="*/ 492347 w 654081"/>
                  <a:gd name="connsiteY76" fmla="*/ 875633 h 1217104"/>
                  <a:gd name="connsiteX77" fmla="*/ 484632 w 654081"/>
                  <a:gd name="connsiteY77" fmla="*/ 890778 h 1217104"/>
                  <a:gd name="connsiteX78" fmla="*/ 486061 w 654081"/>
                  <a:gd name="connsiteY78" fmla="*/ 900970 h 1217104"/>
                  <a:gd name="connsiteX79" fmla="*/ 460629 w 654081"/>
                  <a:gd name="connsiteY79" fmla="*/ 928878 h 1217104"/>
                  <a:gd name="connsiteX80" fmla="*/ 459581 w 654081"/>
                  <a:gd name="connsiteY80" fmla="*/ 940213 h 1217104"/>
                  <a:gd name="connsiteX81" fmla="*/ 476536 w 654081"/>
                  <a:gd name="connsiteY81" fmla="*/ 953833 h 1217104"/>
                  <a:gd name="connsiteX82" fmla="*/ 481584 w 654081"/>
                  <a:gd name="connsiteY82" fmla="*/ 970598 h 1217104"/>
                  <a:gd name="connsiteX83" fmla="*/ 481584 w 654081"/>
                  <a:gd name="connsiteY83" fmla="*/ 970598 h 1217104"/>
                  <a:gd name="connsiteX84" fmla="*/ 473964 w 654081"/>
                  <a:gd name="connsiteY84" fmla="*/ 986219 h 1217104"/>
                  <a:gd name="connsiteX85" fmla="*/ 462915 w 654081"/>
                  <a:gd name="connsiteY85" fmla="*/ 986790 h 1217104"/>
                  <a:gd name="connsiteX86" fmla="*/ 448913 w 654081"/>
                  <a:gd name="connsiteY86" fmla="*/ 1001554 h 1217104"/>
                  <a:gd name="connsiteX87" fmla="*/ 429101 w 654081"/>
                  <a:gd name="connsiteY87" fmla="*/ 1012603 h 1217104"/>
                  <a:gd name="connsiteX88" fmla="*/ 425005 w 654081"/>
                  <a:gd name="connsiteY88" fmla="*/ 1022033 h 1217104"/>
                  <a:gd name="connsiteX89" fmla="*/ 415195 w 654081"/>
                  <a:gd name="connsiteY89" fmla="*/ 1018889 h 1217104"/>
                  <a:gd name="connsiteX90" fmla="*/ 394811 w 654081"/>
                  <a:gd name="connsiteY90" fmla="*/ 1047369 h 1217104"/>
                  <a:gd name="connsiteX91" fmla="*/ 373856 w 654081"/>
                  <a:gd name="connsiteY91" fmla="*/ 1062514 h 1217104"/>
                  <a:gd name="connsiteX92" fmla="*/ 369570 w 654081"/>
                  <a:gd name="connsiteY92" fmla="*/ 1073372 h 1217104"/>
                  <a:gd name="connsiteX93" fmla="*/ 377857 w 654081"/>
                  <a:gd name="connsiteY93" fmla="*/ 1084326 h 1217104"/>
                  <a:gd name="connsiteX94" fmla="*/ 366808 w 654081"/>
                  <a:gd name="connsiteY94" fmla="*/ 1095566 h 1217104"/>
                  <a:gd name="connsiteX95" fmla="*/ 365474 w 654081"/>
                  <a:gd name="connsiteY95" fmla="*/ 1107377 h 1217104"/>
                  <a:gd name="connsiteX96" fmla="*/ 370142 w 654081"/>
                  <a:gd name="connsiteY96" fmla="*/ 1119473 h 1217104"/>
                  <a:gd name="connsiteX97" fmla="*/ 354997 w 654081"/>
                  <a:gd name="connsiteY97" fmla="*/ 1127189 h 1217104"/>
                  <a:gd name="connsiteX98" fmla="*/ 350710 w 654081"/>
                  <a:gd name="connsiteY98" fmla="*/ 1124807 h 1217104"/>
                  <a:gd name="connsiteX99" fmla="*/ 343186 w 654081"/>
                  <a:gd name="connsiteY99" fmla="*/ 1135571 h 1217104"/>
                  <a:gd name="connsiteX100" fmla="*/ 345472 w 654081"/>
                  <a:gd name="connsiteY100" fmla="*/ 1146429 h 1217104"/>
                  <a:gd name="connsiteX101" fmla="*/ 333946 w 654081"/>
                  <a:gd name="connsiteY101" fmla="*/ 1156526 h 1217104"/>
                  <a:gd name="connsiteX102" fmla="*/ 329375 w 654081"/>
                  <a:gd name="connsiteY102" fmla="*/ 1170527 h 1217104"/>
                  <a:gd name="connsiteX103" fmla="*/ 304419 w 654081"/>
                  <a:gd name="connsiteY103" fmla="*/ 1173480 h 1217104"/>
                  <a:gd name="connsiteX104" fmla="*/ 297942 w 654081"/>
                  <a:gd name="connsiteY104" fmla="*/ 1189482 h 1217104"/>
                  <a:gd name="connsiteX105" fmla="*/ 277844 w 654081"/>
                  <a:gd name="connsiteY105" fmla="*/ 1208913 h 1217104"/>
                  <a:gd name="connsiteX106" fmla="*/ 249174 w 654081"/>
                  <a:gd name="connsiteY106" fmla="*/ 1204246 h 1217104"/>
                  <a:gd name="connsiteX107" fmla="*/ 228124 w 654081"/>
                  <a:gd name="connsiteY107" fmla="*/ 1209389 h 1217104"/>
                  <a:gd name="connsiteX108" fmla="*/ 212598 w 654081"/>
                  <a:gd name="connsiteY108" fmla="*/ 1197578 h 1217104"/>
                  <a:gd name="connsiteX109" fmla="*/ 204025 w 654081"/>
                  <a:gd name="connsiteY109" fmla="*/ 1199864 h 1217104"/>
                  <a:gd name="connsiteX110" fmla="*/ 174974 w 654081"/>
                  <a:gd name="connsiteY110" fmla="*/ 1192435 h 1217104"/>
                  <a:gd name="connsiteX111" fmla="*/ 161639 w 654081"/>
                  <a:gd name="connsiteY111" fmla="*/ 1198721 h 1217104"/>
                  <a:gd name="connsiteX112" fmla="*/ 154305 w 654081"/>
                  <a:gd name="connsiteY112" fmla="*/ 1196435 h 1217104"/>
                  <a:gd name="connsiteX113" fmla="*/ 150971 w 654081"/>
                  <a:gd name="connsiteY113" fmla="*/ 1202436 h 1217104"/>
                  <a:gd name="connsiteX114" fmla="*/ 135922 w 654081"/>
                  <a:gd name="connsiteY114" fmla="*/ 1203579 h 1217104"/>
                  <a:gd name="connsiteX115" fmla="*/ 131540 w 654081"/>
                  <a:gd name="connsiteY115" fmla="*/ 1214914 h 1217104"/>
                  <a:gd name="connsiteX116" fmla="*/ 121158 w 654081"/>
                  <a:gd name="connsiteY116" fmla="*/ 1210437 h 1217104"/>
                  <a:gd name="connsiteX117" fmla="*/ 88297 w 654081"/>
                  <a:gd name="connsiteY117" fmla="*/ 1209199 h 1217104"/>
                  <a:gd name="connsiteX118" fmla="*/ 85820 w 654081"/>
                  <a:gd name="connsiteY118" fmla="*/ 1212437 h 1217104"/>
                  <a:gd name="connsiteX119" fmla="*/ 68485 w 654081"/>
                  <a:gd name="connsiteY119" fmla="*/ 1208913 h 1217104"/>
                  <a:gd name="connsiteX120" fmla="*/ 54959 w 654081"/>
                  <a:gd name="connsiteY120" fmla="*/ 1217105 h 1217104"/>
                  <a:gd name="connsiteX121" fmla="*/ 49435 w 654081"/>
                  <a:gd name="connsiteY121" fmla="*/ 1211294 h 1217104"/>
                  <a:gd name="connsiteX122" fmla="*/ 49435 w 654081"/>
                  <a:gd name="connsiteY122" fmla="*/ 1211294 h 1217104"/>
                  <a:gd name="connsiteX123" fmla="*/ 50387 w 654081"/>
                  <a:gd name="connsiteY123" fmla="*/ 1202150 h 1217104"/>
                  <a:gd name="connsiteX124" fmla="*/ 42386 w 654081"/>
                  <a:gd name="connsiteY124" fmla="*/ 1182434 h 1217104"/>
                  <a:gd name="connsiteX125" fmla="*/ 46577 w 654081"/>
                  <a:gd name="connsiteY125" fmla="*/ 1175290 h 1217104"/>
                  <a:gd name="connsiteX126" fmla="*/ 37529 w 654081"/>
                  <a:gd name="connsiteY126" fmla="*/ 1168146 h 1217104"/>
                  <a:gd name="connsiteX127" fmla="*/ 40196 w 654081"/>
                  <a:gd name="connsiteY127" fmla="*/ 1159383 h 1217104"/>
                  <a:gd name="connsiteX128" fmla="*/ 35052 w 654081"/>
                  <a:gd name="connsiteY128" fmla="*/ 1147191 h 1217104"/>
                  <a:gd name="connsiteX129" fmla="*/ 38386 w 654081"/>
                  <a:gd name="connsiteY129" fmla="*/ 1135380 h 1217104"/>
                  <a:gd name="connsiteX130" fmla="*/ 46672 w 654081"/>
                  <a:gd name="connsiteY130" fmla="*/ 1130903 h 1217104"/>
                  <a:gd name="connsiteX131" fmla="*/ 50959 w 654081"/>
                  <a:gd name="connsiteY131" fmla="*/ 1121855 h 1217104"/>
                  <a:gd name="connsiteX132" fmla="*/ 65151 w 654081"/>
                  <a:gd name="connsiteY132" fmla="*/ 1123379 h 1217104"/>
                  <a:gd name="connsiteX133" fmla="*/ 70009 w 654081"/>
                  <a:gd name="connsiteY133" fmla="*/ 1119378 h 1217104"/>
                  <a:gd name="connsiteX134" fmla="*/ 78581 w 654081"/>
                  <a:gd name="connsiteY134" fmla="*/ 1095661 h 1217104"/>
                  <a:gd name="connsiteX135" fmla="*/ 75057 w 654081"/>
                  <a:gd name="connsiteY135" fmla="*/ 1081945 h 1217104"/>
                  <a:gd name="connsiteX136" fmla="*/ 89059 w 654081"/>
                  <a:gd name="connsiteY136" fmla="*/ 1048512 h 1217104"/>
                  <a:gd name="connsiteX137" fmla="*/ 100775 w 654081"/>
                  <a:gd name="connsiteY137" fmla="*/ 1038130 h 1217104"/>
                  <a:gd name="connsiteX138" fmla="*/ 93726 w 654081"/>
                  <a:gd name="connsiteY138" fmla="*/ 1029938 h 1217104"/>
                  <a:gd name="connsiteX139" fmla="*/ 91821 w 654081"/>
                  <a:gd name="connsiteY139" fmla="*/ 1012222 h 1217104"/>
                  <a:gd name="connsiteX140" fmla="*/ 100108 w 654081"/>
                  <a:gd name="connsiteY140" fmla="*/ 998601 h 1217104"/>
                  <a:gd name="connsiteX141" fmla="*/ 92488 w 654081"/>
                  <a:gd name="connsiteY141" fmla="*/ 990791 h 1217104"/>
                  <a:gd name="connsiteX142" fmla="*/ 102870 w 654081"/>
                  <a:gd name="connsiteY142" fmla="*/ 988981 h 1217104"/>
                  <a:gd name="connsiteX143" fmla="*/ 108013 w 654081"/>
                  <a:gd name="connsiteY143" fmla="*/ 982885 h 1217104"/>
                  <a:gd name="connsiteX144" fmla="*/ 115348 w 654081"/>
                  <a:gd name="connsiteY144" fmla="*/ 963073 h 1217104"/>
                  <a:gd name="connsiteX145" fmla="*/ 128111 w 654081"/>
                  <a:gd name="connsiteY145" fmla="*/ 963549 h 1217104"/>
                  <a:gd name="connsiteX146" fmla="*/ 137065 w 654081"/>
                  <a:gd name="connsiteY146" fmla="*/ 946404 h 1217104"/>
                  <a:gd name="connsiteX147" fmla="*/ 136969 w 654081"/>
                  <a:gd name="connsiteY147" fmla="*/ 923544 h 1217104"/>
                  <a:gd name="connsiteX148" fmla="*/ 130873 w 654081"/>
                  <a:gd name="connsiteY148" fmla="*/ 896874 h 1217104"/>
                  <a:gd name="connsiteX149" fmla="*/ 108680 w 654081"/>
                  <a:gd name="connsiteY149" fmla="*/ 908018 h 1217104"/>
                  <a:gd name="connsiteX150" fmla="*/ 93154 w 654081"/>
                  <a:gd name="connsiteY150" fmla="*/ 901922 h 1217104"/>
                  <a:gd name="connsiteX151" fmla="*/ 88868 w 654081"/>
                  <a:gd name="connsiteY151" fmla="*/ 893064 h 1217104"/>
                  <a:gd name="connsiteX152" fmla="*/ 79153 w 654081"/>
                  <a:gd name="connsiteY152" fmla="*/ 895826 h 1217104"/>
                  <a:gd name="connsiteX153" fmla="*/ 70771 w 654081"/>
                  <a:gd name="connsiteY153" fmla="*/ 892588 h 1217104"/>
                  <a:gd name="connsiteX154" fmla="*/ 68485 w 654081"/>
                  <a:gd name="connsiteY154" fmla="*/ 896493 h 1217104"/>
                  <a:gd name="connsiteX155" fmla="*/ 62389 w 654081"/>
                  <a:gd name="connsiteY155" fmla="*/ 889730 h 1217104"/>
                  <a:gd name="connsiteX156" fmla="*/ 54959 w 654081"/>
                  <a:gd name="connsiteY156" fmla="*/ 892778 h 1217104"/>
                  <a:gd name="connsiteX157" fmla="*/ 50197 w 654081"/>
                  <a:gd name="connsiteY157" fmla="*/ 901922 h 1217104"/>
                  <a:gd name="connsiteX158" fmla="*/ 39814 w 654081"/>
                  <a:gd name="connsiteY158" fmla="*/ 898874 h 1217104"/>
                  <a:gd name="connsiteX159" fmla="*/ 31909 w 654081"/>
                  <a:gd name="connsiteY159" fmla="*/ 881539 h 1217104"/>
                  <a:gd name="connsiteX160" fmla="*/ 37719 w 654081"/>
                  <a:gd name="connsiteY160" fmla="*/ 871823 h 1217104"/>
                  <a:gd name="connsiteX161" fmla="*/ 32385 w 654081"/>
                  <a:gd name="connsiteY161" fmla="*/ 850773 h 1217104"/>
                  <a:gd name="connsiteX162" fmla="*/ 21431 w 654081"/>
                  <a:gd name="connsiteY162" fmla="*/ 845439 h 1217104"/>
                  <a:gd name="connsiteX163" fmla="*/ 28480 w 654081"/>
                  <a:gd name="connsiteY163" fmla="*/ 807720 h 1217104"/>
                  <a:gd name="connsiteX164" fmla="*/ 38195 w 654081"/>
                  <a:gd name="connsiteY164" fmla="*/ 804291 h 1217104"/>
                  <a:gd name="connsiteX165" fmla="*/ 35147 w 654081"/>
                  <a:gd name="connsiteY165" fmla="*/ 796671 h 1217104"/>
                  <a:gd name="connsiteX166" fmla="*/ 25241 w 654081"/>
                  <a:gd name="connsiteY166" fmla="*/ 797909 h 1217104"/>
                  <a:gd name="connsiteX167" fmla="*/ 15907 w 654081"/>
                  <a:gd name="connsiteY167" fmla="*/ 792861 h 1217104"/>
                  <a:gd name="connsiteX168" fmla="*/ 9525 w 654081"/>
                  <a:gd name="connsiteY168" fmla="*/ 768477 h 1217104"/>
                  <a:gd name="connsiteX169" fmla="*/ 16764 w 654081"/>
                  <a:gd name="connsiteY169" fmla="*/ 750380 h 1217104"/>
                  <a:gd name="connsiteX170" fmla="*/ 32956 w 654081"/>
                  <a:gd name="connsiteY170" fmla="*/ 737235 h 1217104"/>
                  <a:gd name="connsiteX171" fmla="*/ 35052 w 654081"/>
                  <a:gd name="connsiteY171" fmla="*/ 727996 h 1217104"/>
                  <a:gd name="connsiteX172" fmla="*/ 13525 w 654081"/>
                  <a:gd name="connsiteY172" fmla="*/ 720852 h 1217104"/>
                  <a:gd name="connsiteX173" fmla="*/ 16478 w 654081"/>
                  <a:gd name="connsiteY173" fmla="*/ 703802 h 1217104"/>
                  <a:gd name="connsiteX174" fmla="*/ 12668 w 654081"/>
                  <a:gd name="connsiteY174" fmla="*/ 698564 h 1217104"/>
                  <a:gd name="connsiteX175" fmla="*/ 0 w 654081"/>
                  <a:gd name="connsiteY175" fmla="*/ 696563 h 1217104"/>
                  <a:gd name="connsiteX176" fmla="*/ 1905 w 654081"/>
                  <a:gd name="connsiteY176" fmla="*/ 684371 h 1217104"/>
                  <a:gd name="connsiteX177" fmla="*/ 1905 w 654081"/>
                  <a:gd name="connsiteY177" fmla="*/ 684371 h 1217104"/>
                  <a:gd name="connsiteX178" fmla="*/ 5143 w 654081"/>
                  <a:gd name="connsiteY178" fmla="*/ 678752 h 1217104"/>
                  <a:gd name="connsiteX179" fmla="*/ 1714 w 654081"/>
                  <a:gd name="connsiteY179" fmla="*/ 670560 h 1217104"/>
                  <a:gd name="connsiteX180" fmla="*/ 16954 w 654081"/>
                  <a:gd name="connsiteY180" fmla="*/ 655606 h 1217104"/>
                  <a:gd name="connsiteX181" fmla="*/ 19050 w 654081"/>
                  <a:gd name="connsiteY181" fmla="*/ 639509 h 1217104"/>
                  <a:gd name="connsiteX182" fmla="*/ 32766 w 654081"/>
                  <a:gd name="connsiteY182" fmla="*/ 624650 h 1217104"/>
                  <a:gd name="connsiteX183" fmla="*/ 34671 w 654081"/>
                  <a:gd name="connsiteY183" fmla="*/ 602552 h 1217104"/>
                  <a:gd name="connsiteX184" fmla="*/ 45148 w 654081"/>
                  <a:gd name="connsiteY184" fmla="*/ 596646 h 1217104"/>
                  <a:gd name="connsiteX185" fmla="*/ 44196 w 654081"/>
                  <a:gd name="connsiteY185" fmla="*/ 590074 h 1217104"/>
                  <a:gd name="connsiteX186" fmla="*/ 54483 w 654081"/>
                  <a:gd name="connsiteY186" fmla="*/ 588740 h 1217104"/>
                  <a:gd name="connsiteX187" fmla="*/ 58483 w 654081"/>
                  <a:gd name="connsiteY187" fmla="*/ 583597 h 1217104"/>
                  <a:gd name="connsiteX188" fmla="*/ 52388 w 654081"/>
                  <a:gd name="connsiteY188" fmla="*/ 565404 h 1217104"/>
                  <a:gd name="connsiteX189" fmla="*/ 58198 w 654081"/>
                  <a:gd name="connsiteY189" fmla="*/ 563023 h 1217104"/>
                  <a:gd name="connsiteX190" fmla="*/ 78010 w 654081"/>
                  <a:gd name="connsiteY190" fmla="*/ 517017 h 1217104"/>
                  <a:gd name="connsiteX191" fmla="*/ 100298 w 654081"/>
                  <a:gd name="connsiteY191" fmla="*/ 517684 h 1217104"/>
                  <a:gd name="connsiteX192" fmla="*/ 98869 w 654081"/>
                  <a:gd name="connsiteY192" fmla="*/ 527399 h 1217104"/>
                  <a:gd name="connsiteX193" fmla="*/ 114014 w 654081"/>
                  <a:gd name="connsiteY193" fmla="*/ 536734 h 1217104"/>
                  <a:gd name="connsiteX194" fmla="*/ 106394 w 654081"/>
                  <a:gd name="connsiteY194" fmla="*/ 548545 h 1217104"/>
                  <a:gd name="connsiteX195" fmla="*/ 107728 w 654081"/>
                  <a:gd name="connsiteY195" fmla="*/ 560070 h 1217104"/>
                  <a:gd name="connsiteX196" fmla="*/ 118491 w 654081"/>
                  <a:gd name="connsiteY196" fmla="*/ 553022 h 1217104"/>
                  <a:gd name="connsiteX197" fmla="*/ 133826 w 654081"/>
                  <a:gd name="connsiteY197" fmla="*/ 555403 h 1217104"/>
                  <a:gd name="connsiteX198" fmla="*/ 129254 w 654081"/>
                  <a:gd name="connsiteY198" fmla="*/ 521875 h 1217104"/>
                  <a:gd name="connsiteX199" fmla="*/ 135541 w 654081"/>
                  <a:gd name="connsiteY199" fmla="*/ 526066 h 1217104"/>
                  <a:gd name="connsiteX200" fmla="*/ 141637 w 654081"/>
                  <a:gd name="connsiteY200" fmla="*/ 523685 h 1217104"/>
                  <a:gd name="connsiteX201" fmla="*/ 147733 w 654081"/>
                  <a:gd name="connsiteY201" fmla="*/ 533305 h 1217104"/>
                  <a:gd name="connsiteX202" fmla="*/ 157639 w 654081"/>
                  <a:gd name="connsiteY202" fmla="*/ 532448 h 1217104"/>
                  <a:gd name="connsiteX203" fmla="*/ 171926 w 654081"/>
                  <a:gd name="connsiteY203" fmla="*/ 539401 h 1217104"/>
                  <a:gd name="connsiteX204" fmla="*/ 181261 w 654081"/>
                  <a:gd name="connsiteY204" fmla="*/ 530638 h 1217104"/>
                  <a:gd name="connsiteX205" fmla="*/ 176403 w 654081"/>
                  <a:gd name="connsiteY205" fmla="*/ 522541 h 1217104"/>
                  <a:gd name="connsiteX206" fmla="*/ 145828 w 654081"/>
                  <a:gd name="connsiteY206" fmla="*/ 503015 h 1217104"/>
                  <a:gd name="connsiteX207" fmla="*/ 151829 w 654081"/>
                  <a:gd name="connsiteY207" fmla="*/ 482251 h 1217104"/>
                  <a:gd name="connsiteX208" fmla="*/ 159163 w 654081"/>
                  <a:gd name="connsiteY208" fmla="*/ 488251 h 1217104"/>
                  <a:gd name="connsiteX209" fmla="*/ 169735 w 654081"/>
                  <a:gd name="connsiteY209" fmla="*/ 482441 h 1217104"/>
                  <a:gd name="connsiteX210" fmla="*/ 186785 w 654081"/>
                  <a:gd name="connsiteY210" fmla="*/ 485585 h 1217104"/>
                  <a:gd name="connsiteX211" fmla="*/ 199072 w 654081"/>
                  <a:gd name="connsiteY211" fmla="*/ 472916 h 1217104"/>
                  <a:gd name="connsiteX212" fmla="*/ 193072 w 654081"/>
                  <a:gd name="connsiteY212" fmla="*/ 467106 h 1217104"/>
                  <a:gd name="connsiteX213" fmla="*/ 193262 w 654081"/>
                  <a:gd name="connsiteY213" fmla="*/ 456057 h 1217104"/>
                  <a:gd name="connsiteX214" fmla="*/ 187357 w 654081"/>
                  <a:gd name="connsiteY214" fmla="*/ 452152 h 1217104"/>
                  <a:gd name="connsiteX215" fmla="*/ 185452 w 654081"/>
                  <a:gd name="connsiteY215" fmla="*/ 435959 h 1217104"/>
                  <a:gd name="connsiteX216" fmla="*/ 180404 w 654081"/>
                  <a:gd name="connsiteY216" fmla="*/ 429768 h 1217104"/>
                  <a:gd name="connsiteX217" fmla="*/ 179546 w 654081"/>
                  <a:gd name="connsiteY217" fmla="*/ 400241 h 1217104"/>
                  <a:gd name="connsiteX218" fmla="*/ 169069 w 654081"/>
                  <a:gd name="connsiteY218" fmla="*/ 383381 h 1217104"/>
                  <a:gd name="connsiteX219" fmla="*/ 176213 w 654081"/>
                  <a:gd name="connsiteY219" fmla="*/ 342805 h 1217104"/>
                  <a:gd name="connsiteX220" fmla="*/ 171736 w 654081"/>
                  <a:gd name="connsiteY220" fmla="*/ 346234 h 1217104"/>
                  <a:gd name="connsiteX221" fmla="*/ 145637 w 654081"/>
                  <a:gd name="connsiteY221" fmla="*/ 344234 h 1217104"/>
                  <a:gd name="connsiteX222" fmla="*/ 143542 w 654081"/>
                  <a:gd name="connsiteY222" fmla="*/ 324422 h 1217104"/>
                  <a:gd name="connsiteX223" fmla="*/ 126587 w 654081"/>
                  <a:gd name="connsiteY223" fmla="*/ 313658 h 1217104"/>
                  <a:gd name="connsiteX224" fmla="*/ 127730 w 654081"/>
                  <a:gd name="connsiteY224" fmla="*/ 302800 h 1217104"/>
                  <a:gd name="connsiteX225" fmla="*/ 116110 w 654081"/>
                  <a:gd name="connsiteY225" fmla="*/ 283464 h 1217104"/>
                  <a:gd name="connsiteX226" fmla="*/ 146209 w 654081"/>
                  <a:gd name="connsiteY226" fmla="*/ 258509 h 1217104"/>
                  <a:gd name="connsiteX227" fmla="*/ 146780 w 654081"/>
                  <a:gd name="connsiteY227" fmla="*/ 245650 h 1217104"/>
                  <a:gd name="connsiteX228" fmla="*/ 157543 w 654081"/>
                  <a:gd name="connsiteY228" fmla="*/ 233553 h 1217104"/>
                  <a:gd name="connsiteX229" fmla="*/ 157543 w 654081"/>
                  <a:gd name="connsiteY229" fmla="*/ 233553 h 1217104"/>
                  <a:gd name="connsiteX230" fmla="*/ 161449 w 654081"/>
                  <a:gd name="connsiteY230" fmla="*/ 232124 h 1217104"/>
                  <a:gd name="connsiteX231" fmla="*/ 161449 w 654081"/>
                  <a:gd name="connsiteY231" fmla="*/ 232124 h 1217104"/>
                  <a:gd name="connsiteX232" fmla="*/ 156686 w 654081"/>
                  <a:gd name="connsiteY232" fmla="*/ 224409 h 1217104"/>
                  <a:gd name="connsiteX233" fmla="*/ 148590 w 654081"/>
                  <a:gd name="connsiteY233" fmla="*/ 226409 h 1217104"/>
                  <a:gd name="connsiteX234" fmla="*/ 123158 w 654081"/>
                  <a:gd name="connsiteY234" fmla="*/ 217932 h 1217104"/>
                  <a:gd name="connsiteX235" fmla="*/ 108966 w 654081"/>
                  <a:gd name="connsiteY235" fmla="*/ 223457 h 1217104"/>
                  <a:gd name="connsiteX236" fmla="*/ 91726 w 654081"/>
                  <a:gd name="connsiteY236" fmla="*/ 222218 h 1217104"/>
                  <a:gd name="connsiteX237" fmla="*/ 91345 w 654081"/>
                  <a:gd name="connsiteY237" fmla="*/ 205264 h 1217104"/>
                  <a:gd name="connsiteX238" fmla="*/ 85820 w 654081"/>
                  <a:gd name="connsiteY238" fmla="*/ 194310 h 1217104"/>
                  <a:gd name="connsiteX239" fmla="*/ 96679 w 654081"/>
                  <a:gd name="connsiteY239" fmla="*/ 169259 h 1217104"/>
                  <a:gd name="connsiteX240" fmla="*/ 95441 w 654081"/>
                  <a:gd name="connsiteY240" fmla="*/ 148400 h 1217104"/>
                  <a:gd name="connsiteX241" fmla="*/ 68008 w 654081"/>
                  <a:gd name="connsiteY241" fmla="*/ 123539 h 1217104"/>
                  <a:gd name="connsiteX242" fmla="*/ 67056 w 654081"/>
                  <a:gd name="connsiteY242" fmla="*/ 103537 h 1217104"/>
                  <a:gd name="connsiteX243" fmla="*/ 58483 w 654081"/>
                  <a:gd name="connsiteY243" fmla="*/ 97822 h 1217104"/>
                  <a:gd name="connsiteX244" fmla="*/ 66961 w 654081"/>
                  <a:gd name="connsiteY244" fmla="*/ 72390 h 1217104"/>
                  <a:gd name="connsiteX245" fmla="*/ 56959 w 654081"/>
                  <a:gd name="connsiteY245" fmla="*/ 60103 h 1217104"/>
                  <a:gd name="connsiteX246" fmla="*/ 44767 w 654081"/>
                  <a:gd name="connsiteY246" fmla="*/ 55340 h 1217104"/>
                  <a:gd name="connsiteX247" fmla="*/ 44767 w 654081"/>
                  <a:gd name="connsiteY247" fmla="*/ 55340 h 1217104"/>
                  <a:gd name="connsiteX248" fmla="*/ 43053 w 654081"/>
                  <a:gd name="connsiteY248" fmla="*/ 44958 h 1217104"/>
                  <a:gd name="connsiteX249" fmla="*/ 49435 w 654081"/>
                  <a:gd name="connsiteY249" fmla="*/ 25908 h 1217104"/>
                  <a:gd name="connsiteX250" fmla="*/ 62579 w 654081"/>
                  <a:gd name="connsiteY250" fmla="*/ 12954 h 1217104"/>
                  <a:gd name="connsiteX251" fmla="*/ 62579 w 654081"/>
                  <a:gd name="connsiteY251" fmla="*/ 12954 h 1217104"/>
                  <a:gd name="connsiteX252" fmla="*/ 79819 w 654081"/>
                  <a:gd name="connsiteY252" fmla="*/ 24955 h 1217104"/>
                  <a:gd name="connsiteX253" fmla="*/ 99441 w 654081"/>
                  <a:gd name="connsiteY253" fmla="*/ 25718 h 1217104"/>
                  <a:gd name="connsiteX254" fmla="*/ 142875 w 654081"/>
                  <a:gd name="connsiteY254" fmla="*/ 18383 h 1217104"/>
                  <a:gd name="connsiteX255" fmla="*/ 154114 w 654081"/>
                  <a:gd name="connsiteY255" fmla="*/ 3429 h 1217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</a:cxnLst>
                <a:rect l="l" t="t" r="r" b="b"/>
                <a:pathLst>
                  <a:path w="654081" h="1217104">
                    <a:moveTo>
                      <a:pt x="235648" y="0"/>
                    </a:moveTo>
                    <a:lnTo>
                      <a:pt x="234982" y="22670"/>
                    </a:lnTo>
                    <a:lnTo>
                      <a:pt x="218408" y="49054"/>
                    </a:lnTo>
                    <a:lnTo>
                      <a:pt x="214027" y="68390"/>
                    </a:lnTo>
                    <a:lnTo>
                      <a:pt x="210884" y="181166"/>
                    </a:lnTo>
                    <a:lnTo>
                      <a:pt x="270224" y="207169"/>
                    </a:lnTo>
                    <a:lnTo>
                      <a:pt x="276320" y="223361"/>
                    </a:lnTo>
                    <a:lnTo>
                      <a:pt x="307943" y="198025"/>
                    </a:lnTo>
                    <a:lnTo>
                      <a:pt x="328136" y="168878"/>
                    </a:lnTo>
                    <a:lnTo>
                      <a:pt x="335851" y="165449"/>
                    </a:lnTo>
                    <a:lnTo>
                      <a:pt x="334994" y="160306"/>
                    </a:lnTo>
                    <a:lnTo>
                      <a:pt x="350425" y="143256"/>
                    </a:lnTo>
                    <a:lnTo>
                      <a:pt x="357664" y="124587"/>
                    </a:lnTo>
                    <a:lnTo>
                      <a:pt x="372046" y="132683"/>
                    </a:lnTo>
                    <a:lnTo>
                      <a:pt x="398621" y="130493"/>
                    </a:lnTo>
                    <a:lnTo>
                      <a:pt x="414338" y="128969"/>
                    </a:lnTo>
                    <a:lnTo>
                      <a:pt x="434912" y="134017"/>
                    </a:lnTo>
                    <a:lnTo>
                      <a:pt x="441198" y="127159"/>
                    </a:lnTo>
                    <a:lnTo>
                      <a:pt x="448437" y="128016"/>
                    </a:lnTo>
                    <a:lnTo>
                      <a:pt x="465772" y="134398"/>
                    </a:lnTo>
                    <a:lnTo>
                      <a:pt x="469011" y="144494"/>
                    </a:lnTo>
                    <a:lnTo>
                      <a:pt x="477774" y="145066"/>
                    </a:lnTo>
                    <a:lnTo>
                      <a:pt x="488347" y="158020"/>
                    </a:lnTo>
                    <a:lnTo>
                      <a:pt x="500443" y="158210"/>
                    </a:lnTo>
                    <a:lnTo>
                      <a:pt x="504444" y="166021"/>
                    </a:lnTo>
                    <a:lnTo>
                      <a:pt x="534734" y="156972"/>
                    </a:lnTo>
                    <a:lnTo>
                      <a:pt x="540829" y="162116"/>
                    </a:lnTo>
                    <a:lnTo>
                      <a:pt x="552926" y="162973"/>
                    </a:lnTo>
                    <a:lnTo>
                      <a:pt x="558546" y="143828"/>
                    </a:lnTo>
                    <a:lnTo>
                      <a:pt x="582359" y="144971"/>
                    </a:lnTo>
                    <a:lnTo>
                      <a:pt x="583978" y="151257"/>
                    </a:lnTo>
                    <a:lnTo>
                      <a:pt x="606171" y="159353"/>
                    </a:lnTo>
                    <a:lnTo>
                      <a:pt x="610648" y="168878"/>
                    </a:lnTo>
                    <a:lnTo>
                      <a:pt x="601790" y="180880"/>
                    </a:lnTo>
                    <a:lnTo>
                      <a:pt x="608933" y="196691"/>
                    </a:lnTo>
                    <a:lnTo>
                      <a:pt x="597694" y="212789"/>
                    </a:lnTo>
                    <a:lnTo>
                      <a:pt x="596741" y="235268"/>
                    </a:lnTo>
                    <a:lnTo>
                      <a:pt x="577215" y="230315"/>
                    </a:lnTo>
                    <a:lnTo>
                      <a:pt x="560927" y="233458"/>
                    </a:lnTo>
                    <a:lnTo>
                      <a:pt x="557498" y="243268"/>
                    </a:lnTo>
                    <a:lnTo>
                      <a:pt x="563880" y="261461"/>
                    </a:lnTo>
                    <a:lnTo>
                      <a:pt x="545783" y="284416"/>
                    </a:lnTo>
                    <a:lnTo>
                      <a:pt x="557689" y="316801"/>
                    </a:lnTo>
                    <a:lnTo>
                      <a:pt x="572452" y="318802"/>
                    </a:lnTo>
                    <a:lnTo>
                      <a:pt x="578644" y="329946"/>
                    </a:lnTo>
                    <a:lnTo>
                      <a:pt x="571595" y="346805"/>
                    </a:lnTo>
                    <a:lnTo>
                      <a:pt x="588550" y="391382"/>
                    </a:lnTo>
                    <a:lnTo>
                      <a:pt x="583120" y="431197"/>
                    </a:lnTo>
                    <a:lnTo>
                      <a:pt x="590074" y="450533"/>
                    </a:lnTo>
                    <a:lnTo>
                      <a:pt x="590550" y="469011"/>
                    </a:lnTo>
                    <a:lnTo>
                      <a:pt x="609124" y="479108"/>
                    </a:lnTo>
                    <a:lnTo>
                      <a:pt x="628745" y="499205"/>
                    </a:lnTo>
                    <a:lnTo>
                      <a:pt x="644747" y="506349"/>
                    </a:lnTo>
                    <a:lnTo>
                      <a:pt x="654082" y="522351"/>
                    </a:lnTo>
                    <a:lnTo>
                      <a:pt x="642080" y="549783"/>
                    </a:lnTo>
                    <a:lnTo>
                      <a:pt x="625126" y="551593"/>
                    </a:lnTo>
                    <a:lnTo>
                      <a:pt x="621887" y="561213"/>
                    </a:lnTo>
                    <a:lnTo>
                      <a:pt x="613982" y="565976"/>
                    </a:lnTo>
                    <a:lnTo>
                      <a:pt x="615601" y="593979"/>
                    </a:lnTo>
                    <a:lnTo>
                      <a:pt x="602075" y="600266"/>
                    </a:lnTo>
                    <a:lnTo>
                      <a:pt x="602170" y="608838"/>
                    </a:lnTo>
                    <a:lnTo>
                      <a:pt x="588550" y="616744"/>
                    </a:lnTo>
                    <a:lnTo>
                      <a:pt x="583501" y="628460"/>
                    </a:lnTo>
                    <a:lnTo>
                      <a:pt x="589217" y="644366"/>
                    </a:lnTo>
                    <a:lnTo>
                      <a:pt x="581692" y="666369"/>
                    </a:lnTo>
                    <a:lnTo>
                      <a:pt x="588454" y="678942"/>
                    </a:lnTo>
                    <a:lnTo>
                      <a:pt x="585787" y="703136"/>
                    </a:lnTo>
                    <a:lnTo>
                      <a:pt x="569404" y="733520"/>
                    </a:lnTo>
                    <a:lnTo>
                      <a:pt x="576167" y="747522"/>
                    </a:lnTo>
                    <a:lnTo>
                      <a:pt x="585692" y="748475"/>
                    </a:lnTo>
                    <a:lnTo>
                      <a:pt x="599789" y="761810"/>
                    </a:lnTo>
                    <a:lnTo>
                      <a:pt x="571500" y="803243"/>
                    </a:lnTo>
                    <a:lnTo>
                      <a:pt x="542353" y="814959"/>
                    </a:lnTo>
                    <a:lnTo>
                      <a:pt x="543116" y="849344"/>
                    </a:lnTo>
                    <a:lnTo>
                      <a:pt x="521589" y="854488"/>
                    </a:lnTo>
                    <a:lnTo>
                      <a:pt x="514255" y="871252"/>
                    </a:lnTo>
                    <a:lnTo>
                      <a:pt x="492347" y="875633"/>
                    </a:lnTo>
                    <a:lnTo>
                      <a:pt x="484632" y="890778"/>
                    </a:lnTo>
                    <a:lnTo>
                      <a:pt x="486061" y="900970"/>
                    </a:lnTo>
                    <a:lnTo>
                      <a:pt x="460629" y="928878"/>
                    </a:lnTo>
                    <a:lnTo>
                      <a:pt x="459581" y="940213"/>
                    </a:lnTo>
                    <a:lnTo>
                      <a:pt x="476536" y="953833"/>
                    </a:lnTo>
                    <a:lnTo>
                      <a:pt x="481584" y="970598"/>
                    </a:lnTo>
                    <a:lnTo>
                      <a:pt x="481584" y="970598"/>
                    </a:lnTo>
                    <a:lnTo>
                      <a:pt x="473964" y="986219"/>
                    </a:lnTo>
                    <a:lnTo>
                      <a:pt x="462915" y="986790"/>
                    </a:lnTo>
                    <a:lnTo>
                      <a:pt x="448913" y="1001554"/>
                    </a:lnTo>
                    <a:lnTo>
                      <a:pt x="429101" y="1012603"/>
                    </a:lnTo>
                    <a:lnTo>
                      <a:pt x="425005" y="1022033"/>
                    </a:lnTo>
                    <a:lnTo>
                      <a:pt x="415195" y="1018889"/>
                    </a:lnTo>
                    <a:lnTo>
                      <a:pt x="394811" y="1047369"/>
                    </a:lnTo>
                    <a:lnTo>
                      <a:pt x="373856" y="1062514"/>
                    </a:lnTo>
                    <a:lnTo>
                      <a:pt x="369570" y="1073372"/>
                    </a:lnTo>
                    <a:lnTo>
                      <a:pt x="377857" y="1084326"/>
                    </a:lnTo>
                    <a:lnTo>
                      <a:pt x="366808" y="1095566"/>
                    </a:lnTo>
                    <a:lnTo>
                      <a:pt x="365474" y="1107377"/>
                    </a:lnTo>
                    <a:lnTo>
                      <a:pt x="370142" y="1119473"/>
                    </a:lnTo>
                    <a:lnTo>
                      <a:pt x="354997" y="1127189"/>
                    </a:lnTo>
                    <a:lnTo>
                      <a:pt x="350710" y="1124807"/>
                    </a:lnTo>
                    <a:lnTo>
                      <a:pt x="343186" y="1135571"/>
                    </a:lnTo>
                    <a:lnTo>
                      <a:pt x="345472" y="1146429"/>
                    </a:lnTo>
                    <a:lnTo>
                      <a:pt x="333946" y="1156526"/>
                    </a:lnTo>
                    <a:lnTo>
                      <a:pt x="329375" y="1170527"/>
                    </a:lnTo>
                    <a:lnTo>
                      <a:pt x="304419" y="1173480"/>
                    </a:lnTo>
                    <a:lnTo>
                      <a:pt x="297942" y="1189482"/>
                    </a:lnTo>
                    <a:lnTo>
                      <a:pt x="277844" y="1208913"/>
                    </a:lnTo>
                    <a:lnTo>
                      <a:pt x="249174" y="1204246"/>
                    </a:lnTo>
                    <a:lnTo>
                      <a:pt x="228124" y="1209389"/>
                    </a:lnTo>
                    <a:lnTo>
                      <a:pt x="212598" y="1197578"/>
                    </a:lnTo>
                    <a:lnTo>
                      <a:pt x="204025" y="1199864"/>
                    </a:lnTo>
                    <a:lnTo>
                      <a:pt x="174974" y="1192435"/>
                    </a:lnTo>
                    <a:lnTo>
                      <a:pt x="161639" y="1198721"/>
                    </a:lnTo>
                    <a:lnTo>
                      <a:pt x="154305" y="1196435"/>
                    </a:lnTo>
                    <a:lnTo>
                      <a:pt x="150971" y="1202436"/>
                    </a:lnTo>
                    <a:lnTo>
                      <a:pt x="135922" y="1203579"/>
                    </a:lnTo>
                    <a:lnTo>
                      <a:pt x="131540" y="1214914"/>
                    </a:lnTo>
                    <a:lnTo>
                      <a:pt x="121158" y="1210437"/>
                    </a:lnTo>
                    <a:lnTo>
                      <a:pt x="88297" y="1209199"/>
                    </a:lnTo>
                    <a:lnTo>
                      <a:pt x="85820" y="1212437"/>
                    </a:lnTo>
                    <a:lnTo>
                      <a:pt x="68485" y="1208913"/>
                    </a:lnTo>
                    <a:lnTo>
                      <a:pt x="54959" y="1217105"/>
                    </a:lnTo>
                    <a:lnTo>
                      <a:pt x="49435" y="1211294"/>
                    </a:lnTo>
                    <a:lnTo>
                      <a:pt x="49435" y="1211294"/>
                    </a:lnTo>
                    <a:lnTo>
                      <a:pt x="50387" y="1202150"/>
                    </a:lnTo>
                    <a:lnTo>
                      <a:pt x="42386" y="1182434"/>
                    </a:lnTo>
                    <a:lnTo>
                      <a:pt x="46577" y="1175290"/>
                    </a:lnTo>
                    <a:lnTo>
                      <a:pt x="37529" y="1168146"/>
                    </a:lnTo>
                    <a:lnTo>
                      <a:pt x="40196" y="1159383"/>
                    </a:lnTo>
                    <a:lnTo>
                      <a:pt x="35052" y="1147191"/>
                    </a:lnTo>
                    <a:lnTo>
                      <a:pt x="38386" y="1135380"/>
                    </a:lnTo>
                    <a:lnTo>
                      <a:pt x="46672" y="1130903"/>
                    </a:lnTo>
                    <a:lnTo>
                      <a:pt x="50959" y="1121855"/>
                    </a:lnTo>
                    <a:lnTo>
                      <a:pt x="65151" y="1123379"/>
                    </a:lnTo>
                    <a:lnTo>
                      <a:pt x="70009" y="1119378"/>
                    </a:lnTo>
                    <a:lnTo>
                      <a:pt x="78581" y="1095661"/>
                    </a:lnTo>
                    <a:lnTo>
                      <a:pt x="75057" y="1081945"/>
                    </a:lnTo>
                    <a:lnTo>
                      <a:pt x="89059" y="1048512"/>
                    </a:lnTo>
                    <a:lnTo>
                      <a:pt x="100775" y="1038130"/>
                    </a:lnTo>
                    <a:lnTo>
                      <a:pt x="93726" y="1029938"/>
                    </a:lnTo>
                    <a:lnTo>
                      <a:pt x="91821" y="1012222"/>
                    </a:lnTo>
                    <a:lnTo>
                      <a:pt x="100108" y="998601"/>
                    </a:lnTo>
                    <a:lnTo>
                      <a:pt x="92488" y="990791"/>
                    </a:lnTo>
                    <a:lnTo>
                      <a:pt x="102870" y="988981"/>
                    </a:lnTo>
                    <a:lnTo>
                      <a:pt x="108013" y="982885"/>
                    </a:lnTo>
                    <a:lnTo>
                      <a:pt x="115348" y="963073"/>
                    </a:lnTo>
                    <a:lnTo>
                      <a:pt x="128111" y="963549"/>
                    </a:lnTo>
                    <a:lnTo>
                      <a:pt x="137065" y="946404"/>
                    </a:lnTo>
                    <a:lnTo>
                      <a:pt x="136969" y="923544"/>
                    </a:lnTo>
                    <a:lnTo>
                      <a:pt x="130873" y="896874"/>
                    </a:lnTo>
                    <a:lnTo>
                      <a:pt x="108680" y="908018"/>
                    </a:lnTo>
                    <a:lnTo>
                      <a:pt x="93154" y="901922"/>
                    </a:lnTo>
                    <a:lnTo>
                      <a:pt x="88868" y="893064"/>
                    </a:lnTo>
                    <a:lnTo>
                      <a:pt x="79153" y="895826"/>
                    </a:lnTo>
                    <a:lnTo>
                      <a:pt x="70771" y="892588"/>
                    </a:lnTo>
                    <a:lnTo>
                      <a:pt x="68485" y="896493"/>
                    </a:lnTo>
                    <a:lnTo>
                      <a:pt x="62389" y="889730"/>
                    </a:lnTo>
                    <a:lnTo>
                      <a:pt x="54959" y="892778"/>
                    </a:lnTo>
                    <a:lnTo>
                      <a:pt x="50197" y="901922"/>
                    </a:lnTo>
                    <a:lnTo>
                      <a:pt x="39814" y="898874"/>
                    </a:lnTo>
                    <a:lnTo>
                      <a:pt x="31909" y="881539"/>
                    </a:lnTo>
                    <a:lnTo>
                      <a:pt x="37719" y="871823"/>
                    </a:lnTo>
                    <a:lnTo>
                      <a:pt x="32385" y="850773"/>
                    </a:lnTo>
                    <a:lnTo>
                      <a:pt x="21431" y="845439"/>
                    </a:lnTo>
                    <a:lnTo>
                      <a:pt x="28480" y="807720"/>
                    </a:lnTo>
                    <a:lnTo>
                      <a:pt x="38195" y="804291"/>
                    </a:lnTo>
                    <a:lnTo>
                      <a:pt x="35147" y="796671"/>
                    </a:lnTo>
                    <a:lnTo>
                      <a:pt x="25241" y="797909"/>
                    </a:lnTo>
                    <a:lnTo>
                      <a:pt x="15907" y="792861"/>
                    </a:lnTo>
                    <a:lnTo>
                      <a:pt x="9525" y="768477"/>
                    </a:lnTo>
                    <a:lnTo>
                      <a:pt x="16764" y="750380"/>
                    </a:lnTo>
                    <a:lnTo>
                      <a:pt x="32956" y="737235"/>
                    </a:lnTo>
                    <a:lnTo>
                      <a:pt x="35052" y="727996"/>
                    </a:lnTo>
                    <a:lnTo>
                      <a:pt x="13525" y="720852"/>
                    </a:lnTo>
                    <a:lnTo>
                      <a:pt x="16478" y="703802"/>
                    </a:lnTo>
                    <a:lnTo>
                      <a:pt x="12668" y="698564"/>
                    </a:lnTo>
                    <a:lnTo>
                      <a:pt x="0" y="696563"/>
                    </a:lnTo>
                    <a:lnTo>
                      <a:pt x="1905" y="684371"/>
                    </a:lnTo>
                    <a:lnTo>
                      <a:pt x="1905" y="684371"/>
                    </a:lnTo>
                    <a:lnTo>
                      <a:pt x="5143" y="678752"/>
                    </a:lnTo>
                    <a:lnTo>
                      <a:pt x="1714" y="670560"/>
                    </a:lnTo>
                    <a:lnTo>
                      <a:pt x="16954" y="655606"/>
                    </a:lnTo>
                    <a:lnTo>
                      <a:pt x="19050" y="639509"/>
                    </a:lnTo>
                    <a:lnTo>
                      <a:pt x="32766" y="624650"/>
                    </a:lnTo>
                    <a:lnTo>
                      <a:pt x="34671" y="602552"/>
                    </a:lnTo>
                    <a:lnTo>
                      <a:pt x="45148" y="596646"/>
                    </a:lnTo>
                    <a:lnTo>
                      <a:pt x="44196" y="590074"/>
                    </a:lnTo>
                    <a:lnTo>
                      <a:pt x="54483" y="588740"/>
                    </a:lnTo>
                    <a:lnTo>
                      <a:pt x="58483" y="583597"/>
                    </a:lnTo>
                    <a:lnTo>
                      <a:pt x="52388" y="565404"/>
                    </a:lnTo>
                    <a:lnTo>
                      <a:pt x="58198" y="563023"/>
                    </a:lnTo>
                    <a:lnTo>
                      <a:pt x="78010" y="517017"/>
                    </a:lnTo>
                    <a:lnTo>
                      <a:pt x="100298" y="517684"/>
                    </a:lnTo>
                    <a:lnTo>
                      <a:pt x="98869" y="527399"/>
                    </a:lnTo>
                    <a:lnTo>
                      <a:pt x="114014" y="536734"/>
                    </a:lnTo>
                    <a:lnTo>
                      <a:pt x="106394" y="548545"/>
                    </a:lnTo>
                    <a:lnTo>
                      <a:pt x="107728" y="560070"/>
                    </a:lnTo>
                    <a:lnTo>
                      <a:pt x="118491" y="553022"/>
                    </a:lnTo>
                    <a:lnTo>
                      <a:pt x="133826" y="555403"/>
                    </a:lnTo>
                    <a:lnTo>
                      <a:pt x="129254" y="521875"/>
                    </a:lnTo>
                    <a:lnTo>
                      <a:pt x="135541" y="526066"/>
                    </a:lnTo>
                    <a:lnTo>
                      <a:pt x="141637" y="523685"/>
                    </a:lnTo>
                    <a:lnTo>
                      <a:pt x="147733" y="533305"/>
                    </a:lnTo>
                    <a:lnTo>
                      <a:pt x="157639" y="532448"/>
                    </a:lnTo>
                    <a:lnTo>
                      <a:pt x="171926" y="539401"/>
                    </a:lnTo>
                    <a:lnTo>
                      <a:pt x="181261" y="530638"/>
                    </a:lnTo>
                    <a:lnTo>
                      <a:pt x="176403" y="522541"/>
                    </a:lnTo>
                    <a:lnTo>
                      <a:pt x="145828" y="503015"/>
                    </a:lnTo>
                    <a:lnTo>
                      <a:pt x="151829" y="482251"/>
                    </a:lnTo>
                    <a:lnTo>
                      <a:pt x="159163" y="488251"/>
                    </a:lnTo>
                    <a:lnTo>
                      <a:pt x="169735" y="482441"/>
                    </a:lnTo>
                    <a:lnTo>
                      <a:pt x="186785" y="485585"/>
                    </a:lnTo>
                    <a:lnTo>
                      <a:pt x="199072" y="472916"/>
                    </a:lnTo>
                    <a:lnTo>
                      <a:pt x="193072" y="467106"/>
                    </a:lnTo>
                    <a:lnTo>
                      <a:pt x="193262" y="456057"/>
                    </a:lnTo>
                    <a:lnTo>
                      <a:pt x="187357" y="452152"/>
                    </a:lnTo>
                    <a:lnTo>
                      <a:pt x="185452" y="435959"/>
                    </a:lnTo>
                    <a:lnTo>
                      <a:pt x="180404" y="429768"/>
                    </a:lnTo>
                    <a:lnTo>
                      <a:pt x="179546" y="400241"/>
                    </a:lnTo>
                    <a:lnTo>
                      <a:pt x="169069" y="383381"/>
                    </a:lnTo>
                    <a:lnTo>
                      <a:pt x="176213" y="342805"/>
                    </a:lnTo>
                    <a:lnTo>
                      <a:pt x="171736" y="346234"/>
                    </a:lnTo>
                    <a:lnTo>
                      <a:pt x="145637" y="344234"/>
                    </a:lnTo>
                    <a:lnTo>
                      <a:pt x="143542" y="324422"/>
                    </a:lnTo>
                    <a:lnTo>
                      <a:pt x="126587" y="313658"/>
                    </a:lnTo>
                    <a:lnTo>
                      <a:pt x="127730" y="302800"/>
                    </a:lnTo>
                    <a:lnTo>
                      <a:pt x="116110" y="283464"/>
                    </a:lnTo>
                    <a:lnTo>
                      <a:pt x="146209" y="258509"/>
                    </a:lnTo>
                    <a:lnTo>
                      <a:pt x="146780" y="245650"/>
                    </a:lnTo>
                    <a:lnTo>
                      <a:pt x="157543" y="233553"/>
                    </a:lnTo>
                    <a:lnTo>
                      <a:pt x="157543" y="233553"/>
                    </a:lnTo>
                    <a:lnTo>
                      <a:pt x="161449" y="232124"/>
                    </a:lnTo>
                    <a:lnTo>
                      <a:pt x="161449" y="232124"/>
                    </a:lnTo>
                    <a:lnTo>
                      <a:pt x="156686" y="224409"/>
                    </a:lnTo>
                    <a:lnTo>
                      <a:pt x="148590" y="226409"/>
                    </a:lnTo>
                    <a:lnTo>
                      <a:pt x="123158" y="217932"/>
                    </a:lnTo>
                    <a:lnTo>
                      <a:pt x="108966" y="223457"/>
                    </a:lnTo>
                    <a:lnTo>
                      <a:pt x="91726" y="222218"/>
                    </a:lnTo>
                    <a:lnTo>
                      <a:pt x="91345" y="205264"/>
                    </a:lnTo>
                    <a:lnTo>
                      <a:pt x="85820" y="194310"/>
                    </a:lnTo>
                    <a:lnTo>
                      <a:pt x="96679" y="169259"/>
                    </a:lnTo>
                    <a:lnTo>
                      <a:pt x="95441" y="148400"/>
                    </a:lnTo>
                    <a:lnTo>
                      <a:pt x="68008" y="123539"/>
                    </a:lnTo>
                    <a:lnTo>
                      <a:pt x="67056" y="103537"/>
                    </a:lnTo>
                    <a:lnTo>
                      <a:pt x="58483" y="97822"/>
                    </a:lnTo>
                    <a:lnTo>
                      <a:pt x="66961" y="72390"/>
                    </a:lnTo>
                    <a:lnTo>
                      <a:pt x="56959" y="60103"/>
                    </a:lnTo>
                    <a:lnTo>
                      <a:pt x="44767" y="55340"/>
                    </a:lnTo>
                    <a:lnTo>
                      <a:pt x="44767" y="55340"/>
                    </a:lnTo>
                    <a:lnTo>
                      <a:pt x="43053" y="44958"/>
                    </a:lnTo>
                    <a:lnTo>
                      <a:pt x="49435" y="25908"/>
                    </a:lnTo>
                    <a:lnTo>
                      <a:pt x="62579" y="12954"/>
                    </a:lnTo>
                    <a:lnTo>
                      <a:pt x="62579" y="12954"/>
                    </a:lnTo>
                    <a:lnTo>
                      <a:pt x="79819" y="24955"/>
                    </a:lnTo>
                    <a:lnTo>
                      <a:pt x="99441" y="25718"/>
                    </a:lnTo>
                    <a:lnTo>
                      <a:pt x="142875" y="18383"/>
                    </a:lnTo>
                    <a:lnTo>
                      <a:pt x="154114" y="3429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任意多边形: 形状 48"/>
              <p:cNvSpPr/>
              <p:nvPr>
                <p:custDataLst>
                  <p:tags r:id="rId101"/>
                </p:custDataLst>
              </p:nvPr>
            </p:nvSpPr>
            <p:spPr>
              <a:xfrm>
                <a:off x="5916" y="5891"/>
                <a:ext cx="70" cy="87"/>
              </a:xfrm>
              <a:custGeom>
                <a:avLst/>
                <a:gdLst>
                  <a:gd name="connsiteX0" fmla="*/ 464820 w 619125"/>
                  <a:gd name="connsiteY0" fmla="*/ 0 h 629031"/>
                  <a:gd name="connsiteX1" fmla="*/ 477012 w 619125"/>
                  <a:gd name="connsiteY1" fmla="*/ 4763 h 629031"/>
                  <a:gd name="connsiteX2" fmla="*/ 487013 w 619125"/>
                  <a:gd name="connsiteY2" fmla="*/ 17050 h 629031"/>
                  <a:gd name="connsiteX3" fmla="*/ 478536 w 619125"/>
                  <a:gd name="connsiteY3" fmla="*/ 42481 h 629031"/>
                  <a:gd name="connsiteX4" fmla="*/ 487109 w 619125"/>
                  <a:gd name="connsiteY4" fmla="*/ 48196 h 629031"/>
                  <a:gd name="connsiteX5" fmla="*/ 488061 w 619125"/>
                  <a:gd name="connsiteY5" fmla="*/ 68199 h 629031"/>
                  <a:gd name="connsiteX6" fmla="*/ 515493 w 619125"/>
                  <a:gd name="connsiteY6" fmla="*/ 93059 h 629031"/>
                  <a:gd name="connsiteX7" fmla="*/ 516731 w 619125"/>
                  <a:gd name="connsiteY7" fmla="*/ 113919 h 629031"/>
                  <a:gd name="connsiteX8" fmla="*/ 505873 w 619125"/>
                  <a:gd name="connsiteY8" fmla="*/ 138970 h 629031"/>
                  <a:gd name="connsiteX9" fmla="*/ 511397 w 619125"/>
                  <a:gd name="connsiteY9" fmla="*/ 149923 h 629031"/>
                  <a:gd name="connsiteX10" fmla="*/ 511778 w 619125"/>
                  <a:gd name="connsiteY10" fmla="*/ 166878 h 629031"/>
                  <a:gd name="connsiteX11" fmla="*/ 529019 w 619125"/>
                  <a:gd name="connsiteY11" fmla="*/ 168116 h 629031"/>
                  <a:gd name="connsiteX12" fmla="*/ 543211 w 619125"/>
                  <a:gd name="connsiteY12" fmla="*/ 162592 h 629031"/>
                  <a:gd name="connsiteX13" fmla="*/ 568643 w 619125"/>
                  <a:gd name="connsiteY13" fmla="*/ 171069 h 629031"/>
                  <a:gd name="connsiteX14" fmla="*/ 576739 w 619125"/>
                  <a:gd name="connsiteY14" fmla="*/ 169069 h 629031"/>
                  <a:gd name="connsiteX15" fmla="*/ 581501 w 619125"/>
                  <a:gd name="connsiteY15" fmla="*/ 176784 h 629031"/>
                  <a:gd name="connsiteX16" fmla="*/ 581501 w 619125"/>
                  <a:gd name="connsiteY16" fmla="*/ 176784 h 629031"/>
                  <a:gd name="connsiteX17" fmla="*/ 577596 w 619125"/>
                  <a:gd name="connsiteY17" fmla="*/ 178213 h 629031"/>
                  <a:gd name="connsiteX18" fmla="*/ 577596 w 619125"/>
                  <a:gd name="connsiteY18" fmla="*/ 178213 h 629031"/>
                  <a:gd name="connsiteX19" fmla="*/ 566833 w 619125"/>
                  <a:gd name="connsiteY19" fmla="*/ 190309 h 629031"/>
                  <a:gd name="connsiteX20" fmla="*/ 566261 w 619125"/>
                  <a:gd name="connsiteY20" fmla="*/ 203168 h 629031"/>
                  <a:gd name="connsiteX21" fmla="*/ 536162 w 619125"/>
                  <a:gd name="connsiteY21" fmla="*/ 228124 h 629031"/>
                  <a:gd name="connsiteX22" fmla="*/ 547783 w 619125"/>
                  <a:gd name="connsiteY22" fmla="*/ 247459 h 629031"/>
                  <a:gd name="connsiteX23" fmla="*/ 546640 w 619125"/>
                  <a:gd name="connsiteY23" fmla="*/ 258318 h 629031"/>
                  <a:gd name="connsiteX24" fmla="*/ 563594 w 619125"/>
                  <a:gd name="connsiteY24" fmla="*/ 269081 h 629031"/>
                  <a:gd name="connsiteX25" fmla="*/ 565690 w 619125"/>
                  <a:gd name="connsiteY25" fmla="*/ 288893 h 629031"/>
                  <a:gd name="connsiteX26" fmla="*/ 591788 w 619125"/>
                  <a:gd name="connsiteY26" fmla="*/ 290894 h 629031"/>
                  <a:gd name="connsiteX27" fmla="*/ 596265 w 619125"/>
                  <a:gd name="connsiteY27" fmla="*/ 287465 h 629031"/>
                  <a:gd name="connsiteX28" fmla="*/ 589121 w 619125"/>
                  <a:gd name="connsiteY28" fmla="*/ 328041 h 629031"/>
                  <a:gd name="connsiteX29" fmla="*/ 599599 w 619125"/>
                  <a:gd name="connsiteY29" fmla="*/ 344900 h 629031"/>
                  <a:gd name="connsiteX30" fmla="*/ 600456 w 619125"/>
                  <a:gd name="connsiteY30" fmla="*/ 374428 h 629031"/>
                  <a:gd name="connsiteX31" fmla="*/ 605504 w 619125"/>
                  <a:gd name="connsiteY31" fmla="*/ 380619 h 629031"/>
                  <a:gd name="connsiteX32" fmla="*/ 607409 w 619125"/>
                  <a:gd name="connsiteY32" fmla="*/ 396811 h 629031"/>
                  <a:gd name="connsiteX33" fmla="*/ 613315 w 619125"/>
                  <a:gd name="connsiteY33" fmla="*/ 400717 h 629031"/>
                  <a:gd name="connsiteX34" fmla="*/ 613124 w 619125"/>
                  <a:gd name="connsiteY34" fmla="*/ 411766 h 629031"/>
                  <a:gd name="connsiteX35" fmla="*/ 619125 w 619125"/>
                  <a:gd name="connsiteY35" fmla="*/ 417576 h 629031"/>
                  <a:gd name="connsiteX36" fmla="*/ 606838 w 619125"/>
                  <a:gd name="connsiteY36" fmla="*/ 430244 h 629031"/>
                  <a:gd name="connsiteX37" fmla="*/ 589788 w 619125"/>
                  <a:gd name="connsiteY37" fmla="*/ 427101 h 629031"/>
                  <a:gd name="connsiteX38" fmla="*/ 579215 w 619125"/>
                  <a:gd name="connsiteY38" fmla="*/ 432911 h 629031"/>
                  <a:gd name="connsiteX39" fmla="*/ 571881 w 619125"/>
                  <a:gd name="connsiteY39" fmla="*/ 426911 h 629031"/>
                  <a:gd name="connsiteX40" fmla="*/ 565880 w 619125"/>
                  <a:gd name="connsiteY40" fmla="*/ 447675 h 629031"/>
                  <a:gd name="connsiteX41" fmla="*/ 596456 w 619125"/>
                  <a:gd name="connsiteY41" fmla="*/ 467201 h 629031"/>
                  <a:gd name="connsiteX42" fmla="*/ 601313 w 619125"/>
                  <a:gd name="connsiteY42" fmla="*/ 475298 h 629031"/>
                  <a:gd name="connsiteX43" fmla="*/ 591979 w 619125"/>
                  <a:gd name="connsiteY43" fmla="*/ 484061 h 629031"/>
                  <a:gd name="connsiteX44" fmla="*/ 577691 w 619125"/>
                  <a:gd name="connsiteY44" fmla="*/ 477107 h 629031"/>
                  <a:gd name="connsiteX45" fmla="*/ 567785 w 619125"/>
                  <a:gd name="connsiteY45" fmla="*/ 477965 h 629031"/>
                  <a:gd name="connsiteX46" fmla="*/ 561689 w 619125"/>
                  <a:gd name="connsiteY46" fmla="*/ 468344 h 629031"/>
                  <a:gd name="connsiteX47" fmla="*/ 555593 w 619125"/>
                  <a:gd name="connsiteY47" fmla="*/ 470725 h 629031"/>
                  <a:gd name="connsiteX48" fmla="*/ 549307 w 619125"/>
                  <a:gd name="connsiteY48" fmla="*/ 466534 h 629031"/>
                  <a:gd name="connsiteX49" fmla="*/ 553879 w 619125"/>
                  <a:gd name="connsiteY49" fmla="*/ 500063 h 629031"/>
                  <a:gd name="connsiteX50" fmla="*/ 538544 w 619125"/>
                  <a:gd name="connsiteY50" fmla="*/ 497681 h 629031"/>
                  <a:gd name="connsiteX51" fmla="*/ 527780 w 619125"/>
                  <a:gd name="connsiteY51" fmla="*/ 504730 h 629031"/>
                  <a:gd name="connsiteX52" fmla="*/ 526447 w 619125"/>
                  <a:gd name="connsiteY52" fmla="*/ 493205 h 629031"/>
                  <a:gd name="connsiteX53" fmla="*/ 534067 w 619125"/>
                  <a:gd name="connsiteY53" fmla="*/ 481394 h 629031"/>
                  <a:gd name="connsiteX54" fmla="*/ 518922 w 619125"/>
                  <a:gd name="connsiteY54" fmla="*/ 472059 h 629031"/>
                  <a:gd name="connsiteX55" fmla="*/ 520351 w 619125"/>
                  <a:gd name="connsiteY55" fmla="*/ 462344 h 629031"/>
                  <a:gd name="connsiteX56" fmla="*/ 498062 w 619125"/>
                  <a:gd name="connsiteY56" fmla="*/ 461677 h 629031"/>
                  <a:gd name="connsiteX57" fmla="*/ 478250 w 619125"/>
                  <a:gd name="connsiteY57" fmla="*/ 507682 h 629031"/>
                  <a:gd name="connsiteX58" fmla="*/ 472440 w 619125"/>
                  <a:gd name="connsiteY58" fmla="*/ 510064 h 629031"/>
                  <a:gd name="connsiteX59" fmla="*/ 478536 w 619125"/>
                  <a:gd name="connsiteY59" fmla="*/ 528257 h 629031"/>
                  <a:gd name="connsiteX60" fmla="*/ 474536 w 619125"/>
                  <a:gd name="connsiteY60" fmla="*/ 533400 h 629031"/>
                  <a:gd name="connsiteX61" fmla="*/ 464249 w 619125"/>
                  <a:gd name="connsiteY61" fmla="*/ 534734 h 629031"/>
                  <a:gd name="connsiteX62" fmla="*/ 465201 w 619125"/>
                  <a:gd name="connsiteY62" fmla="*/ 541306 h 629031"/>
                  <a:gd name="connsiteX63" fmla="*/ 454724 w 619125"/>
                  <a:gd name="connsiteY63" fmla="*/ 547211 h 629031"/>
                  <a:gd name="connsiteX64" fmla="*/ 452819 w 619125"/>
                  <a:gd name="connsiteY64" fmla="*/ 569309 h 629031"/>
                  <a:gd name="connsiteX65" fmla="*/ 439103 w 619125"/>
                  <a:gd name="connsiteY65" fmla="*/ 584168 h 629031"/>
                  <a:gd name="connsiteX66" fmla="*/ 437007 w 619125"/>
                  <a:gd name="connsiteY66" fmla="*/ 600265 h 629031"/>
                  <a:gd name="connsiteX67" fmla="*/ 421767 w 619125"/>
                  <a:gd name="connsiteY67" fmla="*/ 615220 h 629031"/>
                  <a:gd name="connsiteX68" fmla="*/ 425196 w 619125"/>
                  <a:gd name="connsiteY68" fmla="*/ 623411 h 629031"/>
                  <a:gd name="connsiteX69" fmla="*/ 421958 w 619125"/>
                  <a:gd name="connsiteY69" fmla="*/ 629031 h 629031"/>
                  <a:gd name="connsiteX70" fmla="*/ 421958 w 619125"/>
                  <a:gd name="connsiteY70" fmla="*/ 629031 h 629031"/>
                  <a:gd name="connsiteX71" fmla="*/ 420624 w 619125"/>
                  <a:gd name="connsiteY71" fmla="*/ 623602 h 629031"/>
                  <a:gd name="connsiteX72" fmla="*/ 403479 w 619125"/>
                  <a:gd name="connsiteY72" fmla="*/ 625316 h 629031"/>
                  <a:gd name="connsiteX73" fmla="*/ 398050 w 619125"/>
                  <a:gd name="connsiteY73" fmla="*/ 620268 h 629031"/>
                  <a:gd name="connsiteX74" fmla="*/ 367094 w 619125"/>
                  <a:gd name="connsiteY74" fmla="*/ 620554 h 629031"/>
                  <a:gd name="connsiteX75" fmla="*/ 349091 w 619125"/>
                  <a:gd name="connsiteY75" fmla="*/ 615601 h 629031"/>
                  <a:gd name="connsiteX76" fmla="*/ 329565 w 619125"/>
                  <a:gd name="connsiteY76" fmla="*/ 623126 h 629031"/>
                  <a:gd name="connsiteX77" fmla="*/ 324421 w 619125"/>
                  <a:gd name="connsiteY77" fmla="*/ 620363 h 629031"/>
                  <a:gd name="connsiteX78" fmla="*/ 322612 w 619125"/>
                  <a:gd name="connsiteY78" fmla="*/ 611981 h 629031"/>
                  <a:gd name="connsiteX79" fmla="*/ 317373 w 619125"/>
                  <a:gd name="connsiteY79" fmla="*/ 611219 h 629031"/>
                  <a:gd name="connsiteX80" fmla="*/ 313944 w 619125"/>
                  <a:gd name="connsiteY80" fmla="*/ 616077 h 629031"/>
                  <a:gd name="connsiteX81" fmla="*/ 305848 w 619125"/>
                  <a:gd name="connsiteY81" fmla="*/ 609600 h 629031"/>
                  <a:gd name="connsiteX82" fmla="*/ 289655 w 619125"/>
                  <a:gd name="connsiteY82" fmla="*/ 621030 h 629031"/>
                  <a:gd name="connsiteX83" fmla="*/ 279178 w 619125"/>
                  <a:gd name="connsiteY83" fmla="*/ 619601 h 629031"/>
                  <a:gd name="connsiteX84" fmla="*/ 276892 w 619125"/>
                  <a:gd name="connsiteY84" fmla="*/ 626745 h 629031"/>
                  <a:gd name="connsiteX85" fmla="*/ 276892 w 619125"/>
                  <a:gd name="connsiteY85" fmla="*/ 626745 h 629031"/>
                  <a:gd name="connsiteX86" fmla="*/ 260223 w 619125"/>
                  <a:gd name="connsiteY86" fmla="*/ 614172 h 629031"/>
                  <a:gd name="connsiteX87" fmla="*/ 246412 w 619125"/>
                  <a:gd name="connsiteY87" fmla="*/ 621030 h 629031"/>
                  <a:gd name="connsiteX88" fmla="*/ 243269 w 619125"/>
                  <a:gd name="connsiteY88" fmla="*/ 609409 h 629031"/>
                  <a:gd name="connsiteX89" fmla="*/ 248698 w 619125"/>
                  <a:gd name="connsiteY89" fmla="*/ 588645 h 629031"/>
                  <a:gd name="connsiteX90" fmla="*/ 225266 w 619125"/>
                  <a:gd name="connsiteY90" fmla="*/ 563785 h 629031"/>
                  <a:gd name="connsiteX91" fmla="*/ 214217 w 619125"/>
                  <a:gd name="connsiteY91" fmla="*/ 567785 h 629031"/>
                  <a:gd name="connsiteX92" fmla="*/ 187262 w 619125"/>
                  <a:gd name="connsiteY92" fmla="*/ 552164 h 629031"/>
                  <a:gd name="connsiteX93" fmla="*/ 168783 w 619125"/>
                  <a:gd name="connsiteY93" fmla="*/ 536924 h 629031"/>
                  <a:gd name="connsiteX94" fmla="*/ 156496 w 619125"/>
                  <a:gd name="connsiteY94" fmla="*/ 511969 h 629031"/>
                  <a:gd name="connsiteX95" fmla="*/ 146399 w 619125"/>
                  <a:gd name="connsiteY95" fmla="*/ 505873 h 629031"/>
                  <a:gd name="connsiteX96" fmla="*/ 143542 w 619125"/>
                  <a:gd name="connsiteY96" fmla="*/ 509302 h 629031"/>
                  <a:gd name="connsiteX97" fmla="*/ 132683 w 619125"/>
                  <a:gd name="connsiteY97" fmla="*/ 505873 h 629031"/>
                  <a:gd name="connsiteX98" fmla="*/ 128588 w 619125"/>
                  <a:gd name="connsiteY98" fmla="*/ 497967 h 629031"/>
                  <a:gd name="connsiteX99" fmla="*/ 99727 w 619125"/>
                  <a:gd name="connsiteY99" fmla="*/ 496824 h 629031"/>
                  <a:gd name="connsiteX100" fmla="*/ 94107 w 619125"/>
                  <a:gd name="connsiteY100" fmla="*/ 490538 h 629031"/>
                  <a:gd name="connsiteX101" fmla="*/ 96203 w 619125"/>
                  <a:gd name="connsiteY101" fmla="*/ 470535 h 629031"/>
                  <a:gd name="connsiteX102" fmla="*/ 88678 w 619125"/>
                  <a:gd name="connsiteY102" fmla="*/ 467392 h 629031"/>
                  <a:gd name="connsiteX103" fmla="*/ 86963 w 619125"/>
                  <a:gd name="connsiteY103" fmla="*/ 456152 h 629031"/>
                  <a:gd name="connsiteX104" fmla="*/ 71628 w 619125"/>
                  <a:gd name="connsiteY104" fmla="*/ 461772 h 629031"/>
                  <a:gd name="connsiteX105" fmla="*/ 58103 w 619125"/>
                  <a:gd name="connsiteY105" fmla="*/ 454438 h 629031"/>
                  <a:gd name="connsiteX106" fmla="*/ 48387 w 619125"/>
                  <a:gd name="connsiteY106" fmla="*/ 407765 h 629031"/>
                  <a:gd name="connsiteX107" fmla="*/ 39338 w 619125"/>
                  <a:gd name="connsiteY107" fmla="*/ 401765 h 629031"/>
                  <a:gd name="connsiteX108" fmla="*/ 36004 w 619125"/>
                  <a:gd name="connsiteY108" fmla="*/ 390811 h 629031"/>
                  <a:gd name="connsiteX109" fmla="*/ 27813 w 619125"/>
                  <a:gd name="connsiteY109" fmla="*/ 383286 h 629031"/>
                  <a:gd name="connsiteX110" fmla="*/ 29718 w 619125"/>
                  <a:gd name="connsiteY110" fmla="*/ 375666 h 629031"/>
                  <a:gd name="connsiteX111" fmla="*/ 13240 w 619125"/>
                  <a:gd name="connsiteY111" fmla="*/ 332613 h 629031"/>
                  <a:gd name="connsiteX112" fmla="*/ 14383 w 619125"/>
                  <a:gd name="connsiteY112" fmla="*/ 310991 h 629031"/>
                  <a:gd name="connsiteX113" fmla="*/ 9620 w 619125"/>
                  <a:gd name="connsiteY113" fmla="*/ 290798 h 629031"/>
                  <a:gd name="connsiteX114" fmla="*/ 16192 w 619125"/>
                  <a:gd name="connsiteY114" fmla="*/ 267843 h 629031"/>
                  <a:gd name="connsiteX115" fmla="*/ 6096 w 619125"/>
                  <a:gd name="connsiteY115" fmla="*/ 254698 h 629031"/>
                  <a:gd name="connsiteX116" fmla="*/ 6858 w 619125"/>
                  <a:gd name="connsiteY116" fmla="*/ 238982 h 629031"/>
                  <a:gd name="connsiteX117" fmla="*/ 6858 w 619125"/>
                  <a:gd name="connsiteY117" fmla="*/ 238982 h 629031"/>
                  <a:gd name="connsiteX118" fmla="*/ 0 w 619125"/>
                  <a:gd name="connsiteY118" fmla="*/ 212407 h 629031"/>
                  <a:gd name="connsiteX119" fmla="*/ 10763 w 619125"/>
                  <a:gd name="connsiteY119" fmla="*/ 213931 h 629031"/>
                  <a:gd name="connsiteX120" fmla="*/ 15050 w 619125"/>
                  <a:gd name="connsiteY120" fmla="*/ 210312 h 629031"/>
                  <a:gd name="connsiteX121" fmla="*/ 20098 w 619125"/>
                  <a:gd name="connsiteY121" fmla="*/ 214122 h 629031"/>
                  <a:gd name="connsiteX122" fmla="*/ 66389 w 619125"/>
                  <a:gd name="connsiteY122" fmla="*/ 193262 h 629031"/>
                  <a:gd name="connsiteX123" fmla="*/ 116205 w 619125"/>
                  <a:gd name="connsiteY123" fmla="*/ 196406 h 629031"/>
                  <a:gd name="connsiteX124" fmla="*/ 124873 w 619125"/>
                  <a:gd name="connsiteY124" fmla="*/ 189833 h 629031"/>
                  <a:gd name="connsiteX125" fmla="*/ 139065 w 619125"/>
                  <a:gd name="connsiteY125" fmla="*/ 209836 h 629031"/>
                  <a:gd name="connsiteX126" fmla="*/ 148685 w 619125"/>
                  <a:gd name="connsiteY126" fmla="*/ 205264 h 629031"/>
                  <a:gd name="connsiteX127" fmla="*/ 153257 w 619125"/>
                  <a:gd name="connsiteY127" fmla="*/ 222885 h 629031"/>
                  <a:gd name="connsiteX128" fmla="*/ 170974 w 619125"/>
                  <a:gd name="connsiteY128" fmla="*/ 208026 h 629031"/>
                  <a:gd name="connsiteX129" fmla="*/ 198787 w 619125"/>
                  <a:gd name="connsiteY129" fmla="*/ 207645 h 629031"/>
                  <a:gd name="connsiteX130" fmla="*/ 202502 w 619125"/>
                  <a:gd name="connsiteY130" fmla="*/ 203359 h 629031"/>
                  <a:gd name="connsiteX131" fmla="*/ 210312 w 619125"/>
                  <a:gd name="connsiteY131" fmla="*/ 209740 h 629031"/>
                  <a:gd name="connsiteX132" fmla="*/ 210121 w 619125"/>
                  <a:gd name="connsiteY132" fmla="*/ 200977 h 629031"/>
                  <a:gd name="connsiteX133" fmla="*/ 233458 w 619125"/>
                  <a:gd name="connsiteY133" fmla="*/ 198692 h 629031"/>
                  <a:gd name="connsiteX134" fmla="*/ 247364 w 619125"/>
                  <a:gd name="connsiteY134" fmla="*/ 184309 h 629031"/>
                  <a:gd name="connsiteX135" fmla="*/ 246888 w 619125"/>
                  <a:gd name="connsiteY135" fmla="*/ 145637 h 629031"/>
                  <a:gd name="connsiteX136" fmla="*/ 242221 w 619125"/>
                  <a:gd name="connsiteY136" fmla="*/ 142018 h 629031"/>
                  <a:gd name="connsiteX137" fmla="*/ 247364 w 619125"/>
                  <a:gd name="connsiteY137" fmla="*/ 131826 h 629031"/>
                  <a:gd name="connsiteX138" fmla="*/ 257461 w 619125"/>
                  <a:gd name="connsiteY138" fmla="*/ 124492 h 629031"/>
                  <a:gd name="connsiteX139" fmla="*/ 292132 w 619125"/>
                  <a:gd name="connsiteY139" fmla="*/ 122301 h 629031"/>
                  <a:gd name="connsiteX140" fmla="*/ 306134 w 619125"/>
                  <a:gd name="connsiteY140" fmla="*/ 116777 h 629031"/>
                  <a:gd name="connsiteX141" fmla="*/ 311753 w 619125"/>
                  <a:gd name="connsiteY141" fmla="*/ 107918 h 629031"/>
                  <a:gd name="connsiteX142" fmla="*/ 310229 w 619125"/>
                  <a:gd name="connsiteY142" fmla="*/ 100774 h 629031"/>
                  <a:gd name="connsiteX143" fmla="*/ 320707 w 619125"/>
                  <a:gd name="connsiteY143" fmla="*/ 100394 h 629031"/>
                  <a:gd name="connsiteX144" fmla="*/ 341090 w 619125"/>
                  <a:gd name="connsiteY144" fmla="*/ 85630 h 629031"/>
                  <a:gd name="connsiteX145" fmla="*/ 355378 w 619125"/>
                  <a:gd name="connsiteY145" fmla="*/ 86487 h 629031"/>
                  <a:gd name="connsiteX146" fmla="*/ 371094 w 619125"/>
                  <a:gd name="connsiteY146" fmla="*/ 59245 h 629031"/>
                  <a:gd name="connsiteX147" fmla="*/ 375761 w 619125"/>
                  <a:gd name="connsiteY147" fmla="*/ 63818 h 629031"/>
                  <a:gd name="connsiteX148" fmla="*/ 383762 w 619125"/>
                  <a:gd name="connsiteY148" fmla="*/ 56769 h 629031"/>
                  <a:gd name="connsiteX149" fmla="*/ 385667 w 619125"/>
                  <a:gd name="connsiteY149" fmla="*/ 62389 h 629031"/>
                  <a:gd name="connsiteX150" fmla="*/ 407003 w 619125"/>
                  <a:gd name="connsiteY150" fmla="*/ 59055 h 629031"/>
                  <a:gd name="connsiteX151" fmla="*/ 417957 w 619125"/>
                  <a:gd name="connsiteY151" fmla="*/ 35338 h 629031"/>
                  <a:gd name="connsiteX152" fmla="*/ 433959 w 619125"/>
                  <a:gd name="connsiteY152" fmla="*/ 31718 h 629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</a:cxnLst>
                <a:rect l="l" t="t" r="r" b="b"/>
                <a:pathLst>
                  <a:path w="619125" h="629031">
                    <a:moveTo>
                      <a:pt x="464820" y="0"/>
                    </a:moveTo>
                    <a:lnTo>
                      <a:pt x="477012" y="4763"/>
                    </a:lnTo>
                    <a:lnTo>
                      <a:pt x="487013" y="17050"/>
                    </a:lnTo>
                    <a:lnTo>
                      <a:pt x="478536" y="42481"/>
                    </a:lnTo>
                    <a:lnTo>
                      <a:pt x="487109" y="48196"/>
                    </a:lnTo>
                    <a:lnTo>
                      <a:pt x="488061" y="68199"/>
                    </a:lnTo>
                    <a:lnTo>
                      <a:pt x="515493" y="93059"/>
                    </a:lnTo>
                    <a:lnTo>
                      <a:pt x="516731" y="113919"/>
                    </a:lnTo>
                    <a:lnTo>
                      <a:pt x="505873" y="138970"/>
                    </a:lnTo>
                    <a:lnTo>
                      <a:pt x="511397" y="149923"/>
                    </a:lnTo>
                    <a:lnTo>
                      <a:pt x="511778" y="166878"/>
                    </a:lnTo>
                    <a:lnTo>
                      <a:pt x="529019" y="168116"/>
                    </a:lnTo>
                    <a:lnTo>
                      <a:pt x="543211" y="162592"/>
                    </a:lnTo>
                    <a:lnTo>
                      <a:pt x="568643" y="171069"/>
                    </a:lnTo>
                    <a:lnTo>
                      <a:pt x="576739" y="169069"/>
                    </a:lnTo>
                    <a:lnTo>
                      <a:pt x="581501" y="176784"/>
                    </a:lnTo>
                    <a:lnTo>
                      <a:pt x="581501" y="176784"/>
                    </a:lnTo>
                    <a:lnTo>
                      <a:pt x="577596" y="178213"/>
                    </a:lnTo>
                    <a:lnTo>
                      <a:pt x="577596" y="178213"/>
                    </a:lnTo>
                    <a:lnTo>
                      <a:pt x="566833" y="190309"/>
                    </a:lnTo>
                    <a:lnTo>
                      <a:pt x="566261" y="203168"/>
                    </a:lnTo>
                    <a:lnTo>
                      <a:pt x="536162" y="228124"/>
                    </a:lnTo>
                    <a:lnTo>
                      <a:pt x="547783" y="247459"/>
                    </a:lnTo>
                    <a:lnTo>
                      <a:pt x="546640" y="258318"/>
                    </a:lnTo>
                    <a:lnTo>
                      <a:pt x="563594" y="269081"/>
                    </a:lnTo>
                    <a:lnTo>
                      <a:pt x="565690" y="288893"/>
                    </a:lnTo>
                    <a:lnTo>
                      <a:pt x="591788" y="290894"/>
                    </a:lnTo>
                    <a:lnTo>
                      <a:pt x="596265" y="287465"/>
                    </a:lnTo>
                    <a:lnTo>
                      <a:pt x="589121" y="328041"/>
                    </a:lnTo>
                    <a:lnTo>
                      <a:pt x="599599" y="344900"/>
                    </a:lnTo>
                    <a:lnTo>
                      <a:pt x="600456" y="374428"/>
                    </a:lnTo>
                    <a:lnTo>
                      <a:pt x="605504" y="380619"/>
                    </a:lnTo>
                    <a:lnTo>
                      <a:pt x="607409" y="396811"/>
                    </a:lnTo>
                    <a:lnTo>
                      <a:pt x="613315" y="400717"/>
                    </a:lnTo>
                    <a:lnTo>
                      <a:pt x="613124" y="411766"/>
                    </a:lnTo>
                    <a:lnTo>
                      <a:pt x="619125" y="417576"/>
                    </a:lnTo>
                    <a:lnTo>
                      <a:pt x="606838" y="430244"/>
                    </a:lnTo>
                    <a:lnTo>
                      <a:pt x="589788" y="427101"/>
                    </a:lnTo>
                    <a:lnTo>
                      <a:pt x="579215" y="432911"/>
                    </a:lnTo>
                    <a:lnTo>
                      <a:pt x="571881" y="426911"/>
                    </a:lnTo>
                    <a:lnTo>
                      <a:pt x="565880" y="447675"/>
                    </a:lnTo>
                    <a:lnTo>
                      <a:pt x="596456" y="467201"/>
                    </a:lnTo>
                    <a:lnTo>
                      <a:pt x="601313" y="475298"/>
                    </a:lnTo>
                    <a:lnTo>
                      <a:pt x="591979" y="484061"/>
                    </a:lnTo>
                    <a:lnTo>
                      <a:pt x="577691" y="477107"/>
                    </a:lnTo>
                    <a:lnTo>
                      <a:pt x="567785" y="477965"/>
                    </a:lnTo>
                    <a:lnTo>
                      <a:pt x="561689" y="468344"/>
                    </a:lnTo>
                    <a:lnTo>
                      <a:pt x="555593" y="470725"/>
                    </a:lnTo>
                    <a:lnTo>
                      <a:pt x="549307" y="466534"/>
                    </a:lnTo>
                    <a:lnTo>
                      <a:pt x="553879" y="500063"/>
                    </a:lnTo>
                    <a:lnTo>
                      <a:pt x="538544" y="497681"/>
                    </a:lnTo>
                    <a:lnTo>
                      <a:pt x="527780" y="504730"/>
                    </a:lnTo>
                    <a:lnTo>
                      <a:pt x="526447" y="493205"/>
                    </a:lnTo>
                    <a:lnTo>
                      <a:pt x="534067" y="481394"/>
                    </a:lnTo>
                    <a:lnTo>
                      <a:pt x="518922" y="472059"/>
                    </a:lnTo>
                    <a:lnTo>
                      <a:pt x="520351" y="462344"/>
                    </a:lnTo>
                    <a:lnTo>
                      <a:pt x="498062" y="461677"/>
                    </a:lnTo>
                    <a:lnTo>
                      <a:pt x="478250" y="507682"/>
                    </a:lnTo>
                    <a:lnTo>
                      <a:pt x="472440" y="510064"/>
                    </a:lnTo>
                    <a:lnTo>
                      <a:pt x="478536" y="528257"/>
                    </a:lnTo>
                    <a:lnTo>
                      <a:pt x="474536" y="533400"/>
                    </a:lnTo>
                    <a:lnTo>
                      <a:pt x="464249" y="534734"/>
                    </a:lnTo>
                    <a:lnTo>
                      <a:pt x="465201" y="541306"/>
                    </a:lnTo>
                    <a:lnTo>
                      <a:pt x="454724" y="547211"/>
                    </a:lnTo>
                    <a:lnTo>
                      <a:pt x="452819" y="569309"/>
                    </a:lnTo>
                    <a:lnTo>
                      <a:pt x="439103" y="584168"/>
                    </a:lnTo>
                    <a:lnTo>
                      <a:pt x="437007" y="600265"/>
                    </a:lnTo>
                    <a:lnTo>
                      <a:pt x="421767" y="615220"/>
                    </a:lnTo>
                    <a:lnTo>
                      <a:pt x="425196" y="623411"/>
                    </a:lnTo>
                    <a:lnTo>
                      <a:pt x="421958" y="629031"/>
                    </a:lnTo>
                    <a:lnTo>
                      <a:pt x="421958" y="629031"/>
                    </a:lnTo>
                    <a:lnTo>
                      <a:pt x="420624" y="623602"/>
                    </a:lnTo>
                    <a:lnTo>
                      <a:pt x="403479" y="625316"/>
                    </a:lnTo>
                    <a:lnTo>
                      <a:pt x="398050" y="620268"/>
                    </a:lnTo>
                    <a:lnTo>
                      <a:pt x="367094" y="620554"/>
                    </a:lnTo>
                    <a:lnTo>
                      <a:pt x="349091" y="615601"/>
                    </a:lnTo>
                    <a:lnTo>
                      <a:pt x="329565" y="623126"/>
                    </a:lnTo>
                    <a:lnTo>
                      <a:pt x="324421" y="620363"/>
                    </a:lnTo>
                    <a:lnTo>
                      <a:pt x="322612" y="611981"/>
                    </a:lnTo>
                    <a:lnTo>
                      <a:pt x="317373" y="611219"/>
                    </a:lnTo>
                    <a:lnTo>
                      <a:pt x="313944" y="616077"/>
                    </a:lnTo>
                    <a:lnTo>
                      <a:pt x="305848" y="609600"/>
                    </a:lnTo>
                    <a:lnTo>
                      <a:pt x="289655" y="621030"/>
                    </a:lnTo>
                    <a:lnTo>
                      <a:pt x="279178" y="619601"/>
                    </a:lnTo>
                    <a:lnTo>
                      <a:pt x="276892" y="626745"/>
                    </a:lnTo>
                    <a:lnTo>
                      <a:pt x="276892" y="626745"/>
                    </a:lnTo>
                    <a:lnTo>
                      <a:pt x="260223" y="614172"/>
                    </a:lnTo>
                    <a:lnTo>
                      <a:pt x="246412" y="621030"/>
                    </a:lnTo>
                    <a:lnTo>
                      <a:pt x="243269" y="609409"/>
                    </a:lnTo>
                    <a:lnTo>
                      <a:pt x="248698" y="588645"/>
                    </a:lnTo>
                    <a:lnTo>
                      <a:pt x="225266" y="563785"/>
                    </a:lnTo>
                    <a:lnTo>
                      <a:pt x="214217" y="567785"/>
                    </a:lnTo>
                    <a:lnTo>
                      <a:pt x="187262" y="552164"/>
                    </a:lnTo>
                    <a:lnTo>
                      <a:pt x="168783" y="536924"/>
                    </a:lnTo>
                    <a:lnTo>
                      <a:pt x="156496" y="511969"/>
                    </a:lnTo>
                    <a:lnTo>
                      <a:pt x="146399" y="505873"/>
                    </a:lnTo>
                    <a:lnTo>
                      <a:pt x="143542" y="509302"/>
                    </a:lnTo>
                    <a:lnTo>
                      <a:pt x="132683" y="505873"/>
                    </a:lnTo>
                    <a:lnTo>
                      <a:pt x="128588" y="497967"/>
                    </a:lnTo>
                    <a:lnTo>
                      <a:pt x="99727" y="496824"/>
                    </a:lnTo>
                    <a:lnTo>
                      <a:pt x="94107" y="490538"/>
                    </a:lnTo>
                    <a:lnTo>
                      <a:pt x="96203" y="470535"/>
                    </a:lnTo>
                    <a:lnTo>
                      <a:pt x="88678" y="467392"/>
                    </a:lnTo>
                    <a:lnTo>
                      <a:pt x="86963" y="456152"/>
                    </a:lnTo>
                    <a:lnTo>
                      <a:pt x="71628" y="461772"/>
                    </a:lnTo>
                    <a:lnTo>
                      <a:pt x="58103" y="454438"/>
                    </a:lnTo>
                    <a:lnTo>
                      <a:pt x="48387" y="407765"/>
                    </a:lnTo>
                    <a:lnTo>
                      <a:pt x="39338" y="401765"/>
                    </a:lnTo>
                    <a:lnTo>
                      <a:pt x="36004" y="390811"/>
                    </a:lnTo>
                    <a:lnTo>
                      <a:pt x="27813" y="383286"/>
                    </a:lnTo>
                    <a:lnTo>
                      <a:pt x="29718" y="375666"/>
                    </a:lnTo>
                    <a:lnTo>
                      <a:pt x="13240" y="332613"/>
                    </a:lnTo>
                    <a:lnTo>
                      <a:pt x="14383" y="310991"/>
                    </a:lnTo>
                    <a:lnTo>
                      <a:pt x="9620" y="290798"/>
                    </a:lnTo>
                    <a:lnTo>
                      <a:pt x="16192" y="267843"/>
                    </a:lnTo>
                    <a:lnTo>
                      <a:pt x="6096" y="254698"/>
                    </a:lnTo>
                    <a:lnTo>
                      <a:pt x="6858" y="238982"/>
                    </a:lnTo>
                    <a:lnTo>
                      <a:pt x="6858" y="238982"/>
                    </a:lnTo>
                    <a:lnTo>
                      <a:pt x="0" y="212407"/>
                    </a:lnTo>
                    <a:lnTo>
                      <a:pt x="10763" y="213931"/>
                    </a:lnTo>
                    <a:lnTo>
                      <a:pt x="15050" y="210312"/>
                    </a:lnTo>
                    <a:lnTo>
                      <a:pt x="20098" y="214122"/>
                    </a:lnTo>
                    <a:lnTo>
                      <a:pt x="66389" y="193262"/>
                    </a:lnTo>
                    <a:lnTo>
                      <a:pt x="116205" y="196406"/>
                    </a:lnTo>
                    <a:lnTo>
                      <a:pt x="124873" y="189833"/>
                    </a:lnTo>
                    <a:lnTo>
                      <a:pt x="139065" y="209836"/>
                    </a:lnTo>
                    <a:lnTo>
                      <a:pt x="148685" y="205264"/>
                    </a:lnTo>
                    <a:lnTo>
                      <a:pt x="153257" y="222885"/>
                    </a:lnTo>
                    <a:lnTo>
                      <a:pt x="170974" y="208026"/>
                    </a:lnTo>
                    <a:lnTo>
                      <a:pt x="198787" y="207645"/>
                    </a:lnTo>
                    <a:lnTo>
                      <a:pt x="202502" y="203359"/>
                    </a:lnTo>
                    <a:lnTo>
                      <a:pt x="210312" y="209740"/>
                    </a:lnTo>
                    <a:lnTo>
                      <a:pt x="210121" y="200977"/>
                    </a:lnTo>
                    <a:lnTo>
                      <a:pt x="233458" y="198692"/>
                    </a:lnTo>
                    <a:lnTo>
                      <a:pt x="247364" y="184309"/>
                    </a:lnTo>
                    <a:lnTo>
                      <a:pt x="246888" y="145637"/>
                    </a:lnTo>
                    <a:lnTo>
                      <a:pt x="242221" y="142018"/>
                    </a:lnTo>
                    <a:lnTo>
                      <a:pt x="247364" y="131826"/>
                    </a:lnTo>
                    <a:lnTo>
                      <a:pt x="257461" y="124492"/>
                    </a:lnTo>
                    <a:lnTo>
                      <a:pt x="292132" y="122301"/>
                    </a:lnTo>
                    <a:lnTo>
                      <a:pt x="306134" y="116777"/>
                    </a:lnTo>
                    <a:lnTo>
                      <a:pt x="311753" y="107918"/>
                    </a:lnTo>
                    <a:lnTo>
                      <a:pt x="310229" y="100774"/>
                    </a:lnTo>
                    <a:lnTo>
                      <a:pt x="320707" y="100394"/>
                    </a:lnTo>
                    <a:lnTo>
                      <a:pt x="341090" y="85630"/>
                    </a:lnTo>
                    <a:lnTo>
                      <a:pt x="355378" y="86487"/>
                    </a:lnTo>
                    <a:lnTo>
                      <a:pt x="371094" y="59245"/>
                    </a:lnTo>
                    <a:lnTo>
                      <a:pt x="375761" y="63818"/>
                    </a:lnTo>
                    <a:lnTo>
                      <a:pt x="383762" y="56769"/>
                    </a:lnTo>
                    <a:lnTo>
                      <a:pt x="385667" y="62389"/>
                    </a:lnTo>
                    <a:lnTo>
                      <a:pt x="407003" y="59055"/>
                    </a:lnTo>
                    <a:lnTo>
                      <a:pt x="417957" y="35338"/>
                    </a:lnTo>
                    <a:lnTo>
                      <a:pt x="433959" y="31718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任意多边形: 形状 49"/>
              <p:cNvSpPr/>
              <p:nvPr>
                <p:custDataLst>
                  <p:tags r:id="rId102"/>
                </p:custDataLst>
              </p:nvPr>
            </p:nvSpPr>
            <p:spPr>
              <a:xfrm>
                <a:off x="5886" y="5822"/>
                <a:ext cx="96" cy="137"/>
              </a:xfrm>
              <a:custGeom>
                <a:avLst/>
                <a:gdLst>
                  <a:gd name="connsiteX0" fmla="*/ 450533 w 846962"/>
                  <a:gd name="connsiteY0" fmla="*/ 0 h 993552"/>
                  <a:gd name="connsiteX1" fmla="*/ 474821 w 846962"/>
                  <a:gd name="connsiteY1" fmla="*/ 31147 h 993552"/>
                  <a:gd name="connsiteX2" fmla="*/ 481775 w 846962"/>
                  <a:gd name="connsiteY2" fmla="*/ 31528 h 993552"/>
                  <a:gd name="connsiteX3" fmla="*/ 504730 w 846962"/>
                  <a:gd name="connsiteY3" fmla="*/ 49149 h 993552"/>
                  <a:gd name="connsiteX4" fmla="*/ 514731 w 846962"/>
                  <a:gd name="connsiteY4" fmla="*/ 46577 h 993552"/>
                  <a:gd name="connsiteX5" fmla="*/ 526733 w 846962"/>
                  <a:gd name="connsiteY5" fmla="*/ 57531 h 993552"/>
                  <a:gd name="connsiteX6" fmla="*/ 538448 w 846962"/>
                  <a:gd name="connsiteY6" fmla="*/ 103346 h 993552"/>
                  <a:gd name="connsiteX7" fmla="*/ 534829 w 846962"/>
                  <a:gd name="connsiteY7" fmla="*/ 132302 h 993552"/>
                  <a:gd name="connsiteX8" fmla="*/ 546068 w 846962"/>
                  <a:gd name="connsiteY8" fmla="*/ 144971 h 993552"/>
                  <a:gd name="connsiteX9" fmla="*/ 586550 w 846962"/>
                  <a:gd name="connsiteY9" fmla="*/ 148876 h 993552"/>
                  <a:gd name="connsiteX10" fmla="*/ 592360 w 846962"/>
                  <a:gd name="connsiteY10" fmla="*/ 135255 h 993552"/>
                  <a:gd name="connsiteX11" fmla="*/ 584549 w 846962"/>
                  <a:gd name="connsiteY11" fmla="*/ 122015 h 993552"/>
                  <a:gd name="connsiteX12" fmla="*/ 584549 w 846962"/>
                  <a:gd name="connsiteY12" fmla="*/ 112205 h 993552"/>
                  <a:gd name="connsiteX13" fmla="*/ 617220 w 846962"/>
                  <a:gd name="connsiteY13" fmla="*/ 101441 h 993552"/>
                  <a:gd name="connsiteX14" fmla="*/ 623221 w 846962"/>
                  <a:gd name="connsiteY14" fmla="*/ 90869 h 993552"/>
                  <a:gd name="connsiteX15" fmla="*/ 620744 w 846962"/>
                  <a:gd name="connsiteY15" fmla="*/ 76772 h 993552"/>
                  <a:gd name="connsiteX16" fmla="*/ 634651 w 846962"/>
                  <a:gd name="connsiteY16" fmla="*/ 65723 h 993552"/>
                  <a:gd name="connsiteX17" fmla="*/ 636365 w 846962"/>
                  <a:gd name="connsiteY17" fmla="*/ 54388 h 993552"/>
                  <a:gd name="connsiteX18" fmla="*/ 647033 w 846962"/>
                  <a:gd name="connsiteY18" fmla="*/ 44768 h 993552"/>
                  <a:gd name="connsiteX19" fmla="*/ 677799 w 846962"/>
                  <a:gd name="connsiteY19" fmla="*/ 42767 h 993552"/>
                  <a:gd name="connsiteX20" fmla="*/ 688562 w 846962"/>
                  <a:gd name="connsiteY20" fmla="*/ 45244 h 993552"/>
                  <a:gd name="connsiteX21" fmla="*/ 704374 w 846962"/>
                  <a:gd name="connsiteY21" fmla="*/ 59246 h 993552"/>
                  <a:gd name="connsiteX22" fmla="*/ 706660 w 846962"/>
                  <a:gd name="connsiteY22" fmla="*/ 74009 h 993552"/>
                  <a:gd name="connsiteX23" fmla="*/ 717804 w 846962"/>
                  <a:gd name="connsiteY23" fmla="*/ 79058 h 993552"/>
                  <a:gd name="connsiteX24" fmla="*/ 721424 w 846962"/>
                  <a:gd name="connsiteY24" fmla="*/ 101536 h 993552"/>
                  <a:gd name="connsiteX25" fmla="*/ 737045 w 846962"/>
                  <a:gd name="connsiteY25" fmla="*/ 124492 h 993552"/>
                  <a:gd name="connsiteX26" fmla="*/ 742569 w 846962"/>
                  <a:gd name="connsiteY26" fmla="*/ 143161 h 993552"/>
                  <a:gd name="connsiteX27" fmla="*/ 766477 w 846962"/>
                  <a:gd name="connsiteY27" fmla="*/ 158687 h 993552"/>
                  <a:gd name="connsiteX28" fmla="*/ 768763 w 846962"/>
                  <a:gd name="connsiteY28" fmla="*/ 180499 h 993552"/>
                  <a:gd name="connsiteX29" fmla="*/ 783241 w 846962"/>
                  <a:gd name="connsiteY29" fmla="*/ 187928 h 993552"/>
                  <a:gd name="connsiteX30" fmla="*/ 802767 w 846962"/>
                  <a:gd name="connsiteY30" fmla="*/ 214217 h 993552"/>
                  <a:gd name="connsiteX31" fmla="*/ 815531 w 846962"/>
                  <a:gd name="connsiteY31" fmla="*/ 218408 h 993552"/>
                  <a:gd name="connsiteX32" fmla="*/ 831152 w 846962"/>
                  <a:gd name="connsiteY32" fmla="*/ 196977 h 993552"/>
                  <a:gd name="connsiteX33" fmla="*/ 846963 w 846962"/>
                  <a:gd name="connsiteY33" fmla="*/ 201168 h 993552"/>
                  <a:gd name="connsiteX34" fmla="*/ 842010 w 846962"/>
                  <a:gd name="connsiteY34" fmla="*/ 249174 h 993552"/>
                  <a:gd name="connsiteX35" fmla="*/ 836200 w 846962"/>
                  <a:gd name="connsiteY35" fmla="*/ 257366 h 993552"/>
                  <a:gd name="connsiteX36" fmla="*/ 830485 w 846962"/>
                  <a:gd name="connsiteY36" fmla="*/ 294989 h 993552"/>
                  <a:gd name="connsiteX37" fmla="*/ 824198 w 846962"/>
                  <a:gd name="connsiteY37" fmla="*/ 300704 h 993552"/>
                  <a:gd name="connsiteX38" fmla="*/ 808387 w 846962"/>
                  <a:gd name="connsiteY38" fmla="*/ 352806 h 993552"/>
                  <a:gd name="connsiteX39" fmla="*/ 809435 w 846962"/>
                  <a:gd name="connsiteY39" fmla="*/ 374714 h 993552"/>
                  <a:gd name="connsiteX40" fmla="*/ 794861 w 846962"/>
                  <a:gd name="connsiteY40" fmla="*/ 400622 h 993552"/>
                  <a:gd name="connsiteX41" fmla="*/ 764762 w 846962"/>
                  <a:gd name="connsiteY41" fmla="*/ 420053 h 993552"/>
                  <a:gd name="connsiteX42" fmla="*/ 755142 w 846962"/>
                  <a:gd name="connsiteY42" fmla="*/ 453009 h 993552"/>
                  <a:gd name="connsiteX43" fmla="*/ 755142 w 846962"/>
                  <a:gd name="connsiteY43" fmla="*/ 453009 h 993552"/>
                  <a:gd name="connsiteX44" fmla="*/ 741998 w 846962"/>
                  <a:gd name="connsiteY44" fmla="*/ 465963 h 993552"/>
                  <a:gd name="connsiteX45" fmla="*/ 735616 w 846962"/>
                  <a:gd name="connsiteY45" fmla="*/ 485013 h 993552"/>
                  <a:gd name="connsiteX46" fmla="*/ 737330 w 846962"/>
                  <a:gd name="connsiteY46" fmla="*/ 495395 h 993552"/>
                  <a:gd name="connsiteX47" fmla="*/ 737330 w 846962"/>
                  <a:gd name="connsiteY47" fmla="*/ 495395 h 993552"/>
                  <a:gd name="connsiteX48" fmla="*/ 706469 w 846962"/>
                  <a:gd name="connsiteY48" fmla="*/ 527114 h 993552"/>
                  <a:gd name="connsiteX49" fmla="*/ 690467 w 846962"/>
                  <a:gd name="connsiteY49" fmla="*/ 530733 h 993552"/>
                  <a:gd name="connsiteX50" fmla="*/ 679513 w 846962"/>
                  <a:gd name="connsiteY50" fmla="*/ 554450 h 993552"/>
                  <a:gd name="connsiteX51" fmla="*/ 658178 w 846962"/>
                  <a:gd name="connsiteY51" fmla="*/ 557784 h 993552"/>
                  <a:gd name="connsiteX52" fmla="*/ 656273 w 846962"/>
                  <a:gd name="connsiteY52" fmla="*/ 552164 h 993552"/>
                  <a:gd name="connsiteX53" fmla="*/ 648272 w 846962"/>
                  <a:gd name="connsiteY53" fmla="*/ 559213 h 993552"/>
                  <a:gd name="connsiteX54" fmla="*/ 643604 w 846962"/>
                  <a:gd name="connsiteY54" fmla="*/ 554641 h 993552"/>
                  <a:gd name="connsiteX55" fmla="*/ 627888 w 846962"/>
                  <a:gd name="connsiteY55" fmla="*/ 581882 h 993552"/>
                  <a:gd name="connsiteX56" fmla="*/ 613601 w 846962"/>
                  <a:gd name="connsiteY56" fmla="*/ 581025 h 993552"/>
                  <a:gd name="connsiteX57" fmla="*/ 593217 w 846962"/>
                  <a:gd name="connsiteY57" fmla="*/ 595789 h 993552"/>
                  <a:gd name="connsiteX58" fmla="*/ 582740 w 846962"/>
                  <a:gd name="connsiteY58" fmla="*/ 596170 h 993552"/>
                  <a:gd name="connsiteX59" fmla="*/ 584263 w 846962"/>
                  <a:gd name="connsiteY59" fmla="*/ 603314 h 993552"/>
                  <a:gd name="connsiteX60" fmla="*/ 578644 w 846962"/>
                  <a:gd name="connsiteY60" fmla="*/ 612172 h 993552"/>
                  <a:gd name="connsiteX61" fmla="*/ 564642 w 846962"/>
                  <a:gd name="connsiteY61" fmla="*/ 617696 h 993552"/>
                  <a:gd name="connsiteX62" fmla="*/ 529971 w 846962"/>
                  <a:gd name="connsiteY62" fmla="*/ 619887 h 993552"/>
                  <a:gd name="connsiteX63" fmla="*/ 519875 w 846962"/>
                  <a:gd name="connsiteY63" fmla="*/ 627221 h 993552"/>
                  <a:gd name="connsiteX64" fmla="*/ 514731 w 846962"/>
                  <a:gd name="connsiteY64" fmla="*/ 637413 h 993552"/>
                  <a:gd name="connsiteX65" fmla="*/ 519398 w 846962"/>
                  <a:gd name="connsiteY65" fmla="*/ 641033 h 993552"/>
                  <a:gd name="connsiteX66" fmla="*/ 519875 w 846962"/>
                  <a:gd name="connsiteY66" fmla="*/ 679704 h 993552"/>
                  <a:gd name="connsiteX67" fmla="*/ 505968 w 846962"/>
                  <a:gd name="connsiteY67" fmla="*/ 694087 h 993552"/>
                  <a:gd name="connsiteX68" fmla="*/ 482632 w 846962"/>
                  <a:gd name="connsiteY68" fmla="*/ 696373 h 993552"/>
                  <a:gd name="connsiteX69" fmla="*/ 482822 w 846962"/>
                  <a:gd name="connsiteY69" fmla="*/ 705136 h 993552"/>
                  <a:gd name="connsiteX70" fmla="*/ 475012 w 846962"/>
                  <a:gd name="connsiteY70" fmla="*/ 698754 h 993552"/>
                  <a:gd name="connsiteX71" fmla="*/ 471297 w 846962"/>
                  <a:gd name="connsiteY71" fmla="*/ 703040 h 993552"/>
                  <a:gd name="connsiteX72" fmla="*/ 443484 w 846962"/>
                  <a:gd name="connsiteY72" fmla="*/ 703421 h 993552"/>
                  <a:gd name="connsiteX73" fmla="*/ 425767 w 846962"/>
                  <a:gd name="connsiteY73" fmla="*/ 718280 h 993552"/>
                  <a:gd name="connsiteX74" fmla="*/ 421196 w 846962"/>
                  <a:gd name="connsiteY74" fmla="*/ 700659 h 993552"/>
                  <a:gd name="connsiteX75" fmla="*/ 411575 w 846962"/>
                  <a:gd name="connsiteY75" fmla="*/ 705231 h 993552"/>
                  <a:gd name="connsiteX76" fmla="*/ 397383 w 846962"/>
                  <a:gd name="connsiteY76" fmla="*/ 685229 h 993552"/>
                  <a:gd name="connsiteX77" fmla="*/ 388715 w 846962"/>
                  <a:gd name="connsiteY77" fmla="*/ 691801 h 993552"/>
                  <a:gd name="connsiteX78" fmla="*/ 338900 w 846962"/>
                  <a:gd name="connsiteY78" fmla="*/ 688658 h 993552"/>
                  <a:gd name="connsiteX79" fmla="*/ 292608 w 846962"/>
                  <a:gd name="connsiteY79" fmla="*/ 709517 h 993552"/>
                  <a:gd name="connsiteX80" fmla="*/ 287560 w 846962"/>
                  <a:gd name="connsiteY80" fmla="*/ 705707 h 993552"/>
                  <a:gd name="connsiteX81" fmla="*/ 283274 w 846962"/>
                  <a:gd name="connsiteY81" fmla="*/ 709327 h 993552"/>
                  <a:gd name="connsiteX82" fmla="*/ 272510 w 846962"/>
                  <a:gd name="connsiteY82" fmla="*/ 707803 h 993552"/>
                  <a:gd name="connsiteX83" fmla="*/ 279368 w 846962"/>
                  <a:gd name="connsiteY83" fmla="*/ 734378 h 993552"/>
                  <a:gd name="connsiteX84" fmla="*/ 279368 w 846962"/>
                  <a:gd name="connsiteY84" fmla="*/ 734378 h 993552"/>
                  <a:gd name="connsiteX85" fmla="*/ 268319 w 846962"/>
                  <a:gd name="connsiteY85" fmla="*/ 728091 h 993552"/>
                  <a:gd name="connsiteX86" fmla="*/ 239173 w 846962"/>
                  <a:gd name="connsiteY86" fmla="*/ 733806 h 993552"/>
                  <a:gd name="connsiteX87" fmla="*/ 223171 w 846962"/>
                  <a:gd name="connsiteY87" fmla="*/ 721709 h 993552"/>
                  <a:gd name="connsiteX88" fmla="*/ 195929 w 846962"/>
                  <a:gd name="connsiteY88" fmla="*/ 711803 h 993552"/>
                  <a:gd name="connsiteX89" fmla="*/ 195644 w 846962"/>
                  <a:gd name="connsiteY89" fmla="*/ 720185 h 993552"/>
                  <a:gd name="connsiteX90" fmla="*/ 203645 w 846962"/>
                  <a:gd name="connsiteY90" fmla="*/ 730187 h 993552"/>
                  <a:gd name="connsiteX91" fmla="*/ 207074 w 846962"/>
                  <a:gd name="connsiteY91" fmla="*/ 754094 h 993552"/>
                  <a:gd name="connsiteX92" fmla="*/ 201835 w 846962"/>
                  <a:gd name="connsiteY92" fmla="*/ 759047 h 993552"/>
                  <a:gd name="connsiteX93" fmla="*/ 207169 w 846962"/>
                  <a:gd name="connsiteY93" fmla="*/ 764762 h 993552"/>
                  <a:gd name="connsiteX94" fmla="*/ 203454 w 846962"/>
                  <a:gd name="connsiteY94" fmla="*/ 771620 h 993552"/>
                  <a:gd name="connsiteX95" fmla="*/ 206597 w 846962"/>
                  <a:gd name="connsiteY95" fmla="*/ 783241 h 993552"/>
                  <a:gd name="connsiteX96" fmla="*/ 205073 w 846962"/>
                  <a:gd name="connsiteY96" fmla="*/ 795052 h 993552"/>
                  <a:gd name="connsiteX97" fmla="*/ 196215 w 846962"/>
                  <a:gd name="connsiteY97" fmla="*/ 801529 h 993552"/>
                  <a:gd name="connsiteX98" fmla="*/ 192977 w 846962"/>
                  <a:gd name="connsiteY98" fmla="*/ 818769 h 993552"/>
                  <a:gd name="connsiteX99" fmla="*/ 185738 w 846962"/>
                  <a:gd name="connsiteY99" fmla="*/ 822579 h 993552"/>
                  <a:gd name="connsiteX100" fmla="*/ 186595 w 846962"/>
                  <a:gd name="connsiteY100" fmla="*/ 841534 h 993552"/>
                  <a:gd name="connsiteX101" fmla="*/ 182499 w 846962"/>
                  <a:gd name="connsiteY101" fmla="*/ 847154 h 993552"/>
                  <a:gd name="connsiteX102" fmla="*/ 178213 w 846962"/>
                  <a:gd name="connsiteY102" fmla="*/ 883634 h 993552"/>
                  <a:gd name="connsiteX103" fmla="*/ 187166 w 846962"/>
                  <a:gd name="connsiteY103" fmla="*/ 887540 h 993552"/>
                  <a:gd name="connsiteX104" fmla="*/ 193548 w 846962"/>
                  <a:gd name="connsiteY104" fmla="*/ 897065 h 993552"/>
                  <a:gd name="connsiteX105" fmla="*/ 192310 w 846962"/>
                  <a:gd name="connsiteY105" fmla="*/ 904208 h 993552"/>
                  <a:gd name="connsiteX106" fmla="*/ 179356 w 846962"/>
                  <a:gd name="connsiteY106" fmla="*/ 918877 h 993552"/>
                  <a:gd name="connsiteX107" fmla="*/ 180404 w 846962"/>
                  <a:gd name="connsiteY107" fmla="*/ 935546 h 993552"/>
                  <a:gd name="connsiteX108" fmla="*/ 174308 w 846962"/>
                  <a:gd name="connsiteY108" fmla="*/ 941356 h 993552"/>
                  <a:gd name="connsiteX109" fmla="*/ 151257 w 846962"/>
                  <a:gd name="connsiteY109" fmla="*/ 940689 h 993552"/>
                  <a:gd name="connsiteX110" fmla="*/ 114110 w 846962"/>
                  <a:gd name="connsiteY110" fmla="*/ 987838 h 993552"/>
                  <a:gd name="connsiteX111" fmla="*/ 91345 w 846962"/>
                  <a:gd name="connsiteY111" fmla="*/ 993553 h 993552"/>
                  <a:gd name="connsiteX112" fmla="*/ 91345 w 846962"/>
                  <a:gd name="connsiteY112" fmla="*/ 993553 h 993552"/>
                  <a:gd name="connsiteX113" fmla="*/ 78962 w 846962"/>
                  <a:gd name="connsiteY113" fmla="*/ 961168 h 993552"/>
                  <a:gd name="connsiteX114" fmla="*/ 80105 w 846962"/>
                  <a:gd name="connsiteY114" fmla="*/ 951167 h 993552"/>
                  <a:gd name="connsiteX115" fmla="*/ 68771 w 846962"/>
                  <a:gd name="connsiteY115" fmla="*/ 946976 h 993552"/>
                  <a:gd name="connsiteX116" fmla="*/ 66675 w 846962"/>
                  <a:gd name="connsiteY116" fmla="*/ 938498 h 993552"/>
                  <a:gd name="connsiteX117" fmla="*/ 55054 w 846962"/>
                  <a:gd name="connsiteY117" fmla="*/ 935069 h 993552"/>
                  <a:gd name="connsiteX118" fmla="*/ 40196 w 846962"/>
                  <a:gd name="connsiteY118" fmla="*/ 910209 h 993552"/>
                  <a:gd name="connsiteX119" fmla="*/ 38576 w 846962"/>
                  <a:gd name="connsiteY119" fmla="*/ 881634 h 993552"/>
                  <a:gd name="connsiteX120" fmla="*/ 30385 w 846962"/>
                  <a:gd name="connsiteY120" fmla="*/ 874300 h 993552"/>
                  <a:gd name="connsiteX121" fmla="*/ 28575 w 846962"/>
                  <a:gd name="connsiteY121" fmla="*/ 862965 h 993552"/>
                  <a:gd name="connsiteX122" fmla="*/ 35624 w 846962"/>
                  <a:gd name="connsiteY122" fmla="*/ 852583 h 993552"/>
                  <a:gd name="connsiteX123" fmla="*/ 33242 w 846962"/>
                  <a:gd name="connsiteY123" fmla="*/ 841629 h 993552"/>
                  <a:gd name="connsiteX124" fmla="*/ 53626 w 846962"/>
                  <a:gd name="connsiteY124" fmla="*/ 812102 h 993552"/>
                  <a:gd name="connsiteX125" fmla="*/ 51340 w 846962"/>
                  <a:gd name="connsiteY125" fmla="*/ 793147 h 993552"/>
                  <a:gd name="connsiteX126" fmla="*/ 37338 w 846962"/>
                  <a:gd name="connsiteY126" fmla="*/ 756952 h 993552"/>
                  <a:gd name="connsiteX127" fmla="*/ 47244 w 846962"/>
                  <a:gd name="connsiteY127" fmla="*/ 749618 h 993552"/>
                  <a:gd name="connsiteX128" fmla="*/ 44672 w 846962"/>
                  <a:gd name="connsiteY128" fmla="*/ 722757 h 993552"/>
                  <a:gd name="connsiteX129" fmla="*/ 32766 w 846962"/>
                  <a:gd name="connsiteY129" fmla="*/ 703898 h 993552"/>
                  <a:gd name="connsiteX130" fmla="*/ 37624 w 846962"/>
                  <a:gd name="connsiteY130" fmla="*/ 685895 h 993552"/>
                  <a:gd name="connsiteX131" fmla="*/ 30671 w 846962"/>
                  <a:gd name="connsiteY131" fmla="*/ 673513 h 993552"/>
                  <a:gd name="connsiteX132" fmla="*/ 32195 w 846962"/>
                  <a:gd name="connsiteY132" fmla="*/ 664273 h 993552"/>
                  <a:gd name="connsiteX133" fmla="*/ 24765 w 846962"/>
                  <a:gd name="connsiteY133" fmla="*/ 663416 h 993552"/>
                  <a:gd name="connsiteX134" fmla="*/ 23146 w 846962"/>
                  <a:gd name="connsiteY134" fmla="*/ 658368 h 993552"/>
                  <a:gd name="connsiteX135" fmla="*/ 27432 w 846962"/>
                  <a:gd name="connsiteY135" fmla="*/ 644081 h 993552"/>
                  <a:gd name="connsiteX136" fmla="*/ 42767 w 846962"/>
                  <a:gd name="connsiteY136" fmla="*/ 628841 h 993552"/>
                  <a:gd name="connsiteX137" fmla="*/ 37624 w 846962"/>
                  <a:gd name="connsiteY137" fmla="*/ 619411 h 993552"/>
                  <a:gd name="connsiteX138" fmla="*/ 25622 w 846962"/>
                  <a:gd name="connsiteY138" fmla="*/ 612934 h 993552"/>
                  <a:gd name="connsiteX139" fmla="*/ 16669 w 846962"/>
                  <a:gd name="connsiteY139" fmla="*/ 585692 h 993552"/>
                  <a:gd name="connsiteX140" fmla="*/ 5429 w 846962"/>
                  <a:gd name="connsiteY140" fmla="*/ 580835 h 993552"/>
                  <a:gd name="connsiteX141" fmla="*/ 0 w 846962"/>
                  <a:gd name="connsiteY141" fmla="*/ 555784 h 993552"/>
                  <a:gd name="connsiteX142" fmla="*/ 3810 w 846962"/>
                  <a:gd name="connsiteY142" fmla="*/ 545021 h 993552"/>
                  <a:gd name="connsiteX143" fmla="*/ 22670 w 846962"/>
                  <a:gd name="connsiteY143" fmla="*/ 533876 h 993552"/>
                  <a:gd name="connsiteX144" fmla="*/ 35338 w 846962"/>
                  <a:gd name="connsiteY144" fmla="*/ 514826 h 993552"/>
                  <a:gd name="connsiteX145" fmla="*/ 55150 w 846962"/>
                  <a:gd name="connsiteY145" fmla="*/ 512159 h 993552"/>
                  <a:gd name="connsiteX146" fmla="*/ 57531 w 846962"/>
                  <a:gd name="connsiteY146" fmla="*/ 503873 h 993552"/>
                  <a:gd name="connsiteX147" fmla="*/ 64961 w 846962"/>
                  <a:gd name="connsiteY147" fmla="*/ 501396 h 993552"/>
                  <a:gd name="connsiteX148" fmla="*/ 66485 w 846962"/>
                  <a:gd name="connsiteY148" fmla="*/ 467963 h 993552"/>
                  <a:gd name="connsiteX149" fmla="*/ 75629 w 846962"/>
                  <a:gd name="connsiteY149" fmla="*/ 464820 h 993552"/>
                  <a:gd name="connsiteX150" fmla="*/ 76486 w 846962"/>
                  <a:gd name="connsiteY150" fmla="*/ 455486 h 993552"/>
                  <a:gd name="connsiteX151" fmla="*/ 85344 w 846962"/>
                  <a:gd name="connsiteY151" fmla="*/ 443198 h 993552"/>
                  <a:gd name="connsiteX152" fmla="*/ 103632 w 846962"/>
                  <a:gd name="connsiteY152" fmla="*/ 442436 h 993552"/>
                  <a:gd name="connsiteX153" fmla="*/ 96583 w 846962"/>
                  <a:gd name="connsiteY153" fmla="*/ 430816 h 993552"/>
                  <a:gd name="connsiteX154" fmla="*/ 99060 w 846962"/>
                  <a:gd name="connsiteY154" fmla="*/ 421767 h 993552"/>
                  <a:gd name="connsiteX155" fmla="*/ 83249 w 846962"/>
                  <a:gd name="connsiteY155" fmla="*/ 408623 h 993552"/>
                  <a:gd name="connsiteX156" fmla="*/ 80486 w 846962"/>
                  <a:gd name="connsiteY156" fmla="*/ 389858 h 993552"/>
                  <a:gd name="connsiteX157" fmla="*/ 90011 w 846962"/>
                  <a:gd name="connsiteY157" fmla="*/ 376523 h 993552"/>
                  <a:gd name="connsiteX158" fmla="*/ 103918 w 846962"/>
                  <a:gd name="connsiteY158" fmla="*/ 371666 h 993552"/>
                  <a:gd name="connsiteX159" fmla="*/ 100298 w 846962"/>
                  <a:gd name="connsiteY159" fmla="*/ 358997 h 993552"/>
                  <a:gd name="connsiteX160" fmla="*/ 104585 w 846962"/>
                  <a:gd name="connsiteY160" fmla="*/ 341281 h 993552"/>
                  <a:gd name="connsiteX161" fmla="*/ 112490 w 846962"/>
                  <a:gd name="connsiteY161" fmla="*/ 340995 h 993552"/>
                  <a:gd name="connsiteX162" fmla="*/ 121349 w 846962"/>
                  <a:gd name="connsiteY162" fmla="*/ 332994 h 993552"/>
                  <a:gd name="connsiteX163" fmla="*/ 133350 w 846962"/>
                  <a:gd name="connsiteY163" fmla="*/ 312420 h 993552"/>
                  <a:gd name="connsiteX164" fmla="*/ 141446 w 846962"/>
                  <a:gd name="connsiteY164" fmla="*/ 306610 h 993552"/>
                  <a:gd name="connsiteX165" fmla="*/ 134207 w 846962"/>
                  <a:gd name="connsiteY165" fmla="*/ 299752 h 993552"/>
                  <a:gd name="connsiteX166" fmla="*/ 135541 w 846962"/>
                  <a:gd name="connsiteY166" fmla="*/ 295370 h 993552"/>
                  <a:gd name="connsiteX167" fmla="*/ 135541 w 846962"/>
                  <a:gd name="connsiteY167" fmla="*/ 295370 h 993552"/>
                  <a:gd name="connsiteX168" fmla="*/ 137827 w 846962"/>
                  <a:gd name="connsiteY168" fmla="*/ 292418 h 993552"/>
                  <a:gd name="connsiteX169" fmla="*/ 137827 w 846962"/>
                  <a:gd name="connsiteY169" fmla="*/ 292418 h 993552"/>
                  <a:gd name="connsiteX170" fmla="*/ 159353 w 846962"/>
                  <a:gd name="connsiteY170" fmla="*/ 279464 h 993552"/>
                  <a:gd name="connsiteX171" fmla="*/ 171355 w 846962"/>
                  <a:gd name="connsiteY171" fmla="*/ 288227 h 993552"/>
                  <a:gd name="connsiteX172" fmla="*/ 169926 w 846962"/>
                  <a:gd name="connsiteY172" fmla="*/ 282893 h 993552"/>
                  <a:gd name="connsiteX173" fmla="*/ 151543 w 846962"/>
                  <a:gd name="connsiteY173" fmla="*/ 272225 h 993552"/>
                  <a:gd name="connsiteX174" fmla="*/ 150971 w 846962"/>
                  <a:gd name="connsiteY174" fmla="*/ 261747 h 993552"/>
                  <a:gd name="connsiteX175" fmla="*/ 200216 w 846962"/>
                  <a:gd name="connsiteY175" fmla="*/ 242697 h 993552"/>
                  <a:gd name="connsiteX176" fmla="*/ 197929 w 846962"/>
                  <a:gd name="connsiteY176" fmla="*/ 232410 h 993552"/>
                  <a:gd name="connsiteX177" fmla="*/ 169926 w 846962"/>
                  <a:gd name="connsiteY177" fmla="*/ 223171 h 993552"/>
                  <a:gd name="connsiteX178" fmla="*/ 164306 w 846962"/>
                  <a:gd name="connsiteY178" fmla="*/ 217265 h 993552"/>
                  <a:gd name="connsiteX179" fmla="*/ 164306 w 846962"/>
                  <a:gd name="connsiteY179" fmla="*/ 217265 h 993552"/>
                  <a:gd name="connsiteX180" fmla="*/ 167164 w 846962"/>
                  <a:gd name="connsiteY180" fmla="*/ 212789 h 993552"/>
                  <a:gd name="connsiteX181" fmla="*/ 180975 w 846962"/>
                  <a:gd name="connsiteY181" fmla="*/ 216218 h 993552"/>
                  <a:gd name="connsiteX182" fmla="*/ 180308 w 846962"/>
                  <a:gd name="connsiteY182" fmla="*/ 204788 h 993552"/>
                  <a:gd name="connsiteX183" fmla="*/ 190214 w 846962"/>
                  <a:gd name="connsiteY183" fmla="*/ 194501 h 993552"/>
                  <a:gd name="connsiteX184" fmla="*/ 196215 w 846962"/>
                  <a:gd name="connsiteY184" fmla="*/ 176308 h 993552"/>
                  <a:gd name="connsiteX185" fmla="*/ 176403 w 846962"/>
                  <a:gd name="connsiteY185" fmla="*/ 158210 h 993552"/>
                  <a:gd name="connsiteX186" fmla="*/ 169450 w 846962"/>
                  <a:gd name="connsiteY186" fmla="*/ 157353 h 993552"/>
                  <a:gd name="connsiteX187" fmla="*/ 158496 w 846962"/>
                  <a:gd name="connsiteY187" fmla="*/ 116205 h 993552"/>
                  <a:gd name="connsiteX188" fmla="*/ 159829 w 846962"/>
                  <a:gd name="connsiteY188" fmla="*/ 94964 h 993552"/>
                  <a:gd name="connsiteX189" fmla="*/ 152971 w 846962"/>
                  <a:gd name="connsiteY189" fmla="*/ 84201 h 993552"/>
                  <a:gd name="connsiteX190" fmla="*/ 127730 w 846962"/>
                  <a:gd name="connsiteY190" fmla="*/ 69818 h 993552"/>
                  <a:gd name="connsiteX191" fmla="*/ 127921 w 846962"/>
                  <a:gd name="connsiteY191" fmla="*/ 49149 h 993552"/>
                  <a:gd name="connsiteX192" fmla="*/ 137350 w 846962"/>
                  <a:gd name="connsiteY192" fmla="*/ 48006 h 993552"/>
                  <a:gd name="connsiteX193" fmla="*/ 155543 w 846962"/>
                  <a:gd name="connsiteY193" fmla="*/ 55626 h 993552"/>
                  <a:gd name="connsiteX194" fmla="*/ 165640 w 846962"/>
                  <a:gd name="connsiteY194" fmla="*/ 69914 h 993552"/>
                  <a:gd name="connsiteX195" fmla="*/ 192405 w 846962"/>
                  <a:gd name="connsiteY195" fmla="*/ 72866 h 993552"/>
                  <a:gd name="connsiteX196" fmla="*/ 218408 w 846962"/>
                  <a:gd name="connsiteY196" fmla="*/ 86297 h 993552"/>
                  <a:gd name="connsiteX197" fmla="*/ 231458 w 846962"/>
                  <a:gd name="connsiteY197" fmla="*/ 87725 h 993552"/>
                  <a:gd name="connsiteX198" fmla="*/ 247841 w 846962"/>
                  <a:gd name="connsiteY198" fmla="*/ 82486 h 993552"/>
                  <a:gd name="connsiteX199" fmla="*/ 255937 w 846962"/>
                  <a:gd name="connsiteY199" fmla="*/ 92583 h 993552"/>
                  <a:gd name="connsiteX200" fmla="*/ 271844 w 846962"/>
                  <a:gd name="connsiteY200" fmla="*/ 100965 h 993552"/>
                  <a:gd name="connsiteX201" fmla="*/ 282512 w 846962"/>
                  <a:gd name="connsiteY201" fmla="*/ 94012 h 993552"/>
                  <a:gd name="connsiteX202" fmla="*/ 296132 w 846962"/>
                  <a:gd name="connsiteY202" fmla="*/ 92678 h 993552"/>
                  <a:gd name="connsiteX203" fmla="*/ 295180 w 846962"/>
                  <a:gd name="connsiteY203" fmla="*/ 83058 h 993552"/>
                  <a:gd name="connsiteX204" fmla="*/ 303371 w 846962"/>
                  <a:gd name="connsiteY204" fmla="*/ 78296 h 993552"/>
                  <a:gd name="connsiteX205" fmla="*/ 328803 w 846962"/>
                  <a:gd name="connsiteY205" fmla="*/ 84011 h 993552"/>
                  <a:gd name="connsiteX206" fmla="*/ 332613 w 846962"/>
                  <a:gd name="connsiteY206" fmla="*/ 88678 h 993552"/>
                  <a:gd name="connsiteX207" fmla="*/ 354806 w 846962"/>
                  <a:gd name="connsiteY207" fmla="*/ 87630 h 993552"/>
                  <a:gd name="connsiteX208" fmla="*/ 374142 w 846962"/>
                  <a:gd name="connsiteY208" fmla="*/ 62770 h 993552"/>
                  <a:gd name="connsiteX209" fmla="*/ 373952 w 846962"/>
                  <a:gd name="connsiteY209" fmla="*/ 42577 h 993552"/>
                  <a:gd name="connsiteX210" fmla="*/ 383762 w 846962"/>
                  <a:gd name="connsiteY210" fmla="*/ 34290 h 993552"/>
                  <a:gd name="connsiteX211" fmla="*/ 392716 w 846962"/>
                  <a:gd name="connsiteY211" fmla="*/ 13430 h 993552"/>
                  <a:gd name="connsiteX212" fmla="*/ 425767 w 846962"/>
                  <a:gd name="connsiteY212" fmla="*/ 12859 h 993552"/>
                  <a:gd name="connsiteX213" fmla="*/ 432911 w 846962"/>
                  <a:gd name="connsiteY213" fmla="*/ 5810 h 993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</a:cxnLst>
                <a:rect l="l" t="t" r="r" b="b"/>
                <a:pathLst>
                  <a:path w="846962" h="993552">
                    <a:moveTo>
                      <a:pt x="450533" y="0"/>
                    </a:moveTo>
                    <a:lnTo>
                      <a:pt x="474821" y="31147"/>
                    </a:lnTo>
                    <a:lnTo>
                      <a:pt x="481775" y="31528"/>
                    </a:lnTo>
                    <a:lnTo>
                      <a:pt x="504730" y="49149"/>
                    </a:lnTo>
                    <a:lnTo>
                      <a:pt x="514731" y="46577"/>
                    </a:lnTo>
                    <a:lnTo>
                      <a:pt x="526733" y="57531"/>
                    </a:lnTo>
                    <a:lnTo>
                      <a:pt x="538448" y="103346"/>
                    </a:lnTo>
                    <a:lnTo>
                      <a:pt x="534829" y="132302"/>
                    </a:lnTo>
                    <a:lnTo>
                      <a:pt x="546068" y="144971"/>
                    </a:lnTo>
                    <a:lnTo>
                      <a:pt x="586550" y="148876"/>
                    </a:lnTo>
                    <a:lnTo>
                      <a:pt x="592360" y="135255"/>
                    </a:lnTo>
                    <a:lnTo>
                      <a:pt x="584549" y="122015"/>
                    </a:lnTo>
                    <a:lnTo>
                      <a:pt x="584549" y="112205"/>
                    </a:lnTo>
                    <a:lnTo>
                      <a:pt x="617220" y="101441"/>
                    </a:lnTo>
                    <a:lnTo>
                      <a:pt x="623221" y="90869"/>
                    </a:lnTo>
                    <a:lnTo>
                      <a:pt x="620744" y="76772"/>
                    </a:lnTo>
                    <a:lnTo>
                      <a:pt x="634651" y="65723"/>
                    </a:lnTo>
                    <a:lnTo>
                      <a:pt x="636365" y="54388"/>
                    </a:lnTo>
                    <a:lnTo>
                      <a:pt x="647033" y="44768"/>
                    </a:lnTo>
                    <a:lnTo>
                      <a:pt x="677799" y="42767"/>
                    </a:lnTo>
                    <a:lnTo>
                      <a:pt x="688562" y="45244"/>
                    </a:lnTo>
                    <a:lnTo>
                      <a:pt x="704374" y="59246"/>
                    </a:lnTo>
                    <a:lnTo>
                      <a:pt x="706660" y="74009"/>
                    </a:lnTo>
                    <a:lnTo>
                      <a:pt x="717804" y="79058"/>
                    </a:lnTo>
                    <a:lnTo>
                      <a:pt x="721424" y="101536"/>
                    </a:lnTo>
                    <a:lnTo>
                      <a:pt x="737045" y="124492"/>
                    </a:lnTo>
                    <a:lnTo>
                      <a:pt x="742569" y="143161"/>
                    </a:lnTo>
                    <a:lnTo>
                      <a:pt x="766477" y="158687"/>
                    </a:lnTo>
                    <a:lnTo>
                      <a:pt x="768763" y="180499"/>
                    </a:lnTo>
                    <a:lnTo>
                      <a:pt x="783241" y="187928"/>
                    </a:lnTo>
                    <a:lnTo>
                      <a:pt x="802767" y="214217"/>
                    </a:lnTo>
                    <a:lnTo>
                      <a:pt x="815531" y="218408"/>
                    </a:lnTo>
                    <a:lnTo>
                      <a:pt x="831152" y="196977"/>
                    </a:lnTo>
                    <a:lnTo>
                      <a:pt x="846963" y="201168"/>
                    </a:lnTo>
                    <a:lnTo>
                      <a:pt x="842010" y="249174"/>
                    </a:lnTo>
                    <a:lnTo>
                      <a:pt x="836200" y="257366"/>
                    </a:lnTo>
                    <a:lnTo>
                      <a:pt x="830485" y="294989"/>
                    </a:lnTo>
                    <a:lnTo>
                      <a:pt x="824198" y="300704"/>
                    </a:lnTo>
                    <a:lnTo>
                      <a:pt x="808387" y="352806"/>
                    </a:lnTo>
                    <a:lnTo>
                      <a:pt x="809435" y="374714"/>
                    </a:lnTo>
                    <a:lnTo>
                      <a:pt x="794861" y="400622"/>
                    </a:lnTo>
                    <a:lnTo>
                      <a:pt x="764762" y="420053"/>
                    </a:lnTo>
                    <a:lnTo>
                      <a:pt x="755142" y="453009"/>
                    </a:lnTo>
                    <a:lnTo>
                      <a:pt x="755142" y="453009"/>
                    </a:lnTo>
                    <a:lnTo>
                      <a:pt x="741998" y="465963"/>
                    </a:lnTo>
                    <a:lnTo>
                      <a:pt x="735616" y="485013"/>
                    </a:lnTo>
                    <a:lnTo>
                      <a:pt x="737330" y="495395"/>
                    </a:lnTo>
                    <a:lnTo>
                      <a:pt x="737330" y="495395"/>
                    </a:lnTo>
                    <a:lnTo>
                      <a:pt x="706469" y="527114"/>
                    </a:lnTo>
                    <a:lnTo>
                      <a:pt x="690467" y="530733"/>
                    </a:lnTo>
                    <a:lnTo>
                      <a:pt x="679513" y="554450"/>
                    </a:lnTo>
                    <a:lnTo>
                      <a:pt x="658178" y="557784"/>
                    </a:lnTo>
                    <a:lnTo>
                      <a:pt x="656273" y="552164"/>
                    </a:lnTo>
                    <a:lnTo>
                      <a:pt x="648272" y="559213"/>
                    </a:lnTo>
                    <a:lnTo>
                      <a:pt x="643604" y="554641"/>
                    </a:lnTo>
                    <a:lnTo>
                      <a:pt x="627888" y="581882"/>
                    </a:lnTo>
                    <a:lnTo>
                      <a:pt x="613601" y="581025"/>
                    </a:lnTo>
                    <a:lnTo>
                      <a:pt x="593217" y="595789"/>
                    </a:lnTo>
                    <a:lnTo>
                      <a:pt x="582740" y="596170"/>
                    </a:lnTo>
                    <a:lnTo>
                      <a:pt x="584263" y="603314"/>
                    </a:lnTo>
                    <a:lnTo>
                      <a:pt x="578644" y="612172"/>
                    </a:lnTo>
                    <a:lnTo>
                      <a:pt x="564642" y="617696"/>
                    </a:lnTo>
                    <a:lnTo>
                      <a:pt x="529971" y="619887"/>
                    </a:lnTo>
                    <a:lnTo>
                      <a:pt x="519875" y="627221"/>
                    </a:lnTo>
                    <a:lnTo>
                      <a:pt x="514731" y="637413"/>
                    </a:lnTo>
                    <a:lnTo>
                      <a:pt x="519398" y="641033"/>
                    </a:lnTo>
                    <a:lnTo>
                      <a:pt x="519875" y="679704"/>
                    </a:lnTo>
                    <a:lnTo>
                      <a:pt x="505968" y="694087"/>
                    </a:lnTo>
                    <a:lnTo>
                      <a:pt x="482632" y="696373"/>
                    </a:lnTo>
                    <a:lnTo>
                      <a:pt x="482822" y="705136"/>
                    </a:lnTo>
                    <a:lnTo>
                      <a:pt x="475012" y="698754"/>
                    </a:lnTo>
                    <a:lnTo>
                      <a:pt x="471297" y="703040"/>
                    </a:lnTo>
                    <a:lnTo>
                      <a:pt x="443484" y="703421"/>
                    </a:lnTo>
                    <a:lnTo>
                      <a:pt x="425767" y="718280"/>
                    </a:lnTo>
                    <a:lnTo>
                      <a:pt x="421196" y="700659"/>
                    </a:lnTo>
                    <a:lnTo>
                      <a:pt x="411575" y="705231"/>
                    </a:lnTo>
                    <a:lnTo>
                      <a:pt x="397383" y="685229"/>
                    </a:lnTo>
                    <a:lnTo>
                      <a:pt x="388715" y="691801"/>
                    </a:lnTo>
                    <a:lnTo>
                      <a:pt x="338900" y="688658"/>
                    </a:lnTo>
                    <a:lnTo>
                      <a:pt x="292608" y="709517"/>
                    </a:lnTo>
                    <a:lnTo>
                      <a:pt x="287560" y="705707"/>
                    </a:lnTo>
                    <a:lnTo>
                      <a:pt x="283274" y="709327"/>
                    </a:lnTo>
                    <a:lnTo>
                      <a:pt x="272510" y="707803"/>
                    </a:lnTo>
                    <a:lnTo>
                      <a:pt x="279368" y="734378"/>
                    </a:lnTo>
                    <a:lnTo>
                      <a:pt x="279368" y="734378"/>
                    </a:lnTo>
                    <a:lnTo>
                      <a:pt x="268319" y="728091"/>
                    </a:lnTo>
                    <a:lnTo>
                      <a:pt x="239173" y="733806"/>
                    </a:lnTo>
                    <a:lnTo>
                      <a:pt x="223171" y="721709"/>
                    </a:lnTo>
                    <a:lnTo>
                      <a:pt x="195929" y="711803"/>
                    </a:lnTo>
                    <a:lnTo>
                      <a:pt x="195644" y="720185"/>
                    </a:lnTo>
                    <a:lnTo>
                      <a:pt x="203645" y="730187"/>
                    </a:lnTo>
                    <a:lnTo>
                      <a:pt x="207074" y="754094"/>
                    </a:lnTo>
                    <a:lnTo>
                      <a:pt x="201835" y="759047"/>
                    </a:lnTo>
                    <a:lnTo>
                      <a:pt x="207169" y="764762"/>
                    </a:lnTo>
                    <a:lnTo>
                      <a:pt x="203454" y="771620"/>
                    </a:lnTo>
                    <a:lnTo>
                      <a:pt x="206597" y="783241"/>
                    </a:lnTo>
                    <a:lnTo>
                      <a:pt x="205073" y="795052"/>
                    </a:lnTo>
                    <a:lnTo>
                      <a:pt x="196215" y="801529"/>
                    </a:lnTo>
                    <a:lnTo>
                      <a:pt x="192977" y="818769"/>
                    </a:lnTo>
                    <a:lnTo>
                      <a:pt x="185738" y="822579"/>
                    </a:lnTo>
                    <a:lnTo>
                      <a:pt x="186595" y="841534"/>
                    </a:lnTo>
                    <a:lnTo>
                      <a:pt x="182499" y="847154"/>
                    </a:lnTo>
                    <a:lnTo>
                      <a:pt x="178213" y="883634"/>
                    </a:lnTo>
                    <a:lnTo>
                      <a:pt x="187166" y="887540"/>
                    </a:lnTo>
                    <a:lnTo>
                      <a:pt x="193548" y="897065"/>
                    </a:lnTo>
                    <a:lnTo>
                      <a:pt x="192310" y="904208"/>
                    </a:lnTo>
                    <a:lnTo>
                      <a:pt x="179356" y="918877"/>
                    </a:lnTo>
                    <a:lnTo>
                      <a:pt x="180404" y="935546"/>
                    </a:lnTo>
                    <a:lnTo>
                      <a:pt x="174308" y="941356"/>
                    </a:lnTo>
                    <a:lnTo>
                      <a:pt x="151257" y="940689"/>
                    </a:lnTo>
                    <a:lnTo>
                      <a:pt x="114110" y="987838"/>
                    </a:lnTo>
                    <a:lnTo>
                      <a:pt x="91345" y="993553"/>
                    </a:lnTo>
                    <a:lnTo>
                      <a:pt x="91345" y="993553"/>
                    </a:lnTo>
                    <a:lnTo>
                      <a:pt x="78962" y="961168"/>
                    </a:lnTo>
                    <a:lnTo>
                      <a:pt x="80105" y="951167"/>
                    </a:lnTo>
                    <a:lnTo>
                      <a:pt x="68771" y="946976"/>
                    </a:lnTo>
                    <a:lnTo>
                      <a:pt x="66675" y="938498"/>
                    </a:lnTo>
                    <a:lnTo>
                      <a:pt x="55054" y="935069"/>
                    </a:lnTo>
                    <a:lnTo>
                      <a:pt x="40196" y="910209"/>
                    </a:lnTo>
                    <a:lnTo>
                      <a:pt x="38576" y="881634"/>
                    </a:lnTo>
                    <a:lnTo>
                      <a:pt x="30385" y="874300"/>
                    </a:lnTo>
                    <a:lnTo>
                      <a:pt x="28575" y="862965"/>
                    </a:lnTo>
                    <a:lnTo>
                      <a:pt x="35624" y="852583"/>
                    </a:lnTo>
                    <a:lnTo>
                      <a:pt x="33242" y="841629"/>
                    </a:lnTo>
                    <a:lnTo>
                      <a:pt x="53626" y="812102"/>
                    </a:lnTo>
                    <a:lnTo>
                      <a:pt x="51340" y="793147"/>
                    </a:lnTo>
                    <a:lnTo>
                      <a:pt x="37338" y="756952"/>
                    </a:lnTo>
                    <a:lnTo>
                      <a:pt x="47244" y="749618"/>
                    </a:lnTo>
                    <a:lnTo>
                      <a:pt x="44672" y="722757"/>
                    </a:lnTo>
                    <a:lnTo>
                      <a:pt x="32766" y="703898"/>
                    </a:lnTo>
                    <a:lnTo>
                      <a:pt x="37624" y="685895"/>
                    </a:lnTo>
                    <a:lnTo>
                      <a:pt x="30671" y="673513"/>
                    </a:lnTo>
                    <a:lnTo>
                      <a:pt x="32195" y="664273"/>
                    </a:lnTo>
                    <a:lnTo>
                      <a:pt x="24765" y="663416"/>
                    </a:lnTo>
                    <a:lnTo>
                      <a:pt x="23146" y="658368"/>
                    </a:lnTo>
                    <a:lnTo>
                      <a:pt x="27432" y="644081"/>
                    </a:lnTo>
                    <a:lnTo>
                      <a:pt x="42767" y="628841"/>
                    </a:lnTo>
                    <a:lnTo>
                      <a:pt x="37624" y="619411"/>
                    </a:lnTo>
                    <a:lnTo>
                      <a:pt x="25622" y="612934"/>
                    </a:lnTo>
                    <a:lnTo>
                      <a:pt x="16669" y="585692"/>
                    </a:lnTo>
                    <a:lnTo>
                      <a:pt x="5429" y="580835"/>
                    </a:lnTo>
                    <a:lnTo>
                      <a:pt x="0" y="555784"/>
                    </a:lnTo>
                    <a:lnTo>
                      <a:pt x="3810" y="545021"/>
                    </a:lnTo>
                    <a:lnTo>
                      <a:pt x="22670" y="533876"/>
                    </a:lnTo>
                    <a:lnTo>
                      <a:pt x="35338" y="514826"/>
                    </a:lnTo>
                    <a:lnTo>
                      <a:pt x="55150" y="512159"/>
                    </a:lnTo>
                    <a:lnTo>
                      <a:pt x="57531" y="503873"/>
                    </a:lnTo>
                    <a:lnTo>
                      <a:pt x="64961" y="501396"/>
                    </a:lnTo>
                    <a:lnTo>
                      <a:pt x="66485" y="467963"/>
                    </a:lnTo>
                    <a:lnTo>
                      <a:pt x="75629" y="464820"/>
                    </a:lnTo>
                    <a:lnTo>
                      <a:pt x="76486" y="455486"/>
                    </a:lnTo>
                    <a:lnTo>
                      <a:pt x="85344" y="443198"/>
                    </a:lnTo>
                    <a:lnTo>
                      <a:pt x="103632" y="442436"/>
                    </a:lnTo>
                    <a:lnTo>
                      <a:pt x="96583" y="430816"/>
                    </a:lnTo>
                    <a:lnTo>
                      <a:pt x="99060" y="421767"/>
                    </a:lnTo>
                    <a:lnTo>
                      <a:pt x="83249" y="408623"/>
                    </a:lnTo>
                    <a:lnTo>
                      <a:pt x="80486" y="389858"/>
                    </a:lnTo>
                    <a:lnTo>
                      <a:pt x="90011" y="376523"/>
                    </a:lnTo>
                    <a:lnTo>
                      <a:pt x="103918" y="371666"/>
                    </a:lnTo>
                    <a:lnTo>
                      <a:pt x="100298" y="358997"/>
                    </a:lnTo>
                    <a:lnTo>
                      <a:pt x="104585" y="341281"/>
                    </a:lnTo>
                    <a:lnTo>
                      <a:pt x="112490" y="340995"/>
                    </a:lnTo>
                    <a:lnTo>
                      <a:pt x="121349" y="332994"/>
                    </a:lnTo>
                    <a:lnTo>
                      <a:pt x="133350" y="312420"/>
                    </a:lnTo>
                    <a:lnTo>
                      <a:pt x="141446" y="306610"/>
                    </a:lnTo>
                    <a:lnTo>
                      <a:pt x="134207" y="299752"/>
                    </a:lnTo>
                    <a:lnTo>
                      <a:pt x="135541" y="295370"/>
                    </a:lnTo>
                    <a:lnTo>
                      <a:pt x="135541" y="295370"/>
                    </a:lnTo>
                    <a:lnTo>
                      <a:pt x="137827" y="292418"/>
                    </a:lnTo>
                    <a:lnTo>
                      <a:pt x="137827" y="292418"/>
                    </a:lnTo>
                    <a:lnTo>
                      <a:pt x="159353" y="279464"/>
                    </a:lnTo>
                    <a:lnTo>
                      <a:pt x="171355" y="288227"/>
                    </a:lnTo>
                    <a:lnTo>
                      <a:pt x="169926" y="282893"/>
                    </a:lnTo>
                    <a:lnTo>
                      <a:pt x="151543" y="272225"/>
                    </a:lnTo>
                    <a:lnTo>
                      <a:pt x="150971" y="261747"/>
                    </a:lnTo>
                    <a:lnTo>
                      <a:pt x="200216" y="242697"/>
                    </a:lnTo>
                    <a:lnTo>
                      <a:pt x="197929" y="232410"/>
                    </a:lnTo>
                    <a:lnTo>
                      <a:pt x="169926" y="223171"/>
                    </a:lnTo>
                    <a:lnTo>
                      <a:pt x="164306" y="217265"/>
                    </a:lnTo>
                    <a:lnTo>
                      <a:pt x="164306" y="217265"/>
                    </a:lnTo>
                    <a:lnTo>
                      <a:pt x="167164" y="212789"/>
                    </a:lnTo>
                    <a:lnTo>
                      <a:pt x="180975" y="216218"/>
                    </a:lnTo>
                    <a:lnTo>
                      <a:pt x="180308" y="204788"/>
                    </a:lnTo>
                    <a:lnTo>
                      <a:pt x="190214" y="194501"/>
                    </a:lnTo>
                    <a:lnTo>
                      <a:pt x="196215" y="176308"/>
                    </a:lnTo>
                    <a:lnTo>
                      <a:pt x="176403" y="158210"/>
                    </a:lnTo>
                    <a:lnTo>
                      <a:pt x="169450" y="157353"/>
                    </a:lnTo>
                    <a:lnTo>
                      <a:pt x="158496" y="116205"/>
                    </a:lnTo>
                    <a:lnTo>
                      <a:pt x="159829" y="94964"/>
                    </a:lnTo>
                    <a:lnTo>
                      <a:pt x="152971" y="84201"/>
                    </a:lnTo>
                    <a:lnTo>
                      <a:pt x="127730" y="69818"/>
                    </a:lnTo>
                    <a:lnTo>
                      <a:pt x="127921" y="49149"/>
                    </a:lnTo>
                    <a:lnTo>
                      <a:pt x="137350" y="48006"/>
                    </a:lnTo>
                    <a:lnTo>
                      <a:pt x="155543" y="55626"/>
                    </a:lnTo>
                    <a:lnTo>
                      <a:pt x="165640" y="69914"/>
                    </a:lnTo>
                    <a:lnTo>
                      <a:pt x="192405" y="72866"/>
                    </a:lnTo>
                    <a:lnTo>
                      <a:pt x="218408" y="86297"/>
                    </a:lnTo>
                    <a:lnTo>
                      <a:pt x="231458" y="87725"/>
                    </a:lnTo>
                    <a:lnTo>
                      <a:pt x="247841" y="82486"/>
                    </a:lnTo>
                    <a:lnTo>
                      <a:pt x="255937" y="92583"/>
                    </a:lnTo>
                    <a:lnTo>
                      <a:pt x="271844" y="100965"/>
                    </a:lnTo>
                    <a:lnTo>
                      <a:pt x="282512" y="94012"/>
                    </a:lnTo>
                    <a:lnTo>
                      <a:pt x="296132" y="92678"/>
                    </a:lnTo>
                    <a:lnTo>
                      <a:pt x="295180" y="83058"/>
                    </a:lnTo>
                    <a:lnTo>
                      <a:pt x="303371" y="78296"/>
                    </a:lnTo>
                    <a:lnTo>
                      <a:pt x="328803" y="84011"/>
                    </a:lnTo>
                    <a:lnTo>
                      <a:pt x="332613" y="88678"/>
                    </a:lnTo>
                    <a:lnTo>
                      <a:pt x="354806" y="87630"/>
                    </a:lnTo>
                    <a:lnTo>
                      <a:pt x="374142" y="62770"/>
                    </a:lnTo>
                    <a:lnTo>
                      <a:pt x="373952" y="42577"/>
                    </a:lnTo>
                    <a:lnTo>
                      <a:pt x="383762" y="34290"/>
                    </a:lnTo>
                    <a:lnTo>
                      <a:pt x="392716" y="13430"/>
                    </a:lnTo>
                    <a:lnTo>
                      <a:pt x="425767" y="12859"/>
                    </a:lnTo>
                    <a:lnTo>
                      <a:pt x="432911" y="5810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任意多边形: 形状 50"/>
              <p:cNvSpPr/>
              <p:nvPr>
                <p:custDataLst>
                  <p:tags r:id="rId103"/>
                </p:custDataLst>
              </p:nvPr>
            </p:nvSpPr>
            <p:spPr>
              <a:xfrm>
                <a:off x="5747" y="5883"/>
                <a:ext cx="95" cy="202"/>
              </a:xfrm>
              <a:custGeom>
                <a:avLst/>
                <a:gdLst>
                  <a:gd name="connsiteX0" fmla="*/ 112300 w 839342"/>
                  <a:gd name="connsiteY0" fmla="*/ 889635 h 1466659"/>
                  <a:gd name="connsiteX1" fmla="*/ 124492 w 839342"/>
                  <a:gd name="connsiteY1" fmla="*/ 894302 h 1466659"/>
                  <a:gd name="connsiteX2" fmla="*/ 132302 w 839342"/>
                  <a:gd name="connsiteY2" fmla="*/ 868394 h 1466659"/>
                  <a:gd name="connsiteX3" fmla="*/ 142208 w 839342"/>
                  <a:gd name="connsiteY3" fmla="*/ 873252 h 1466659"/>
                  <a:gd name="connsiteX4" fmla="*/ 148400 w 839342"/>
                  <a:gd name="connsiteY4" fmla="*/ 864775 h 1466659"/>
                  <a:gd name="connsiteX5" fmla="*/ 167259 w 839342"/>
                  <a:gd name="connsiteY5" fmla="*/ 863822 h 1466659"/>
                  <a:gd name="connsiteX6" fmla="*/ 173641 w 839342"/>
                  <a:gd name="connsiteY6" fmla="*/ 858012 h 1466659"/>
                  <a:gd name="connsiteX7" fmla="*/ 177927 w 839342"/>
                  <a:gd name="connsiteY7" fmla="*/ 861917 h 1466659"/>
                  <a:gd name="connsiteX8" fmla="*/ 180403 w 839342"/>
                  <a:gd name="connsiteY8" fmla="*/ 858107 h 1466659"/>
                  <a:gd name="connsiteX9" fmla="*/ 175165 w 839342"/>
                  <a:gd name="connsiteY9" fmla="*/ 847249 h 1466659"/>
                  <a:gd name="connsiteX10" fmla="*/ 180975 w 839342"/>
                  <a:gd name="connsiteY10" fmla="*/ 844391 h 1466659"/>
                  <a:gd name="connsiteX11" fmla="*/ 189166 w 839342"/>
                  <a:gd name="connsiteY11" fmla="*/ 848582 h 1466659"/>
                  <a:gd name="connsiteX12" fmla="*/ 201263 w 839342"/>
                  <a:gd name="connsiteY12" fmla="*/ 835819 h 1466659"/>
                  <a:gd name="connsiteX13" fmla="*/ 229934 w 839342"/>
                  <a:gd name="connsiteY13" fmla="*/ 841343 h 1466659"/>
                  <a:gd name="connsiteX14" fmla="*/ 243078 w 839342"/>
                  <a:gd name="connsiteY14" fmla="*/ 838676 h 1466659"/>
                  <a:gd name="connsiteX15" fmla="*/ 245840 w 839342"/>
                  <a:gd name="connsiteY15" fmla="*/ 832009 h 1466659"/>
                  <a:gd name="connsiteX16" fmla="*/ 273653 w 839342"/>
                  <a:gd name="connsiteY16" fmla="*/ 835438 h 1466659"/>
                  <a:gd name="connsiteX17" fmla="*/ 277749 w 839342"/>
                  <a:gd name="connsiteY17" fmla="*/ 810292 h 1466659"/>
                  <a:gd name="connsiteX18" fmla="*/ 273653 w 839342"/>
                  <a:gd name="connsiteY18" fmla="*/ 775240 h 1466659"/>
                  <a:gd name="connsiteX19" fmla="*/ 277273 w 839342"/>
                  <a:gd name="connsiteY19" fmla="*/ 760190 h 1466659"/>
                  <a:gd name="connsiteX20" fmla="*/ 264319 w 839342"/>
                  <a:gd name="connsiteY20" fmla="*/ 736283 h 1466659"/>
                  <a:gd name="connsiteX21" fmla="*/ 263081 w 839342"/>
                  <a:gd name="connsiteY21" fmla="*/ 728948 h 1466659"/>
                  <a:gd name="connsiteX22" fmla="*/ 270415 w 839342"/>
                  <a:gd name="connsiteY22" fmla="*/ 712946 h 1466659"/>
                  <a:gd name="connsiteX23" fmla="*/ 264128 w 839342"/>
                  <a:gd name="connsiteY23" fmla="*/ 707422 h 1466659"/>
                  <a:gd name="connsiteX24" fmla="*/ 260699 w 839342"/>
                  <a:gd name="connsiteY24" fmla="*/ 686562 h 1466659"/>
                  <a:gd name="connsiteX25" fmla="*/ 258509 w 839342"/>
                  <a:gd name="connsiteY25" fmla="*/ 677894 h 1466659"/>
                  <a:gd name="connsiteX26" fmla="*/ 255365 w 839342"/>
                  <a:gd name="connsiteY26" fmla="*/ 668179 h 1466659"/>
                  <a:gd name="connsiteX27" fmla="*/ 260699 w 839342"/>
                  <a:gd name="connsiteY27" fmla="*/ 656558 h 1466659"/>
                  <a:gd name="connsiteX28" fmla="*/ 256032 w 839342"/>
                  <a:gd name="connsiteY28" fmla="*/ 630841 h 1466659"/>
                  <a:gd name="connsiteX29" fmla="*/ 232791 w 839342"/>
                  <a:gd name="connsiteY29" fmla="*/ 618554 h 1466659"/>
                  <a:gd name="connsiteX30" fmla="*/ 222123 w 839342"/>
                  <a:gd name="connsiteY30" fmla="*/ 607219 h 1466659"/>
                  <a:gd name="connsiteX31" fmla="*/ 209741 w 839342"/>
                  <a:gd name="connsiteY31" fmla="*/ 596075 h 1466659"/>
                  <a:gd name="connsiteX32" fmla="*/ 208978 w 839342"/>
                  <a:gd name="connsiteY32" fmla="*/ 586454 h 1466659"/>
                  <a:gd name="connsiteX33" fmla="*/ 219266 w 839342"/>
                  <a:gd name="connsiteY33" fmla="*/ 582835 h 1466659"/>
                  <a:gd name="connsiteX34" fmla="*/ 223076 w 839342"/>
                  <a:gd name="connsiteY34" fmla="*/ 585883 h 1466659"/>
                  <a:gd name="connsiteX35" fmla="*/ 234601 w 839342"/>
                  <a:gd name="connsiteY35" fmla="*/ 573977 h 1466659"/>
                  <a:gd name="connsiteX36" fmla="*/ 253937 w 839342"/>
                  <a:gd name="connsiteY36" fmla="*/ 565023 h 1466659"/>
                  <a:gd name="connsiteX37" fmla="*/ 252413 w 839342"/>
                  <a:gd name="connsiteY37" fmla="*/ 523113 h 1466659"/>
                  <a:gd name="connsiteX38" fmla="*/ 267938 w 839342"/>
                  <a:gd name="connsiteY38" fmla="*/ 524828 h 1466659"/>
                  <a:gd name="connsiteX39" fmla="*/ 274320 w 839342"/>
                  <a:gd name="connsiteY39" fmla="*/ 520637 h 1466659"/>
                  <a:gd name="connsiteX40" fmla="*/ 273939 w 839342"/>
                  <a:gd name="connsiteY40" fmla="*/ 502158 h 1466659"/>
                  <a:gd name="connsiteX41" fmla="*/ 288893 w 839342"/>
                  <a:gd name="connsiteY41" fmla="*/ 500920 h 1466659"/>
                  <a:gd name="connsiteX42" fmla="*/ 300609 w 839342"/>
                  <a:gd name="connsiteY42" fmla="*/ 489585 h 1466659"/>
                  <a:gd name="connsiteX43" fmla="*/ 315563 w 839342"/>
                  <a:gd name="connsiteY43" fmla="*/ 486918 h 1466659"/>
                  <a:gd name="connsiteX44" fmla="*/ 318421 w 839342"/>
                  <a:gd name="connsiteY44" fmla="*/ 471107 h 1466659"/>
                  <a:gd name="connsiteX45" fmla="*/ 314992 w 839342"/>
                  <a:gd name="connsiteY45" fmla="*/ 458534 h 1466659"/>
                  <a:gd name="connsiteX46" fmla="*/ 321469 w 839342"/>
                  <a:gd name="connsiteY46" fmla="*/ 448913 h 1466659"/>
                  <a:gd name="connsiteX47" fmla="*/ 317183 w 839342"/>
                  <a:gd name="connsiteY47" fmla="*/ 417862 h 1466659"/>
                  <a:gd name="connsiteX48" fmla="*/ 322897 w 839342"/>
                  <a:gd name="connsiteY48" fmla="*/ 406051 h 1466659"/>
                  <a:gd name="connsiteX49" fmla="*/ 320897 w 839342"/>
                  <a:gd name="connsiteY49" fmla="*/ 400431 h 1466659"/>
                  <a:gd name="connsiteX50" fmla="*/ 310706 w 839342"/>
                  <a:gd name="connsiteY50" fmla="*/ 395669 h 1466659"/>
                  <a:gd name="connsiteX51" fmla="*/ 310610 w 839342"/>
                  <a:gd name="connsiteY51" fmla="*/ 390525 h 1466659"/>
                  <a:gd name="connsiteX52" fmla="*/ 304133 w 839342"/>
                  <a:gd name="connsiteY52" fmla="*/ 389192 h 1466659"/>
                  <a:gd name="connsiteX53" fmla="*/ 300323 w 839342"/>
                  <a:gd name="connsiteY53" fmla="*/ 379667 h 1466659"/>
                  <a:gd name="connsiteX54" fmla="*/ 282702 w 839342"/>
                  <a:gd name="connsiteY54" fmla="*/ 370046 h 1466659"/>
                  <a:gd name="connsiteX55" fmla="*/ 294608 w 839342"/>
                  <a:gd name="connsiteY55" fmla="*/ 355759 h 1466659"/>
                  <a:gd name="connsiteX56" fmla="*/ 299942 w 839342"/>
                  <a:gd name="connsiteY56" fmla="*/ 360521 h 1466659"/>
                  <a:gd name="connsiteX57" fmla="*/ 307943 w 839342"/>
                  <a:gd name="connsiteY57" fmla="*/ 359950 h 1466659"/>
                  <a:gd name="connsiteX58" fmla="*/ 314516 w 839342"/>
                  <a:gd name="connsiteY58" fmla="*/ 353854 h 1466659"/>
                  <a:gd name="connsiteX59" fmla="*/ 321183 w 839342"/>
                  <a:gd name="connsiteY59" fmla="*/ 354997 h 1466659"/>
                  <a:gd name="connsiteX60" fmla="*/ 320993 w 839342"/>
                  <a:gd name="connsiteY60" fmla="*/ 349663 h 1466659"/>
                  <a:gd name="connsiteX61" fmla="*/ 313277 w 839342"/>
                  <a:gd name="connsiteY61" fmla="*/ 346424 h 1466659"/>
                  <a:gd name="connsiteX62" fmla="*/ 309848 w 839342"/>
                  <a:gd name="connsiteY62" fmla="*/ 331661 h 1466659"/>
                  <a:gd name="connsiteX63" fmla="*/ 293656 w 839342"/>
                  <a:gd name="connsiteY63" fmla="*/ 313182 h 1466659"/>
                  <a:gd name="connsiteX64" fmla="*/ 296132 w 839342"/>
                  <a:gd name="connsiteY64" fmla="*/ 288798 h 1466659"/>
                  <a:gd name="connsiteX65" fmla="*/ 285083 w 839342"/>
                  <a:gd name="connsiteY65" fmla="*/ 280225 h 1466659"/>
                  <a:gd name="connsiteX66" fmla="*/ 303276 w 839342"/>
                  <a:gd name="connsiteY66" fmla="*/ 270605 h 1466659"/>
                  <a:gd name="connsiteX67" fmla="*/ 332327 w 839342"/>
                  <a:gd name="connsiteY67" fmla="*/ 226314 h 1466659"/>
                  <a:gd name="connsiteX68" fmla="*/ 348806 w 839342"/>
                  <a:gd name="connsiteY68" fmla="*/ 212408 h 1466659"/>
                  <a:gd name="connsiteX69" fmla="*/ 328232 w 839342"/>
                  <a:gd name="connsiteY69" fmla="*/ 190405 h 1466659"/>
                  <a:gd name="connsiteX70" fmla="*/ 332613 w 839342"/>
                  <a:gd name="connsiteY70" fmla="*/ 161544 h 1466659"/>
                  <a:gd name="connsiteX71" fmla="*/ 358616 w 839342"/>
                  <a:gd name="connsiteY71" fmla="*/ 159925 h 1466659"/>
                  <a:gd name="connsiteX72" fmla="*/ 385667 w 839342"/>
                  <a:gd name="connsiteY72" fmla="*/ 146685 h 1466659"/>
                  <a:gd name="connsiteX73" fmla="*/ 396716 w 839342"/>
                  <a:gd name="connsiteY73" fmla="*/ 146304 h 1466659"/>
                  <a:gd name="connsiteX74" fmla="*/ 406718 w 839342"/>
                  <a:gd name="connsiteY74" fmla="*/ 143256 h 1466659"/>
                  <a:gd name="connsiteX75" fmla="*/ 404622 w 839342"/>
                  <a:gd name="connsiteY75" fmla="*/ 130302 h 1466659"/>
                  <a:gd name="connsiteX76" fmla="*/ 411766 w 839342"/>
                  <a:gd name="connsiteY76" fmla="*/ 117824 h 1466659"/>
                  <a:gd name="connsiteX77" fmla="*/ 430340 w 839342"/>
                  <a:gd name="connsiteY77" fmla="*/ 121444 h 1466659"/>
                  <a:gd name="connsiteX78" fmla="*/ 446913 w 839342"/>
                  <a:gd name="connsiteY78" fmla="*/ 116967 h 1466659"/>
                  <a:gd name="connsiteX79" fmla="*/ 450152 w 839342"/>
                  <a:gd name="connsiteY79" fmla="*/ 101251 h 1466659"/>
                  <a:gd name="connsiteX80" fmla="*/ 440722 w 839342"/>
                  <a:gd name="connsiteY80" fmla="*/ 86011 h 1466659"/>
                  <a:gd name="connsiteX81" fmla="*/ 444532 w 839342"/>
                  <a:gd name="connsiteY81" fmla="*/ 76867 h 1466659"/>
                  <a:gd name="connsiteX82" fmla="*/ 438912 w 839342"/>
                  <a:gd name="connsiteY82" fmla="*/ 66770 h 1466659"/>
                  <a:gd name="connsiteX83" fmla="*/ 446913 w 839342"/>
                  <a:gd name="connsiteY83" fmla="*/ 33052 h 1466659"/>
                  <a:gd name="connsiteX84" fmla="*/ 445008 w 839342"/>
                  <a:gd name="connsiteY84" fmla="*/ 5906 h 1466659"/>
                  <a:gd name="connsiteX85" fmla="*/ 453200 w 839342"/>
                  <a:gd name="connsiteY85" fmla="*/ 0 h 1466659"/>
                  <a:gd name="connsiteX86" fmla="*/ 458248 w 839342"/>
                  <a:gd name="connsiteY86" fmla="*/ 7715 h 1466659"/>
                  <a:gd name="connsiteX87" fmla="*/ 474917 w 839342"/>
                  <a:gd name="connsiteY87" fmla="*/ 2572 h 1466659"/>
                  <a:gd name="connsiteX88" fmla="*/ 474631 w 839342"/>
                  <a:gd name="connsiteY88" fmla="*/ 14192 h 1466659"/>
                  <a:gd name="connsiteX89" fmla="*/ 486537 w 839342"/>
                  <a:gd name="connsiteY89" fmla="*/ 28670 h 1466659"/>
                  <a:gd name="connsiteX90" fmla="*/ 508635 w 839342"/>
                  <a:gd name="connsiteY90" fmla="*/ 18479 h 1466659"/>
                  <a:gd name="connsiteX91" fmla="*/ 518827 w 839342"/>
                  <a:gd name="connsiteY91" fmla="*/ 27527 h 1466659"/>
                  <a:gd name="connsiteX92" fmla="*/ 530066 w 839342"/>
                  <a:gd name="connsiteY92" fmla="*/ 30099 h 1466659"/>
                  <a:gd name="connsiteX93" fmla="*/ 538925 w 839342"/>
                  <a:gd name="connsiteY93" fmla="*/ 37052 h 1466659"/>
                  <a:gd name="connsiteX94" fmla="*/ 544354 w 839342"/>
                  <a:gd name="connsiteY94" fmla="*/ 51054 h 1466659"/>
                  <a:gd name="connsiteX95" fmla="*/ 561785 w 839342"/>
                  <a:gd name="connsiteY95" fmla="*/ 60960 h 1466659"/>
                  <a:gd name="connsiteX96" fmla="*/ 567500 w 839342"/>
                  <a:gd name="connsiteY96" fmla="*/ 58865 h 1466659"/>
                  <a:gd name="connsiteX97" fmla="*/ 573596 w 839342"/>
                  <a:gd name="connsiteY97" fmla="*/ 70009 h 1466659"/>
                  <a:gd name="connsiteX98" fmla="*/ 570357 w 839342"/>
                  <a:gd name="connsiteY98" fmla="*/ 81248 h 1466659"/>
                  <a:gd name="connsiteX99" fmla="*/ 580739 w 839342"/>
                  <a:gd name="connsiteY99" fmla="*/ 93345 h 1466659"/>
                  <a:gd name="connsiteX100" fmla="*/ 619792 w 839342"/>
                  <a:gd name="connsiteY100" fmla="*/ 85916 h 1466659"/>
                  <a:gd name="connsiteX101" fmla="*/ 631222 w 839342"/>
                  <a:gd name="connsiteY101" fmla="*/ 78772 h 1466659"/>
                  <a:gd name="connsiteX102" fmla="*/ 659416 w 839342"/>
                  <a:gd name="connsiteY102" fmla="*/ 84868 h 1466659"/>
                  <a:gd name="connsiteX103" fmla="*/ 673989 w 839342"/>
                  <a:gd name="connsiteY103" fmla="*/ 74962 h 1466659"/>
                  <a:gd name="connsiteX104" fmla="*/ 687800 w 839342"/>
                  <a:gd name="connsiteY104" fmla="*/ 82868 h 1466659"/>
                  <a:gd name="connsiteX105" fmla="*/ 717328 w 839342"/>
                  <a:gd name="connsiteY105" fmla="*/ 79439 h 1466659"/>
                  <a:gd name="connsiteX106" fmla="*/ 721805 w 839342"/>
                  <a:gd name="connsiteY106" fmla="*/ 83344 h 1466659"/>
                  <a:gd name="connsiteX107" fmla="*/ 721805 w 839342"/>
                  <a:gd name="connsiteY107" fmla="*/ 83344 h 1466659"/>
                  <a:gd name="connsiteX108" fmla="*/ 722471 w 839342"/>
                  <a:gd name="connsiteY108" fmla="*/ 103061 h 1466659"/>
                  <a:gd name="connsiteX109" fmla="*/ 767144 w 839342"/>
                  <a:gd name="connsiteY109" fmla="*/ 137160 h 1466659"/>
                  <a:gd name="connsiteX110" fmla="*/ 769715 w 839342"/>
                  <a:gd name="connsiteY110" fmla="*/ 172593 h 1466659"/>
                  <a:gd name="connsiteX111" fmla="*/ 784384 w 839342"/>
                  <a:gd name="connsiteY111" fmla="*/ 180785 h 1466659"/>
                  <a:gd name="connsiteX112" fmla="*/ 786289 w 839342"/>
                  <a:gd name="connsiteY112" fmla="*/ 206693 h 1466659"/>
                  <a:gd name="connsiteX113" fmla="*/ 792671 w 839342"/>
                  <a:gd name="connsiteY113" fmla="*/ 206216 h 1466659"/>
                  <a:gd name="connsiteX114" fmla="*/ 803243 w 839342"/>
                  <a:gd name="connsiteY114" fmla="*/ 219361 h 1466659"/>
                  <a:gd name="connsiteX115" fmla="*/ 805815 w 839342"/>
                  <a:gd name="connsiteY115" fmla="*/ 232886 h 1466659"/>
                  <a:gd name="connsiteX116" fmla="*/ 796671 w 839342"/>
                  <a:gd name="connsiteY116" fmla="*/ 250603 h 1466659"/>
                  <a:gd name="connsiteX117" fmla="*/ 797338 w 839342"/>
                  <a:gd name="connsiteY117" fmla="*/ 269462 h 1466659"/>
                  <a:gd name="connsiteX118" fmla="*/ 802767 w 839342"/>
                  <a:gd name="connsiteY118" fmla="*/ 277940 h 1466659"/>
                  <a:gd name="connsiteX119" fmla="*/ 792099 w 839342"/>
                  <a:gd name="connsiteY119" fmla="*/ 281654 h 1466659"/>
                  <a:gd name="connsiteX120" fmla="*/ 789432 w 839342"/>
                  <a:gd name="connsiteY120" fmla="*/ 287179 h 1466659"/>
                  <a:gd name="connsiteX121" fmla="*/ 794195 w 839342"/>
                  <a:gd name="connsiteY121" fmla="*/ 302419 h 1466659"/>
                  <a:gd name="connsiteX122" fmla="*/ 803339 w 839342"/>
                  <a:gd name="connsiteY122" fmla="*/ 311277 h 1466659"/>
                  <a:gd name="connsiteX123" fmla="*/ 799624 w 839342"/>
                  <a:gd name="connsiteY123" fmla="*/ 325755 h 1466659"/>
                  <a:gd name="connsiteX124" fmla="*/ 807339 w 839342"/>
                  <a:gd name="connsiteY124" fmla="*/ 342043 h 1466659"/>
                  <a:gd name="connsiteX125" fmla="*/ 803053 w 839342"/>
                  <a:gd name="connsiteY125" fmla="*/ 355854 h 1466659"/>
                  <a:gd name="connsiteX126" fmla="*/ 809149 w 839342"/>
                  <a:gd name="connsiteY126" fmla="*/ 361569 h 1466659"/>
                  <a:gd name="connsiteX127" fmla="*/ 799624 w 839342"/>
                  <a:gd name="connsiteY127" fmla="*/ 373952 h 1466659"/>
                  <a:gd name="connsiteX128" fmla="*/ 805434 w 839342"/>
                  <a:gd name="connsiteY128" fmla="*/ 395002 h 1466659"/>
                  <a:gd name="connsiteX129" fmla="*/ 795433 w 839342"/>
                  <a:gd name="connsiteY129" fmla="*/ 403670 h 1466659"/>
                  <a:gd name="connsiteX130" fmla="*/ 786289 w 839342"/>
                  <a:gd name="connsiteY130" fmla="*/ 404432 h 1466659"/>
                  <a:gd name="connsiteX131" fmla="*/ 785812 w 839342"/>
                  <a:gd name="connsiteY131" fmla="*/ 408527 h 1466659"/>
                  <a:gd name="connsiteX132" fmla="*/ 796576 w 839342"/>
                  <a:gd name="connsiteY132" fmla="*/ 423577 h 1466659"/>
                  <a:gd name="connsiteX133" fmla="*/ 810387 w 839342"/>
                  <a:gd name="connsiteY133" fmla="*/ 429196 h 1466659"/>
                  <a:gd name="connsiteX134" fmla="*/ 820960 w 839342"/>
                  <a:gd name="connsiteY134" fmla="*/ 443960 h 1466659"/>
                  <a:gd name="connsiteX135" fmla="*/ 827342 w 839342"/>
                  <a:gd name="connsiteY135" fmla="*/ 445008 h 1466659"/>
                  <a:gd name="connsiteX136" fmla="*/ 839343 w 839342"/>
                  <a:gd name="connsiteY136" fmla="*/ 488537 h 1466659"/>
                  <a:gd name="connsiteX137" fmla="*/ 827342 w 839342"/>
                  <a:gd name="connsiteY137" fmla="*/ 508254 h 1466659"/>
                  <a:gd name="connsiteX138" fmla="*/ 801910 w 839342"/>
                  <a:gd name="connsiteY138" fmla="*/ 521018 h 1466659"/>
                  <a:gd name="connsiteX139" fmla="*/ 785908 w 839342"/>
                  <a:gd name="connsiteY139" fmla="*/ 519589 h 1466659"/>
                  <a:gd name="connsiteX140" fmla="*/ 771620 w 839342"/>
                  <a:gd name="connsiteY140" fmla="*/ 532543 h 1466659"/>
                  <a:gd name="connsiteX141" fmla="*/ 760190 w 839342"/>
                  <a:gd name="connsiteY141" fmla="*/ 533495 h 1466659"/>
                  <a:gd name="connsiteX142" fmla="*/ 736283 w 839342"/>
                  <a:gd name="connsiteY142" fmla="*/ 522923 h 1466659"/>
                  <a:gd name="connsiteX143" fmla="*/ 703421 w 839342"/>
                  <a:gd name="connsiteY143" fmla="*/ 518065 h 1466659"/>
                  <a:gd name="connsiteX144" fmla="*/ 691325 w 839342"/>
                  <a:gd name="connsiteY144" fmla="*/ 531400 h 1466659"/>
                  <a:gd name="connsiteX145" fmla="*/ 678561 w 839342"/>
                  <a:gd name="connsiteY145" fmla="*/ 525875 h 1466659"/>
                  <a:gd name="connsiteX146" fmla="*/ 669227 w 839342"/>
                  <a:gd name="connsiteY146" fmla="*/ 509492 h 1466659"/>
                  <a:gd name="connsiteX147" fmla="*/ 660273 w 839342"/>
                  <a:gd name="connsiteY147" fmla="*/ 505587 h 1466659"/>
                  <a:gd name="connsiteX148" fmla="*/ 659035 w 839342"/>
                  <a:gd name="connsiteY148" fmla="*/ 492347 h 1466659"/>
                  <a:gd name="connsiteX149" fmla="*/ 648272 w 839342"/>
                  <a:gd name="connsiteY149" fmla="*/ 486918 h 1466659"/>
                  <a:gd name="connsiteX150" fmla="*/ 641128 w 839342"/>
                  <a:gd name="connsiteY150" fmla="*/ 448056 h 1466659"/>
                  <a:gd name="connsiteX151" fmla="*/ 591122 w 839342"/>
                  <a:gd name="connsiteY151" fmla="*/ 446913 h 1466659"/>
                  <a:gd name="connsiteX152" fmla="*/ 583597 w 839342"/>
                  <a:gd name="connsiteY152" fmla="*/ 441865 h 1466659"/>
                  <a:gd name="connsiteX153" fmla="*/ 575691 w 839342"/>
                  <a:gd name="connsiteY153" fmla="*/ 455486 h 1466659"/>
                  <a:gd name="connsiteX154" fmla="*/ 582168 w 839342"/>
                  <a:gd name="connsiteY154" fmla="*/ 477203 h 1466659"/>
                  <a:gd name="connsiteX155" fmla="*/ 566547 w 839342"/>
                  <a:gd name="connsiteY155" fmla="*/ 491014 h 1466659"/>
                  <a:gd name="connsiteX156" fmla="*/ 553022 w 839342"/>
                  <a:gd name="connsiteY156" fmla="*/ 517589 h 1466659"/>
                  <a:gd name="connsiteX157" fmla="*/ 543401 w 839342"/>
                  <a:gd name="connsiteY157" fmla="*/ 522256 h 1466659"/>
                  <a:gd name="connsiteX158" fmla="*/ 539782 w 839342"/>
                  <a:gd name="connsiteY158" fmla="*/ 541306 h 1466659"/>
                  <a:gd name="connsiteX159" fmla="*/ 530447 w 839342"/>
                  <a:gd name="connsiteY159" fmla="*/ 550164 h 1466659"/>
                  <a:gd name="connsiteX160" fmla="*/ 526542 w 839342"/>
                  <a:gd name="connsiteY160" fmla="*/ 562642 h 1466659"/>
                  <a:gd name="connsiteX161" fmla="*/ 532067 w 839342"/>
                  <a:gd name="connsiteY161" fmla="*/ 583121 h 1466659"/>
                  <a:gd name="connsiteX162" fmla="*/ 527876 w 839342"/>
                  <a:gd name="connsiteY162" fmla="*/ 591312 h 1466659"/>
                  <a:gd name="connsiteX163" fmla="*/ 522256 w 839342"/>
                  <a:gd name="connsiteY163" fmla="*/ 592646 h 1466659"/>
                  <a:gd name="connsiteX164" fmla="*/ 522065 w 839342"/>
                  <a:gd name="connsiteY164" fmla="*/ 604552 h 1466659"/>
                  <a:gd name="connsiteX165" fmla="*/ 501206 w 839342"/>
                  <a:gd name="connsiteY165" fmla="*/ 612553 h 1466659"/>
                  <a:gd name="connsiteX166" fmla="*/ 478346 w 839342"/>
                  <a:gd name="connsiteY166" fmla="*/ 644081 h 1466659"/>
                  <a:gd name="connsiteX167" fmla="*/ 472154 w 839342"/>
                  <a:gd name="connsiteY167" fmla="*/ 671036 h 1466659"/>
                  <a:gd name="connsiteX168" fmla="*/ 478441 w 839342"/>
                  <a:gd name="connsiteY168" fmla="*/ 696087 h 1466659"/>
                  <a:gd name="connsiteX169" fmla="*/ 483870 w 839342"/>
                  <a:gd name="connsiteY169" fmla="*/ 701897 h 1466659"/>
                  <a:gd name="connsiteX170" fmla="*/ 490823 w 839342"/>
                  <a:gd name="connsiteY170" fmla="*/ 698849 h 1466659"/>
                  <a:gd name="connsiteX171" fmla="*/ 499015 w 839342"/>
                  <a:gd name="connsiteY171" fmla="*/ 702278 h 1466659"/>
                  <a:gd name="connsiteX172" fmla="*/ 498443 w 839342"/>
                  <a:gd name="connsiteY172" fmla="*/ 713423 h 1466659"/>
                  <a:gd name="connsiteX173" fmla="*/ 483013 w 839342"/>
                  <a:gd name="connsiteY173" fmla="*/ 726377 h 1466659"/>
                  <a:gd name="connsiteX174" fmla="*/ 489871 w 839342"/>
                  <a:gd name="connsiteY174" fmla="*/ 743426 h 1466659"/>
                  <a:gd name="connsiteX175" fmla="*/ 485489 w 839342"/>
                  <a:gd name="connsiteY175" fmla="*/ 750665 h 1466659"/>
                  <a:gd name="connsiteX176" fmla="*/ 488633 w 839342"/>
                  <a:gd name="connsiteY176" fmla="*/ 767715 h 1466659"/>
                  <a:gd name="connsiteX177" fmla="*/ 493395 w 839342"/>
                  <a:gd name="connsiteY177" fmla="*/ 772763 h 1466659"/>
                  <a:gd name="connsiteX178" fmla="*/ 489109 w 839342"/>
                  <a:gd name="connsiteY178" fmla="*/ 787337 h 1466659"/>
                  <a:gd name="connsiteX179" fmla="*/ 496634 w 839342"/>
                  <a:gd name="connsiteY179" fmla="*/ 796480 h 1466659"/>
                  <a:gd name="connsiteX180" fmla="*/ 514064 w 839342"/>
                  <a:gd name="connsiteY180" fmla="*/ 793718 h 1466659"/>
                  <a:gd name="connsiteX181" fmla="*/ 521494 w 839342"/>
                  <a:gd name="connsiteY181" fmla="*/ 800386 h 1466659"/>
                  <a:gd name="connsiteX182" fmla="*/ 538639 w 839342"/>
                  <a:gd name="connsiteY182" fmla="*/ 804005 h 1466659"/>
                  <a:gd name="connsiteX183" fmla="*/ 539115 w 839342"/>
                  <a:gd name="connsiteY183" fmla="*/ 813435 h 1466659"/>
                  <a:gd name="connsiteX184" fmla="*/ 556260 w 839342"/>
                  <a:gd name="connsiteY184" fmla="*/ 814769 h 1466659"/>
                  <a:gd name="connsiteX185" fmla="*/ 557784 w 839342"/>
                  <a:gd name="connsiteY185" fmla="*/ 826199 h 1466659"/>
                  <a:gd name="connsiteX186" fmla="*/ 567595 w 839342"/>
                  <a:gd name="connsiteY186" fmla="*/ 829532 h 1466659"/>
                  <a:gd name="connsiteX187" fmla="*/ 573119 w 839342"/>
                  <a:gd name="connsiteY187" fmla="*/ 840296 h 1466659"/>
                  <a:gd name="connsiteX188" fmla="*/ 555403 w 839342"/>
                  <a:gd name="connsiteY188" fmla="*/ 862013 h 1466659"/>
                  <a:gd name="connsiteX189" fmla="*/ 533400 w 839342"/>
                  <a:gd name="connsiteY189" fmla="*/ 855536 h 1466659"/>
                  <a:gd name="connsiteX190" fmla="*/ 530638 w 839342"/>
                  <a:gd name="connsiteY190" fmla="*/ 869823 h 1466659"/>
                  <a:gd name="connsiteX191" fmla="*/ 520065 w 839342"/>
                  <a:gd name="connsiteY191" fmla="*/ 878776 h 1466659"/>
                  <a:gd name="connsiteX192" fmla="*/ 499682 w 839342"/>
                  <a:gd name="connsiteY192" fmla="*/ 885634 h 1466659"/>
                  <a:gd name="connsiteX193" fmla="*/ 489109 w 839342"/>
                  <a:gd name="connsiteY193" fmla="*/ 915543 h 1466659"/>
                  <a:gd name="connsiteX194" fmla="*/ 474440 w 839342"/>
                  <a:gd name="connsiteY194" fmla="*/ 923354 h 1466659"/>
                  <a:gd name="connsiteX195" fmla="*/ 468535 w 839342"/>
                  <a:gd name="connsiteY195" fmla="*/ 935355 h 1466659"/>
                  <a:gd name="connsiteX196" fmla="*/ 473773 w 839342"/>
                  <a:gd name="connsiteY196" fmla="*/ 942880 h 1466659"/>
                  <a:gd name="connsiteX197" fmla="*/ 481489 w 839342"/>
                  <a:gd name="connsiteY197" fmla="*/ 940594 h 1466659"/>
                  <a:gd name="connsiteX198" fmla="*/ 501491 w 839342"/>
                  <a:gd name="connsiteY198" fmla="*/ 950214 h 1466659"/>
                  <a:gd name="connsiteX199" fmla="*/ 500539 w 839342"/>
                  <a:gd name="connsiteY199" fmla="*/ 957263 h 1466659"/>
                  <a:gd name="connsiteX200" fmla="*/ 515017 w 839342"/>
                  <a:gd name="connsiteY200" fmla="*/ 979646 h 1466659"/>
                  <a:gd name="connsiteX201" fmla="*/ 525875 w 839342"/>
                  <a:gd name="connsiteY201" fmla="*/ 984695 h 1466659"/>
                  <a:gd name="connsiteX202" fmla="*/ 532543 w 839342"/>
                  <a:gd name="connsiteY202" fmla="*/ 994982 h 1466659"/>
                  <a:gd name="connsiteX203" fmla="*/ 532162 w 839342"/>
                  <a:gd name="connsiteY203" fmla="*/ 1021937 h 1466659"/>
                  <a:gd name="connsiteX204" fmla="*/ 550926 w 839342"/>
                  <a:gd name="connsiteY204" fmla="*/ 1027843 h 1466659"/>
                  <a:gd name="connsiteX205" fmla="*/ 544735 w 839342"/>
                  <a:gd name="connsiteY205" fmla="*/ 1032320 h 1466659"/>
                  <a:gd name="connsiteX206" fmla="*/ 514350 w 839342"/>
                  <a:gd name="connsiteY206" fmla="*/ 1032891 h 1466659"/>
                  <a:gd name="connsiteX207" fmla="*/ 508349 w 839342"/>
                  <a:gd name="connsiteY207" fmla="*/ 1044416 h 1466659"/>
                  <a:gd name="connsiteX208" fmla="*/ 515969 w 839342"/>
                  <a:gd name="connsiteY208" fmla="*/ 1070801 h 1466659"/>
                  <a:gd name="connsiteX209" fmla="*/ 531781 w 839342"/>
                  <a:gd name="connsiteY209" fmla="*/ 1077182 h 1466659"/>
                  <a:gd name="connsiteX210" fmla="*/ 528257 w 839342"/>
                  <a:gd name="connsiteY210" fmla="*/ 1086612 h 1466659"/>
                  <a:gd name="connsiteX211" fmla="*/ 534257 w 839342"/>
                  <a:gd name="connsiteY211" fmla="*/ 1095661 h 1466659"/>
                  <a:gd name="connsiteX212" fmla="*/ 528733 w 839342"/>
                  <a:gd name="connsiteY212" fmla="*/ 1101090 h 1466659"/>
                  <a:gd name="connsiteX213" fmla="*/ 527780 w 839342"/>
                  <a:gd name="connsiteY213" fmla="*/ 1110901 h 1466659"/>
                  <a:gd name="connsiteX214" fmla="*/ 521780 w 839342"/>
                  <a:gd name="connsiteY214" fmla="*/ 1114044 h 1466659"/>
                  <a:gd name="connsiteX215" fmla="*/ 528923 w 839342"/>
                  <a:gd name="connsiteY215" fmla="*/ 1128713 h 1466659"/>
                  <a:gd name="connsiteX216" fmla="*/ 528066 w 839342"/>
                  <a:gd name="connsiteY216" fmla="*/ 1143667 h 1466659"/>
                  <a:gd name="connsiteX217" fmla="*/ 543497 w 839342"/>
                  <a:gd name="connsiteY217" fmla="*/ 1146620 h 1466659"/>
                  <a:gd name="connsiteX218" fmla="*/ 553117 w 839342"/>
                  <a:gd name="connsiteY218" fmla="*/ 1163574 h 1466659"/>
                  <a:gd name="connsiteX219" fmla="*/ 562166 w 839342"/>
                  <a:gd name="connsiteY219" fmla="*/ 1163669 h 1466659"/>
                  <a:gd name="connsiteX220" fmla="*/ 569309 w 839342"/>
                  <a:gd name="connsiteY220" fmla="*/ 1157288 h 1466659"/>
                  <a:gd name="connsiteX221" fmla="*/ 568547 w 839342"/>
                  <a:gd name="connsiteY221" fmla="*/ 1163193 h 1466659"/>
                  <a:gd name="connsiteX222" fmla="*/ 576358 w 839342"/>
                  <a:gd name="connsiteY222" fmla="*/ 1164527 h 1466659"/>
                  <a:gd name="connsiteX223" fmla="*/ 579977 w 839342"/>
                  <a:gd name="connsiteY223" fmla="*/ 1172147 h 1466659"/>
                  <a:gd name="connsiteX224" fmla="*/ 592550 w 839342"/>
                  <a:gd name="connsiteY224" fmla="*/ 1165574 h 1466659"/>
                  <a:gd name="connsiteX225" fmla="*/ 604933 w 839342"/>
                  <a:gd name="connsiteY225" fmla="*/ 1167003 h 1466659"/>
                  <a:gd name="connsiteX226" fmla="*/ 606647 w 839342"/>
                  <a:gd name="connsiteY226" fmla="*/ 1173004 h 1466659"/>
                  <a:gd name="connsiteX227" fmla="*/ 596837 w 839342"/>
                  <a:gd name="connsiteY227" fmla="*/ 1193768 h 1466659"/>
                  <a:gd name="connsiteX228" fmla="*/ 590741 w 839342"/>
                  <a:gd name="connsiteY228" fmla="*/ 1191101 h 1466659"/>
                  <a:gd name="connsiteX229" fmla="*/ 585788 w 839342"/>
                  <a:gd name="connsiteY229" fmla="*/ 1199102 h 1466659"/>
                  <a:gd name="connsiteX230" fmla="*/ 570929 w 839342"/>
                  <a:gd name="connsiteY230" fmla="*/ 1205484 h 1466659"/>
                  <a:gd name="connsiteX231" fmla="*/ 577787 w 839342"/>
                  <a:gd name="connsiteY231" fmla="*/ 1230725 h 1466659"/>
                  <a:gd name="connsiteX232" fmla="*/ 567214 w 839342"/>
                  <a:gd name="connsiteY232" fmla="*/ 1230059 h 1466659"/>
                  <a:gd name="connsiteX233" fmla="*/ 529971 w 839342"/>
                  <a:gd name="connsiteY233" fmla="*/ 1241203 h 1466659"/>
                  <a:gd name="connsiteX234" fmla="*/ 520351 w 839342"/>
                  <a:gd name="connsiteY234" fmla="*/ 1250347 h 1466659"/>
                  <a:gd name="connsiteX235" fmla="*/ 513207 w 839342"/>
                  <a:gd name="connsiteY235" fmla="*/ 1266539 h 1466659"/>
                  <a:gd name="connsiteX236" fmla="*/ 478250 w 839342"/>
                  <a:gd name="connsiteY236" fmla="*/ 1248728 h 1466659"/>
                  <a:gd name="connsiteX237" fmla="*/ 436626 w 839342"/>
                  <a:gd name="connsiteY237" fmla="*/ 1265682 h 1466659"/>
                  <a:gd name="connsiteX238" fmla="*/ 432149 w 839342"/>
                  <a:gd name="connsiteY238" fmla="*/ 1276731 h 1466659"/>
                  <a:gd name="connsiteX239" fmla="*/ 427958 w 839342"/>
                  <a:gd name="connsiteY239" fmla="*/ 1274255 h 1466659"/>
                  <a:gd name="connsiteX240" fmla="*/ 427958 w 839342"/>
                  <a:gd name="connsiteY240" fmla="*/ 1294162 h 1466659"/>
                  <a:gd name="connsiteX241" fmla="*/ 437102 w 839342"/>
                  <a:gd name="connsiteY241" fmla="*/ 1296924 h 1466659"/>
                  <a:gd name="connsiteX242" fmla="*/ 441484 w 839342"/>
                  <a:gd name="connsiteY242" fmla="*/ 1306640 h 1466659"/>
                  <a:gd name="connsiteX243" fmla="*/ 455486 w 839342"/>
                  <a:gd name="connsiteY243" fmla="*/ 1310735 h 1466659"/>
                  <a:gd name="connsiteX244" fmla="*/ 464534 w 839342"/>
                  <a:gd name="connsiteY244" fmla="*/ 1321308 h 1466659"/>
                  <a:gd name="connsiteX245" fmla="*/ 468440 w 839342"/>
                  <a:gd name="connsiteY245" fmla="*/ 1338739 h 1466659"/>
                  <a:gd name="connsiteX246" fmla="*/ 477488 w 839342"/>
                  <a:gd name="connsiteY246" fmla="*/ 1351693 h 1466659"/>
                  <a:gd name="connsiteX247" fmla="*/ 491395 w 839342"/>
                  <a:gd name="connsiteY247" fmla="*/ 1361218 h 1466659"/>
                  <a:gd name="connsiteX248" fmla="*/ 506159 w 839342"/>
                  <a:gd name="connsiteY248" fmla="*/ 1360361 h 1466659"/>
                  <a:gd name="connsiteX249" fmla="*/ 515017 w 839342"/>
                  <a:gd name="connsiteY249" fmla="*/ 1372934 h 1466659"/>
                  <a:gd name="connsiteX250" fmla="*/ 507873 w 839342"/>
                  <a:gd name="connsiteY250" fmla="*/ 1384935 h 1466659"/>
                  <a:gd name="connsiteX251" fmla="*/ 519113 w 839342"/>
                  <a:gd name="connsiteY251" fmla="*/ 1404176 h 1466659"/>
                  <a:gd name="connsiteX252" fmla="*/ 513969 w 839342"/>
                  <a:gd name="connsiteY252" fmla="*/ 1436561 h 1466659"/>
                  <a:gd name="connsiteX253" fmla="*/ 501015 w 839342"/>
                  <a:gd name="connsiteY253" fmla="*/ 1451801 h 1466659"/>
                  <a:gd name="connsiteX254" fmla="*/ 479393 w 839342"/>
                  <a:gd name="connsiteY254" fmla="*/ 1466660 h 1466659"/>
                  <a:gd name="connsiteX255" fmla="*/ 479393 w 839342"/>
                  <a:gd name="connsiteY255" fmla="*/ 1466660 h 1466659"/>
                  <a:gd name="connsiteX256" fmla="*/ 461010 w 839342"/>
                  <a:gd name="connsiteY256" fmla="*/ 1459230 h 1466659"/>
                  <a:gd name="connsiteX257" fmla="*/ 457962 w 839342"/>
                  <a:gd name="connsiteY257" fmla="*/ 1449705 h 1466659"/>
                  <a:gd name="connsiteX258" fmla="*/ 446818 w 839342"/>
                  <a:gd name="connsiteY258" fmla="*/ 1441133 h 1466659"/>
                  <a:gd name="connsiteX259" fmla="*/ 445389 w 839342"/>
                  <a:gd name="connsiteY259" fmla="*/ 1427321 h 1466659"/>
                  <a:gd name="connsiteX260" fmla="*/ 436055 w 839342"/>
                  <a:gd name="connsiteY260" fmla="*/ 1415987 h 1466659"/>
                  <a:gd name="connsiteX261" fmla="*/ 438245 w 839342"/>
                  <a:gd name="connsiteY261" fmla="*/ 1410081 h 1466659"/>
                  <a:gd name="connsiteX262" fmla="*/ 430625 w 839342"/>
                  <a:gd name="connsiteY262" fmla="*/ 1402652 h 1466659"/>
                  <a:gd name="connsiteX263" fmla="*/ 430340 w 839342"/>
                  <a:gd name="connsiteY263" fmla="*/ 1397794 h 1466659"/>
                  <a:gd name="connsiteX264" fmla="*/ 434721 w 839342"/>
                  <a:gd name="connsiteY264" fmla="*/ 1398842 h 1466659"/>
                  <a:gd name="connsiteX265" fmla="*/ 428435 w 839342"/>
                  <a:gd name="connsiteY265" fmla="*/ 1392079 h 1466659"/>
                  <a:gd name="connsiteX266" fmla="*/ 426911 w 839342"/>
                  <a:gd name="connsiteY266" fmla="*/ 1378268 h 1466659"/>
                  <a:gd name="connsiteX267" fmla="*/ 418719 w 839342"/>
                  <a:gd name="connsiteY267" fmla="*/ 1374267 h 1466659"/>
                  <a:gd name="connsiteX268" fmla="*/ 412147 w 839342"/>
                  <a:gd name="connsiteY268" fmla="*/ 1357027 h 1466659"/>
                  <a:gd name="connsiteX269" fmla="*/ 413766 w 839342"/>
                  <a:gd name="connsiteY269" fmla="*/ 1349883 h 1466659"/>
                  <a:gd name="connsiteX270" fmla="*/ 405289 w 839342"/>
                  <a:gd name="connsiteY270" fmla="*/ 1341977 h 1466659"/>
                  <a:gd name="connsiteX271" fmla="*/ 409385 w 839342"/>
                  <a:gd name="connsiteY271" fmla="*/ 1331976 h 1466659"/>
                  <a:gd name="connsiteX272" fmla="*/ 401860 w 839342"/>
                  <a:gd name="connsiteY272" fmla="*/ 1324832 h 1466659"/>
                  <a:gd name="connsiteX273" fmla="*/ 401098 w 839342"/>
                  <a:gd name="connsiteY273" fmla="*/ 1311116 h 1466659"/>
                  <a:gd name="connsiteX274" fmla="*/ 364522 w 839342"/>
                  <a:gd name="connsiteY274" fmla="*/ 1320356 h 1466659"/>
                  <a:gd name="connsiteX275" fmla="*/ 356045 w 839342"/>
                  <a:gd name="connsiteY275" fmla="*/ 1335405 h 1466659"/>
                  <a:gd name="connsiteX276" fmla="*/ 359569 w 839342"/>
                  <a:gd name="connsiteY276" fmla="*/ 1348931 h 1466659"/>
                  <a:gd name="connsiteX277" fmla="*/ 323660 w 839342"/>
                  <a:gd name="connsiteY277" fmla="*/ 1370743 h 1466659"/>
                  <a:gd name="connsiteX278" fmla="*/ 303276 w 839342"/>
                  <a:gd name="connsiteY278" fmla="*/ 1366171 h 1466659"/>
                  <a:gd name="connsiteX279" fmla="*/ 289465 w 839342"/>
                  <a:gd name="connsiteY279" fmla="*/ 1372838 h 1466659"/>
                  <a:gd name="connsiteX280" fmla="*/ 284226 w 839342"/>
                  <a:gd name="connsiteY280" fmla="*/ 1367504 h 1466659"/>
                  <a:gd name="connsiteX281" fmla="*/ 269081 w 839342"/>
                  <a:gd name="connsiteY281" fmla="*/ 1373029 h 1466659"/>
                  <a:gd name="connsiteX282" fmla="*/ 257651 w 839342"/>
                  <a:gd name="connsiteY282" fmla="*/ 1369028 h 1466659"/>
                  <a:gd name="connsiteX283" fmla="*/ 257651 w 839342"/>
                  <a:gd name="connsiteY283" fmla="*/ 1369028 h 1466659"/>
                  <a:gd name="connsiteX284" fmla="*/ 243173 w 839342"/>
                  <a:gd name="connsiteY284" fmla="*/ 1357122 h 1466659"/>
                  <a:gd name="connsiteX285" fmla="*/ 240792 w 839342"/>
                  <a:gd name="connsiteY285" fmla="*/ 1345502 h 1466659"/>
                  <a:gd name="connsiteX286" fmla="*/ 227933 w 839342"/>
                  <a:gd name="connsiteY286" fmla="*/ 1344359 h 1466659"/>
                  <a:gd name="connsiteX287" fmla="*/ 212503 w 839342"/>
                  <a:gd name="connsiteY287" fmla="*/ 1310259 h 1466659"/>
                  <a:gd name="connsiteX288" fmla="*/ 223742 w 839342"/>
                  <a:gd name="connsiteY288" fmla="*/ 1272731 h 1466659"/>
                  <a:gd name="connsiteX289" fmla="*/ 251746 w 839342"/>
                  <a:gd name="connsiteY289" fmla="*/ 1254252 h 1466659"/>
                  <a:gd name="connsiteX290" fmla="*/ 254127 w 839342"/>
                  <a:gd name="connsiteY290" fmla="*/ 1240346 h 1466659"/>
                  <a:gd name="connsiteX291" fmla="*/ 233363 w 839342"/>
                  <a:gd name="connsiteY291" fmla="*/ 1185577 h 1466659"/>
                  <a:gd name="connsiteX292" fmla="*/ 227171 w 839342"/>
                  <a:gd name="connsiteY292" fmla="*/ 1179005 h 1466659"/>
                  <a:gd name="connsiteX293" fmla="*/ 223457 w 839342"/>
                  <a:gd name="connsiteY293" fmla="*/ 1167003 h 1466659"/>
                  <a:gd name="connsiteX294" fmla="*/ 214598 w 839342"/>
                  <a:gd name="connsiteY294" fmla="*/ 1147191 h 1466659"/>
                  <a:gd name="connsiteX295" fmla="*/ 212789 w 839342"/>
                  <a:gd name="connsiteY295" fmla="*/ 1114901 h 1466659"/>
                  <a:gd name="connsiteX296" fmla="*/ 196596 w 839342"/>
                  <a:gd name="connsiteY296" fmla="*/ 1103090 h 1466659"/>
                  <a:gd name="connsiteX297" fmla="*/ 170021 w 839342"/>
                  <a:gd name="connsiteY297" fmla="*/ 1062990 h 1466659"/>
                  <a:gd name="connsiteX298" fmla="*/ 171355 w 839342"/>
                  <a:gd name="connsiteY298" fmla="*/ 1054418 h 1466659"/>
                  <a:gd name="connsiteX299" fmla="*/ 186404 w 839342"/>
                  <a:gd name="connsiteY299" fmla="*/ 1040225 h 1466659"/>
                  <a:gd name="connsiteX300" fmla="*/ 189357 w 839342"/>
                  <a:gd name="connsiteY300" fmla="*/ 1029938 h 1466659"/>
                  <a:gd name="connsiteX301" fmla="*/ 176689 w 839342"/>
                  <a:gd name="connsiteY301" fmla="*/ 1009174 h 1466659"/>
                  <a:gd name="connsiteX302" fmla="*/ 148400 w 839342"/>
                  <a:gd name="connsiteY302" fmla="*/ 995648 h 1466659"/>
                  <a:gd name="connsiteX303" fmla="*/ 138494 w 839342"/>
                  <a:gd name="connsiteY303" fmla="*/ 995077 h 1466659"/>
                  <a:gd name="connsiteX304" fmla="*/ 132112 w 839342"/>
                  <a:gd name="connsiteY304" fmla="*/ 999839 h 1466659"/>
                  <a:gd name="connsiteX305" fmla="*/ 123158 w 839342"/>
                  <a:gd name="connsiteY305" fmla="*/ 1030700 h 1466659"/>
                  <a:gd name="connsiteX306" fmla="*/ 113252 w 839342"/>
                  <a:gd name="connsiteY306" fmla="*/ 1039559 h 1466659"/>
                  <a:gd name="connsiteX307" fmla="*/ 100489 w 839342"/>
                  <a:gd name="connsiteY307" fmla="*/ 1042511 h 1466659"/>
                  <a:gd name="connsiteX308" fmla="*/ 65627 w 839342"/>
                  <a:gd name="connsiteY308" fmla="*/ 999268 h 1466659"/>
                  <a:gd name="connsiteX309" fmla="*/ 62770 w 839342"/>
                  <a:gd name="connsiteY309" fmla="*/ 980789 h 1466659"/>
                  <a:gd name="connsiteX310" fmla="*/ 69437 w 839342"/>
                  <a:gd name="connsiteY310" fmla="*/ 961168 h 1466659"/>
                  <a:gd name="connsiteX311" fmla="*/ 62008 w 839342"/>
                  <a:gd name="connsiteY311" fmla="*/ 950881 h 1466659"/>
                  <a:gd name="connsiteX312" fmla="*/ 52959 w 839342"/>
                  <a:gd name="connsiteY312" fmla="*/ 948595 h 1466659"/>
                  <a:gd name="connsiteX313" fmla="*/ 47625 w 839342"/>
                  <a:gd name="connsiteY313" fmla="*/ 930307 h 1466659"/>
                  <a:gd name="connsiteX314" fmla="*/ 34957 w 839342"/>
                  <a:gd name="connsiteY314" fmla="*/ 914781 h 1466659"/>
                  <a:gd name="connsiteX315" fmla="*/ 26099 w 839342"/>
                  <a:gd name="connsiteY315" fmla="*/ 881729 h 1466659"/>
                  <a:gd name="connsiteX316" fmla="*/ 2096 w 839342"/>
                  <a:gd name="connsiteY316" fmla="*/ 857345 h 1466659"/>
                  <a:gd name="connsiteX317" fmla="*/ 0 w 839342"/>
                  <a:gd name="connsiteY317" fmla="*/ 835343 h 1466659"/>
                  <a:gd name="connsiteX318" fmla="*/ 10001 w 839342"/>
                  <a:gd name="connsiteY318" fmla="*/ 822770 h 1466659"/>
                  <a:gd name="connsiteX319" fmla="*/ 11716 w 839342"/>
                  <a:gd name="connsiteY319" fmla="*/ 846772 h 1466659"/>
                  <a:gd name="connsiteX320" fmla="*/ 26480 w 839342"/>
                  <a:gd name="connsiteY320" fmla="*/ 848297 h 1466659"/>
                  <a:gd name="connsiteX321" fmla="*/ 35814 w 839342"/>
                  <a:gd name="connsiteY321" fmla="*/ 844391 h 1466659"/>
                  <a:gd name="connsiteX322" fmla="*/ 46196 w 839342"/>
                  <a:gd name="connsiteY322" fmla="*/ 852964 h 1466659"/>
                  <a:gd name="connsiteX323" fmla="*/ 58103 w 839342"/>
                  <a:gd name="connsiteY323" fmla="*/ 883634 h 1466659"/>
                  <a:gd name="connsiteX324" fmla="*/ 66389 w 839342"/>
                  <a:gd name="connsiteY324" fmla="*/ 891445 h 1466659"/>
                  <a:gd name="connsiteX325" fmla="*/ 80105 w 839342"/>
                  <a:gd name="connsiteY325" fmla="*/ 889445 h 1466659"/>
                  <a:gd name="connsiteX326" fmla="*/ 89535 w 839342"/>
                  <a:gd name="connsiteY326" fmla="*/ 881634 h 1466659"/>
                  <a:gd name="connsiteX327" fmla="*/ 104966 w 839342"/>
                  <a:gd name="connsiteY327" fmla="*/ 893636 h 1466659"/>
                  <a:gd name="connsiteX328" fmla="*/ 112300 w 839342"/>
                  <a:gd name="connsiteY328" fmla="*/ 889635 h 1466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</a:cxnLst>
                <a:rect l="l" t="t" r="r" b="b"/>
                <a:pathLst>
                  <a:path w="839342" h="1466659">
                    <a:moveTo>
                      <a:pt x="112300" y="889635"/>
                    </a:moveTo>
                    <a:lnTo>
                      <a:pt x="124492" y="894302"/>
                    </a:lnTo>
                    <a:lnTo>
                      <a:pt x="132302" y="868394"/>
                    </a:lnTo>
                    <a:lnTo>
                      <a:pt x="142208" y="873252"/>
                    </a:lnTo>
                    <a:lnTo>
                      <a:pt x="148400" y="864775"/>
                    </a:lnTo>
                    <a:lnTo>
                      <a:pt x="167259" y="863822"/>
                    </a:lnTo>
                    <a:lnTo>
                      <a:pt x="173641" y="858012"/>
                    </a:lnTo>
                    <a:lnTo>
                      <a:pt x="177927" y="861917"/>
                    </a:lnTo>
                    <a:lnTo>
                      <a:pt x="180403" y="858107"/>
                    </a:lnTo>
                    <a:lnTo>
                      <a:pt x="175165" y="847249"/>
                    </a:lnTo>
                    <a:lnTo>
                      <a:pt x="180975" y="844391"/>
                    </a:lnTo>
                    <a:lnTo>
                      <a:pt x="189166" y="848582"/>
                    </a:lnTo>
                    <a:lnTo>
                      <a:pt x="201263" y="835819"/>
                    </a:lnTo>
                    <a:lnTo>
                      <a:pt x="229934" y="841343"/>
                    </a:lnTo>
                    <a:lnTo>
                      <a:pt x="243078" y="838676"/>
                    </a:lnTo>
                    <a:lnTo>
                      <a:pt x="245840" y="832009"/>
                    </a:lnTo>
                    <a:lnTo>
                      <a:pt x="273653" y="835438"/>
                    </a:lnTo>
                    <a:lnTo>
                      <a:pt x="277749" y="810292"/>
                    </a:lnTo>
                    <a:lnTo>
                      <a:pt x="273653" y="775240"/>
                    </a:lnTo>
                    <a:lnTo>
                      <a:pt x="277273" y="760190"/>
                    </a:lnTo>
                    <a:lnTo>
                      <a:pt x="264319" y="736283"/>
                    </a:lnTo>
                    <a:lnTo>
                      <a:pt x="263081" y="728948"/>
                    </a:lnTo>
                    <a:lnTo>
                      <a:pt x="270415" y="712946"/>
                    </a:lnTo>
                    <a:lnTo>
                      <a:pt x="264128" y="707422"/>
                    </a:lnTo>
                    <a:lnTo>
                      <a:pt x="260699" y="686562"/>
                    </a:lnTo>
                    <a:lnTo>
                      <a:pt x="258509" y="677894"/>
                    </a:lnTo>
                    <a:lnTo>
                      <a:pt x="255365" y="668179"/>
                    </a:lnTo>
                    <a:lnTo>
                      <a:pt x="260699" y="656558"/>
                    </a:lnTo>
                    <a:lnTo>
                      <a:pt x="256032" y="630841"/>
                    </a:lnTo>
                    <a:lnTo>
                      <a:pt x="232791" y="618554"/>
                    </a:lnTo>
                    <a:lnTo>
                      <a:pt x="222123" y="607219"/>
                    </a:lnTo>
                    <a:lnTo>
                      <a:pt x="209741" y="596075"/>
                    </a:lnTo>
                    <a:lnTo>
                      <a:pt x="208978" y="586454"/>
                    </a:lnTo>
                    <a:lnTo>
                      <a:pt x="219266" y="582835"/>
                    </a:lnTo>
                    <a:lnTo>
                      <a:pt x="223076" y="585883"/>
                    </a:lnTo>
                    <a:lnTo>
                      <a:pt x="234601" y="573977"/>
                    </a:lnTo>
                    <a:lnTo>
                      <a:pt x="253937" y="565023"/>
                    </a:lnTo>
                    <a:lnTo>
                      <a:pt x="252413" y="523113"/>
                    </a:lnTo>
                    <a:lnTo>
                      <a:pt x="267938" y="524828"/>
                    </a:lnTo>
                    <a:lnTo>
                      <a:pt x="274320" y="520637"/>
                    </a:lnTo>
                    <a:lnTo>
                      <a:pt x="273939" y="502158"/>
                    </a:lnTo>
                    <a:lnTo>
                      <a:pt x="288893" y="500920"/>
                    </a:lnTo>
                    <a:lnTo>
                      <a:pt x="300609" y="489585"/>
                    </a:lnTo>
                    <a:lnTo>
                      <a:pt x="315563" y="486918"/>
                    </a:lnTo>
                    <a:lnTo>
                      <a:pt x="318421" y="471107"/>
                    </a:lnTo>
                    <a:lnTo>
                      <a:pt x="314992" y="458534"/>
                    </a:lnTo>
                    <a:lnTo>
                      <a:pt x="321469" y="448913"/>
                    </a:lnTo>
                    <a:lnTo>
                      <a:pt x="317183" y="417862"/>
                    </a:lnTo>
                    <a:lnTo>
                      <a:pt x="322897" y="406051"/>
                    </a:lnTo>
                    <a:lnTo>
                      <a:pt x="320897" y="400431"/>
                    </a:lnTo>
                    <a:lnTo>
                      <a:pt x="310706" y="395669"/>
                    </a:lnTo>
                    <a:lnTo>
                      <a:pt x="310610" y="390525"/>
                    </a:lnTo>
                    <a:lnTo>
                      <a:pt x="304133" y="389192"/>
                    </a:lnTo>
                    <a:lnTo>
                      <a:pt x="300323" y="379667"/>
                    </a:lnTo>
                    <a:lnTo>
                      <a:pt x="282702" y="370046"/>
                    </a:lnTo>
                    <a:lnTo>
                      <a:pt x="294608" y="355759"/>
                    </a:lnTo>
                    <a:lnTo>
                      <a:pt x="299942" y="360521"/>
                    </a:lnTo>
                    <a:lnTo>
                      <a:pt x="307943" y="359950"/>
                    </a:lnTo>
                    <a:lnTo>
                      <a:pt x="314516" y="353854"/>
                    </a:lnTo>
                    <a:lnTo>
                      <a:pt x="321183" y="354997"/>
                    </a:lnTo>
                    <a:lnTo>
                      <a:pt x="320993" y="349663"/>
                    </a:lnTo>
                    <a:lnTo>
                      <a:pt x="313277" y="346424"/>
                    </a:lnTo>
                    <a:lnTo>
                      <a:pt x="309848" y="331661"/>
                    </a:lnTo>
                    <a:lnTo>
                      <a:pt x="293656" y="313182"/>
                    </a:lnTo>
                    <a:lnTo>
                      <a:pt x="296132" y="288798"/>
                    </a:lnTo>
                    <a:lnTo>
                      <a:pt x="285083" y="280225"/>
                    </a:lnTo>
                    <a:lnTo>
                      <a:pt x="303276" y="270605"/>
                    </a:lnTo>
                    <a:lnTo>
                      <a:pt x="332327" y="226314"/>
                    </a:lnTo>
                    <a:lnTo>
                      <a:pt x="348806" y="212408"/>
                    </a:lnTo>
                    <a:lnTo>
                      <a:pt x="328232" y="190405"/>
                    </a:lnTo>
                    <a:lnTo>
                      <a:pt x="332613" y="161544"/>
                    </a:lnTo>
                    <a:lnTo>
                      <a:pt x="358616" y="159925"/>
                    </a:lnTo>
                    <a:lnTo>
                      <a:pt x="385667" y="146685"/>
                    </a:lnTo>
                    <a:lnTo>
                      <a:pt x="396716" y="146304"/>
                    </a:lnTo>
                    <a:lnTo>
                      <a:pt x="406718" y="143256"/>
                    </a:lnTo>
                    <a:lnTo>
                      <a:pt x="404622" y="130302"/>
                    </a:lnTo>
                    <a:lnTo>
                      <a:pt x="411766" y="117824"/>
                    </a:lnTo>
                    <a:lnTo>
                      <a:pt x="430340" y="121444"/>
                    </a:lnTo>
                    <a:lnTo>
                      <a:pt x="446913" y="116967"/>
                    </a:lnTo>
                    <a:lnTo>
                      <a:pt x="450152" y="101251"/>
                    </a:lnTo>
                    <a:lnTo>
                      <a:pt x="440722" y="86011"/>
                    </a:lnTo>
                    <a:lnTo>
                      <a:pt x="444532" y="76867"/>
                    </a:lnTo>
                    <a:lnTo>
                      <a:pt x="438912" y="66770"/>
                    </a:lnTo>
                    <a:lnTo>
                      <a:pt x="446913" y="33052"/>
                    </a:lnTo>
                    <a:lnTo>
                      <a:pt x="445008" y="5906"/>
                    </a:lnTo>
                    <a:lnTo>
                      <a:pt x="453200" y="0"/>
                    </a:lnTo>
                    <a:lnTo>
                      <a:pt x="458248" y="7715"/>
                    </a:lnTo>
                    <a:lnTo>
                      <a:pt x="474917" y="2572"/>
                    </a:lnTo>
                    <a:lnTo>
                      <a:pt x="474631" y="14192"/>
                    </a:lnTo>
                    <a:lnTo>
                      <a:pt x="486537" y="28670"/>
                    </a:lnTo>
                    <a:lnTo>
                      <a:pt x="508635" y="18479"/>
                    </a:lnTo>
                    <a:lnTo>
                      <a:pt x="518827" y="27527"/>
                    </a:lnTo>
                    <a:lnTo>
                      <a:pt x="530066" y="30099"/>
                    </a:lnTo>
                    <a:lnTo>
                      <a:pt x="538925" y="37052"/>
                    </a:lnTo>
                    <a:lnTo>
                      <a:pt x="544354" y="51054"/>
                    </a:lnTo>
                    <a:lnTo>
                      <a:pt x="561785" y="60960"/>
                    </a:lnTo>
                    <a:lnTo>
                      <a:pt x="567500" y="58865"/>
                    </a:lnTo>
                    <a:lnTo>
                      <a:pt x="573596" y="70009"/>
                    </a:lnTo>
                    <a:lnTo>
                      <a:pt x="570357" y="81248"/>
                    </a:lnTo>
                    <a:lnTo>
                      <a:pt x="580739" y="93345"/>
                    </a:lnTo>
                    <a:lnTo>
                      <a:pt x="619792" y="85916"/>
                    </a:lnTo>
                    <a:lnTo>
                      <a:pt x="631222" y="78772"/>
                    </a:lnTo>
                    <a:lnTo>
                      <a:pt x="659416" y="84868"/>
                    </a:lnTo>
                    <a:lnTo>
                      <a:pt x="673989" y="74962"/>
                    </a:lnTo>
                    <a:lnTo>
                      <a:pt x="687800" y="82868"/>
                    </a:lnTo>
                    <a:lnTo>
                      <a:pt x="717328" y="79439"/>
                    </a:lnTo>
                    <a:lnTo>
                      <a:pt x="721805" y="83344"/>
                    </a:lnTo>
                    <a:lnTo>
                      <a:pt x="721805" y="83344"/>
                    </a:lnTo>
                    <a:lnTo>
                      <a:pt x="722471" y="103061"/>
                    </a:lnTo>
                    <a:lnTo>
                      <a:pt x="767144" y="137160"/>
                    </a:lnTo>
                    <a:lnTo>
                      <a:pt x="769715" y="172593"/>
                    </a:lnTo>
                    <a:lnTo>
                      <a:pt x="784384" y="180785"/>
                    </a:lnTo>
                    <a:lnTo>
                      <a:pt x="786289" y="206693"/>
                    </a:lnTo>
                    <a:lnTo>
                      <a:pt x="792671" y="206216"/>
                    </a:lnTo>
                    <a:lnTo>
                      <a:pt x="803243" y="219361"/>
                    </a:lnTo>
                    <a:lnTo>
                      <a:pt x="805815" y="232886"/>
                    </a:lnTo>
                    <a:lnTo>
                      <a:pt x="796671" y="250603"/>
                    </a:lnTo>
                    <a:lnTo>
                      <a:pt x="797338" y="269462"/>
                    </a:lnTo>
                    <a:lnTo>
                      <a:pt x="802767" y="277940"/>
                    </a:lnTo>
                    <a:lnTo>
                      <a:pt x="792099" y="281654"/>
                    </a:lnTo>
                    <a:lnTo>
                      <a:pt x="789432" y="287179"/>
                    </a:lnTo>
                    <a:lnTo>
                      <a:pt x="794195" y="302419"/>
                    </a:lnTo>
                    <a:lnTo>
                      <a:pt x="803339" y="311277"/>
                    </a:lnTo>
                    <a:lnTo>
                      <a:pt x="799624" y="325755"/>
                    </a:lnTo>
                    <a:lnTo>
                      <a:pt x="807339" y="342043"/>
                    </a:lnTo>
                    <a:lnTo>
                      <a:pt x="803053" y="355854"/>
                    </a:lnTo>
                    <a:lnTo>
                      <a:pt x="809149" y="361569"/>
                    </a:lnTo>
                    <a:lnTo>
                      <a:pt x="799624" y="373952"/>
                    </a:lnTo>
                    <a:lnTo>
                      <a:pt x="805434" y="395002"/>
                    </a:lnTo>
                    <a:lnTo>
                      <a:pt x="795433" y="403670"/>
                    </a:lnTo>
                    <a:lnTo>
                      <a:pt x="786289" y="404432"/>
                    </a:lnTo>
                    <a:lnTo>
                      <a:pt x="785812" y="408527"/>
                    </a:lnTo>
                    <a:lnTo>
                      <a:pt x="796576" y="423577"/>
                    </a:lnTo>
                    <a:lnTo>
                      <a:pt x="810387" y="429196"/>
                    </a:lnTo>
                    <a:lnTo>
                      <a:pt x="820960" y="443960"/>
                    </a:lnTo>
                    <a:lnTo>
                      <a:pt x="827342" y="445008"/>
                    </a:lnTo>
                    <a:lnTo>
                      <a:pt x="839343" y="488537"/>
                    </a:lnTo>
                    <a:lnTo>
                      <a:pt x="827342" y="508254"/>
                    </a:lnTo>
                    <a:lnTo>
                      <a:pt x="801910" y="521018"/>
                    </a:lnTo>
                    <a:lnTo>
                      <a:pt x="785908" y="519589"/>
                    </a:lnTo>
                    <a:lnTo>
                      <a:pt x="771620" y="532543"/>
                    </a:lnTo>
                    <a:lnTo>
                      <a:pt x="760190" y="533495"/>
                    </a:lnTo>
                    <a:lnTo>
                      <a:pt x="736283" y="522923"/>
                    </a:lnTo>
                    <a:lnTo>
                      <a:pt x="703421" y="518065"/>
                    </a:lnTo>
                    <a:lnTo>
                      <a:pt x="691325" y="531400"/>
                    </a:lnTo>
                    <a:lnTo>
                      <a:pt x="678561" y="525875"/>
                    </a:lnTo>
                    <a:lnTo>
                      <a:pt x="669227" y="509492"/>
                    </a:lnTo>
                    <a:lnTo>
                      <a:pt x="660273" y="505587"/>
                    </a:lnTo>
                    <a:lnTo>
                      <a:pt x="659035" y="492347"/>
                    </a:lnTo>
                    <a:lnTo>
                      <a:pt x="648272" y="486918"/>
                    </a:lnTo>
                    <a:lnTo>
                      <a:pt x="641128" y="448056"/>
                    </a:lnTo>
                    <a:lnTo>
                      <a:pt x="591122" y="446913"/>
                    </a:lnTo>
                    <a:lnTo>
                      <a:pt x="583597" y="441865"/>
                    </a:lnTo>
                    <a:lnTo>
                      <a:pt x="575691" y="455486"/>
                    </a:lnTo>
                    <a:lnTo>
                      <a:pt x="582168" y="477203"/>
                    </a:lnTo>
                    <a:lnTo>
                      <a:pt x="566547" y="491014"/>
                    </a:lnTo>
                    <a:lnTo>
                      <a:pt x="553022" y="517589"/>
                    </a:lnTo>
                    <a:lnTo>
                      <a:pt x="543401" y="522256"/>
                    </a:lnTo>
                    <a:lnTo>
                      <a:pt x="539782" y="541306"/>
                    </a:lnTo>
                    <a:lnTo>
                      <a:pt x="530447" y="550164"/>
                    </a:lnTo>
                    <a:lnTo>
                      <a:pt x="526542" y="562642"/>
                    </a:lnTo>
                    <a:lnTo>
                      <a:pt x="532067" y="583121"/>
                    </a:lnTo>
                    <a:lnTo>
                      <a:pt x="527876" y="591312"/>
                    </a:lnTo>
                    <a:lnTo>
                      <a:pt x="522256" y="592646"/>
                    </a:lnTo>
                    <a:lnTo>
                      <a:pt x="522065" y="604552"/>
                    </a:lnTo>
                    <a:lnTo>
                      <a:pt x="501206" y="612553"/>
                    </a:lnTo>
                    <a:lnTo>
                      <a:pt x="478346" y="644081"/>
                    </a:lnTo>
                    <a:lnTo>
                      <a:pt x="472154" y="671036"/>
                    </a:lnTo>
                    <a:lnTo>
                      <a:pt x="478441" y="696087"/>
                    </a:lnTo>
                    <a:lnTo>
                      <a:pt x="483870" y="701897"/>
                    </a:lnTo>
                    <a:lnTo>
                      <a:pt x="490823" y="698849"/>
                    </a:lnTo>
                    <a:lnTo>
                      <a:pt x="499015" y="702278"/>
                    </a:lnTo>
                    <a:lnTo>
                      <a:pt x="498443" y="713423"/>
                    </a:lnTo>
                    <a:lnTo>
                      <a:pt x="483013" y="726377"/>
                    </a:lnTo>
                    <a:lnTo>
                      <a:pt x="489871" y="743426"/>
                    </a:lnTo>
                    <a:lnTo>
                      <a:pt x="485489" y="750665"/>
                    </a:lnTo>
                    <a:lnTo>
                      <a:pt x="488633" y="767715"/>
                    </a:lnTo>
                    <a:lnTo>
                      <a:pt x="493395" y="772763"/>
                    </a:lnTo>
                    <a:lnTo>
                      <a:pt x="489109" y="787337"/>
                    </a:lnTo>
                    <a:lnTo>
                      <a:pt x="496634" y="796480"/>
                    </a:lnTo>
                    <a:lnTo>
                      <a:pt x="514064" y="793718"/>
                    </a:lnTo>
                    <a:lnTo>
                      <a:pt x="521494" y="800386"/>
                    </a:lnTo>
                    <a:lnTo>
                      <a:pt x="538639" y="804005"/>
                    </a:lnTo>
                    <a:lnTo>
                      <a:pt x="539115" y="813435"/>
                    </a:lnTo>
                    <a:lnTo>
                      <a:pt x="556260" y="814769"/>
                    </a:lnTo>
                    <a:lnTo>
                      <a:pt x="557784" y="826199"/>
                    </a:lnTo>
                    <a:lnTo>
                      <a:pt x="567595" y="829532"/>
                    </a:lnTo>
                    <a:lnTo>
                      <a:pt x="573119" y="840296"/>
                    </a:lnTo>
                    <a:lnTo>
                      <a:pt x="555403" y="862013"/>
                    </a:lnTo>
                    <a:lnTo>
                      <a:pt x="533400" y="855536"/>
                    </a:lnTo>
                    <a:lnTo>
                      <a:pt x="530638" y="869823"/>
                    </a:lnTo>
                    <a:lnTo>
                      <a:pt x="520065" y="878776"/>
                    </a:lnTo>
                    <a:lnTo>
                      <a:pt x="499682" y="885634"/>
                    </a:lnTo>
                    <a:lnTo>
                      <a:pt x="489109" y="915543"/>
                    </a:lnTo>
                    <a:lnTo>
                      <a:pt x="474440" y="923354"/>
                    </a:lnTo>
                    <a:lnTo>
                      <a:pt x="468535" y="935355"/>
                    </a:lnTo>
                    <a:lnTo>
                      <a:pt x="473773" y="942880"/>
                    </a:lnTo>
                    <a:lnTo>
                      <a:pt x="481489" y="940594"/>
                    </a:lnTo>
                    <a:lnTo>
                      <a:pt x="501491" y="950214"/>
                    </a:lnTo>
                    <a:lnTo>
                      <a:pt x="500539" y="957263"/>
                    </a:lnTo>
                    <a:lnTo>
                      <a:pt x="515017" y="979646"/>
                    </a:lnTo>
                    <a:lnTo>
                      <a:pt x="525875" y="984695"/>
                    </a:lnTo>
                    <a:lnTo>
                      <a:pt x="532543" y="994982"/>
                    </a:lnTo>
                    <a:lnTo>
                      <a:pt x="532162" y="1021937"/>
                    </a:lnTo>
                    <a:lnTo>
                      <a:pt x="550926" y="1027843"/>
                    </a:lnTo>
                    <a:lnTo>
                      <a:pt x="544735" y="1032320"/>
                    </a:lnTo>
                    <a:lnTo>
                      <a:pt x="514350" y="1032891"/>
                    </a:lnTo>
                    <a:lnTo>
                      <a:pt x="508349" y="1044416"/>
                    </a:lnTo>
                    <a:lnTo>
                      <a:pt x="515969" y="1070801"/>
                    </a:lnTo>
                    <a:lnTo>
                      <a:pt x="531781" y="1077182"/>
                    </a:lnTo>
                    <a:lnTo>
                      <a:pt x="528257" y="1086612"/>
                    </a:lnTo>
                    <a:lnTo>
                      <a:pt x="534257" y="1095661"/>
                    </a:lnTo>
                    <a:lnTo>
                      <a:pt x="528733" y="1101090"/>
                    </a:lnTo>
                    <a:lnTo>
                      <a:pt x="527780" y="1110901"/>
                    </a:lnTo>
                    <a:lnTo>
                      <a:pt x="521780" y="1114044"/>
                    </a:lnTo>
                    <a:lnTo>
                      <a:pt x="528923" y="1128713"/>
                    </a:lnTo>
                    <a:lnTo>
                      <a:pt x="528066" y="1143667"/>
                    </a:lnTo>
                    <a:lnTo>
                      <a:pt x="543497" y="1146620"/>
                    </a:lnTo>
                    <a:lnTo>
                      <a:pt x="553117" y="1163574"/>
                    </a:lnTo>
                    <a:lnTo>
                      <a:pt x="562166" y="1163669"/>
                    </a:lnTo>
                    <a:lnTo>
                      <a:pt x="569309" y="1157288"/>
                    </a:lnTo>
                    <a:lnTo>
                      <a:pt x="568547" y="1163193"/>
                    </a:lnTo>
                    <a:lnTo>
                      <a:pt x="576358" y="1164527"/>
                    </a:lnTo>
                    <a:lnTo>
                      <a:pt x="579977" y="1172147"/>
                    </a:lnTo>
                    <a:lnTo>
                      <a:pt x="592550" y="1165574"/>
                    </a:lnTo>
                    <a:lnTo>
                      <a:pt x="604933" y="1167003"/>
                    </a:lnTo>
                    <a:lnTo>
                      <a:pt x="606647" y="1173004"/>
                    </a:lnTo>
                    <a:lnTo>
                      <a:pt x="596837" y="1193768"/>
                    </a:lnTo>
                    <a:lnTo>
                      <a:pt x="590741" y="1191101"/>
                    </a:lnTo>
                    <a:lnTo>
                      <a:pt x="585788" y="1199102"/>
                    </a:lnTo>
                    <a:lnTo>
                      <a:pt x="570929" y="1205484"/>
                    </a:lnTo>
                    <a:lnTo>
                      <a:pt x="577787" y="1230725"/>
                    </a:lnTo>
                    <a:lnTo>
                      <a:pt x="567214" y="1230059"/>
                    </a:lnTo>
                    <a:lnTo>
                      <a:pt x="529971" y="1241203"/>
                    </a:lnTo>
                    <a:lnTo>
                      <a:pt x="520351" y="1250347"/>
                    </a:lnTo>
                    <a:lnTo>
                      <a:pt x="513207" y="1266539"/>
                    </a:lnTo>
                    <a:lnTo>
                      <a:pt x="478250" y="1248728"/>
                    </a:lnTo>
                    <a:lnTo>
                      <a:pt x="436626" y="1265682"/>
                    </a:lnTo>
                    <a:lnTo>
                      <a:pt x="432149" y="1276731"/>
                    </a:lnTo>
                    <a:lnTo>
                      <a:pt x="427958" y="1274255"/>
                    </a:lnTo>
                    <a:lnTo>
                      <a:pt x="427958" y="1294162"/>
                    </a:lnTo>
                    <a:lnTo>
                      <a:pt x="437102" y="1296924"/>
                    </a:lnTo>
                    <a:lnTo>
                      <a:pt x="441484" y="1306640"/>
                    </a:lnTo>
                    <a:lnTo>
                      <a:pt x="455486" y="1310735"/>
                    </a:lnTo>
                    <a:lnTo>
                      <a:pt x="464534" y="1321308"/>
                    </a:lnTo>
                    <a:lnTo>
                      <a:pt x="468440" y="1338739"/>
                    </a:lnTo>
                    <a:lnTo>
                      <a:pt x="477488" y="1351693"/>
                    </a:lnTo>
                    <a:lnTo>
                      <a:pt x="491395" y="1361218"/>
                    </a:lnTo>
                    <a:lnTo>
                      <a:pt x="506159" y="1360361"/>
                    </a:lnTo>
                    <a:lnTo>
                      <a:pt x="515017" y="1372934"/>
                    </a:lnTo>
                    <a:lnTo>
                      <a:pt x="507873" y="1384935"/>
                    </a:lnTo>
                    <a:lnTo>
                      <a:pt x="519113" y="1404176"/>
                    </a:lnTo>
                    <a:lnTo>
                      <a:pt x="513969" y="1436561"/>
                    </a:lnTo>
                    <a:lnTo>
                      <a:pt x="501015" y="1451801"/>
                    </a:lnTo>
                    <a:lnTo>
                      <a:pt x="479393" y="1466660"/>
                    </a:lnTo>
                    <a:lnTo>
                      <a:pt x="479393" y="1466660"/>
                    </a:lnTo>
                    <a:lnTo>
                      <a:pt x="461010" y="1459230"/>
                    </a:lnTo>
                    <a:lnTo>
                      <a:pt x="457962" y="1449705"/>
                    </a:lnTo>
                    <a:lnTo>
                      <a:pt x="446818" y="1441133"/>
                    </a:lnTo>
                    <a:lnTo>
                      <a:pt x="445389" y="1427321"/>
                    </a:lnTo>
                    <a:lnTo>
                      <a:pt x="436055" y="1415987"/>
                    </a:lnTo>
                    <a:lnTo>
                      <a:pt x="438245" y="1410081"/>
                    </a:lnTo>
                    <a:lnTo>
                      <a:pt x="430625" y="1402652"/>
                    </a:lnTo>
                    <a:lnTo>
                      <a:pt x="430340" y="1397794"/>
                    </a:lnTo>
                    <a:lnTo>
                      <a:pt x="434721" y="1398842"/>
                    </a:lnTo>
                    <a:lnTo>
                      <a:pt x="428435" y="1392079"/>
                    </a:lnTo>
                    <a:lnTo>
                      <a:pt x="426911" y="1378268"/>
                    </a:lnTo>
                    <a:lnTo>
                      <a:pt x="418719" y="1374267"/>
                    </a:lnTo>
                    <a:lnTo>
                      <a:pt x="412147" y="1357027"/>
                    </a:lnTo>
                    <a:lnTo>
                      <a:pt x="413766" y="1349883"/>
                    </a:lnTo>
                    <a:lnTo>
                      <a:pt x="405289" y="1341977"/>
                    </a:lnTo>
                    <a:lnTo>
                      <a:pt x="409385" y="1331976"/>
                    </a:lnTo>
                    <a:lnTo>
                      <a:pt x="401860" y="1324832"/>
                    </a:lnTo>
                    <a:lnTo>
                      <a:pt x="401098" y="1311116"/>
                    </a:lnTo>
                    <a:lnTo>
                      <a:pt x="364522" y="1320356"/>
                    </a:lnTo>
                    <a:lnTo>
                      <a:pt x="356045" y="1335405"/>
                    </a:lnTo>
                    <a:lnTo>
                      <a:pt x="359569" y="1348931"/>
                    </a:lnTo>
                    <a:lnTo>
                      <a:pt x="323660" y="1370743"/>
                    </a:lnTo>
                    <a:lnTo>
                      <a:pt x="303276" y="1366171"/>
                    </a:lnTo>
                    <a:lnTo>
                      <a:pt x="289465" y="1372838"/>
                    </a:lnTo>
                    <a:lnTo>
                      <a:pt x="284226" y="1367504"/>
                    </a:lnTo>
                    <a:lnTo>
                      <a:pt x="269081" y="1373029"/>
                    </a:lnTo>
                    <a:lnTo>
                      <a:pt x="257651" y="1369028"/>
                    </a:lnTo>
                    <a:lnTo>
                      <a:pt x="257651" y="1369028"/>
                    </a:lnTo>
                    <a:lnTo>
                      <a:pt x="243173" y="1357122"/>
                    </a:lnTo>
                    <a:lnTo>
                      <a:pt x="240792" y="1345502"/>
                    </a:lnTo>
                    <a:lnTo>
                      <a:pt x="227933" y="1344359"/>
                    </a:lnTo>
                    <a:lnTo>
                      <a:pt x="212503" y="1310259"/>
                    </a:lnTo>
                    <a:lnTo>
                      <a:pt x="223742" y="1272731"/>
                    </a:lnTo>
                    <a:lnTo>
                      <a:pt x="251746" y="1254252"/>
                    </a:lnTo>
                    <a:lnTo>
                      <a:pt x="254127" y="1240346"/>
                    </a:lnTo>
                    <a:lnTo>
                      <a:pt x="233363" y="1185577"/>
                    </a:lnTo>
                    <a:lnTo>
                      <a:pt x="227171" y="1179005"/>
                    </a:lnTo>
                    <a:lnTo>
                      <a:pt x="223457" y="1167003"/>
                    </a:lnTo>
                    <a:lnTo>
                      <a:pt x="214598" y="1147191"/>
                    </a:lnTo>
                    <a:lnTo>
                      <a:pt x="212789" y="1114901"/>
                    </a:lnTo>
                    <a:lnTo>
                      <a:pt x="196596" y="1103090"/>
                    </a:lnTo>
                    <a:lnTo>
                      <a:pt x="170021" y="1062990"/>
                    </a:lnTo>
                    <a:lnTo>
                      <a:pt x="171355" y="1054418"/>
                    </a:lnTo>
                    <a:lnTo>
                      <a:pt x="186404" y="1040225"/>
                    </a:lnTo>
                    <a:lnTo>
                      <a:pt x="189357" y="1029938"/>
                    </a:lnTo>
                    <a:lnTo>
                      <a:pt x="176689" y="1009174"/>
                    </a:lnTo>
                    <a:lnTo>
                      <a:pt x="148400" y="995648"/>
                    </a:lnTo>
                    <a:lnTo>
                      <a:pt x="138494" y="995077"/>
                    </a:lnTo>
                    <a:lnTo>
                      <a:pt x="132112" y="999839"/>
                    </a:lnTo>
                    <a:lnTo>
                      <a:pt x="123158" y="1030700"/>
                    </a:lnTo>
                    <a:lnTo>
                      <a:pt x="113252" y="1039559"/>
                    </a:lnTo>
                    <a:lnTo>
                      <a:pt x="100489" y="1042511"/>
                    </a:lnTo>
                    <a:lnTo>
                      <a:pt x="65627" y="999268"/>
                    </a:lnTo>
                    <a:lnTo>
                      <a:pt x="62770" y="980789"/>
                    </a:lnTo>
                    <a:lnTo>
                      <a:pt x="69437" y="961168"/>
                    </a:lnTo>
                    <a:lnTo>
                      <a:pt x="62008" y="950881"/>
                    </a:lnTo>
                    <a:lnTo>
                      <a:pt x="52959" y="948595"/>
                    </a:lnTo>
                    <a:lnTo>
                      <a:pt x="47625" y="930307"/>
                    </a:lnTo>
                    <a:lnTo>
                      <a:pt x="34957" y="914781"/>
                    </a:lnTo>
                    <a:lnTo>
                      <a:pt x="26099" y="881729"/>
                    </a:lnTo>
                    <a:lnTo>
                      <a:pt x="2096" y="857345"/>
                    </a:lnTo>
                    <a:lnTo>
                      <a:pt x="0" y="835343"/>
                    </a:lnTo>
                    <a:lnTo>
                      <a:pt x="10001" y="822770"/>
                    </a:lnTo>
                    <a:lnTo>
                      <a:pt x="11716" y="846772"/>
                    </a:lnTo>
                    <a:lnTo>
                      <a:pt x="26480" y="848297"/>
                    </a:lnTo>
                    <a:lnTo>
                      <a:pt x="35814" y="844391"/>
                    </a:lnTo>
                    <a:lnTo>
                      <a:pt x="46196" y="852964"/>
                    </a:lnTo>
                    <a:lnTo>
                      <a:pt x="58103" y="883634"/>
                    </a:lnTo>
                    <a:lnTo>
                      <a:pt x="66389" y="891445"/>
                    </a:lnTo>
                    <a:lnTo>
                      <a:pt x="80105" y="889445"/>
                    </a:lnTo>
                    <a:lnTo>
                      <a:pt x="89535" y="881634"/>
                    </a:lnTo>
                    <a:lnTo>
                      <a:pt x="104966" y="893636"/>
                    </a:lnTo>
                    <a:lnTo>
                      <a:pt x="112300" y="889635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任意多边形: 形状 51"/>
              <p:cNvSpPr/>
              <p:nvPr>
                <p:custDataLst>
                  <p:tags r:id="rId104"/>
                </p:custDataLst>
              </p:nvPr>
            </p:nvSpPr>
            <p:spPr>
              <a:xfrm>
                <a:off x="5874" y="6217"/>
                <a:ext cx="128" cy="104"/>
              </a:xfrm>
              <a:custGeom>
                <a:avLst/>
                <a:gdLst>
                  <a:gd name="connsiteX0" fmla="*/ 607409 w 1130903"/>
                  <a:gd name="connsiteY0" fmla="*/ 0 h 754570"/>
                  <a:gd name="connsiteX1" fmla="*/ 615125 w 1130903"/>
                  <a:gd name="connsiteY1" fmla="*/ 2953 h 754570"/>
                  <a:gd name="connsiteX2" fmla="*/ 619506 w 1130903"/>
                  <a:gd name="connsiteY2" fmla="*/ 12002 h 754570"/>
                  <a:gd name="connsiteX3" fmla="*/ 637032 w 1130903"/>
                  <a:gd name="connsiteY3" fmla="*/ 15526 h 754570"/>
                  <a:gd name="connsiteX4" fmla="*/ 645509 w 1130903"/>
                  <a:gd name="connsiteY4" fmla="*/ 25813 h 754570"/>
                  <a:gd name="connsiteX5" fmla="*/ 635984 w 1130903"/>
                  <a:gd name="connsiteY5" fmla="*/ 46292 h 754570"/>
                  <a:gd name="connsiteX6" fmla="*/ 647129 w 1130903"/>
                  <a:gd name="connsiteY6" fmla="*/ 56197 h 754570"/>
                  <a:gd name="connsiteX7" fmla="*/ 646557 w 1130903"/>
                  <a:gd name="connsiteY7" fmla="*/ 64008 h 754570"/>
                  <a:gd name="connsiteX8" fmla="*/ 658940 w 1130903"/>
                  <a:gd name="connsiteY8" fmla="*/ 76676 h 754570"/>
                  <a:gd name="connsiteX9" fmla="*/ 656368 w 1130903"/>
                  <a:gd name="connsiteY9" fmla="*/ 80201 h 754570"/>
                  <a:gd name="connsiteX10" fmla="*/ 662083 w 1130903"/>
                  <a:gd name="connsiteY10" fmla="*/ 91154 h 754570"/>
                  <a:gd name="connsiteX11" fmla="*/ 660559 w 1130903"/>
                  <a:gd name="connsiteY11" fmla="*/ 98393 h 754570"/>
                  <a:gd name="connsiteX12" fmla="*/ 669893 w 1130903"/>
                  <a:gd name="connsiteY12" fmla="*/ 106013 h 754570"/>
                  <a:gd name="connsiteX13" fmla="*/ 670274 w 1130903"/>
                  <a:gd name="connsiteY13" fmla="*/ 117158 h 754570"/>
                  <a:gd name="connsiteX14" fmla="*/ 681228 w 1130903"/>
                  <a:gd name="connsiteY14" fmla="*/ 137160 h 754570"/>
                  <a:gd name="connsiteX15" fmla="*/ 689515 w 1130903"/>
                  <a:gd name="connsiteY15" fmla="*/ 143066 h 754570"/>
                  <a:gd name="connsiteX16" fmla="*/ 689134 w 1130903"/>
                  <a:gd name="connsiteY16" fmla="*/ 156020 h 754570"/>
                  <a:gd name="connsiteX17" fmla="*/ 698754 w 1130903"/>
                  <a:gd name="connsiteY17" fmla="*/ 164497 h 754570"/>
                  <a:gd name="connsiteX18" fmla="*/ 700850 w 1130903"/>
                  <a:gd name="connsiteY18" fmla="*/ 180213 h 754570"/>
                  <a:gd name="connsiteX19" fmla="*/ 705612 w 1130903"/>
                  <a:gd name="connsiteY19" fmla="*/ 173546 h 754570"/>
                  <a:gd name="connsiteX20" fmla="*/ 716090 w 1130903"/>
                  <a:gd name="connsiteY20" fmla="*/ 173546 h 754570"/>
                  <a:gd name="connsiteX21" fmla="*/ 731425 w 1130903"/>
                  <a:gd name="connsiteY21" fmla="*/ 182785 h 754570"/>
                  <a:gd name="connsiteX22" fmla="*/ 740950 w 1130903"/>
                  <a:gd name="connsiteY22" fmla="*/ 156210 h 754570"/>
                  <a:gd name="connsiteX23" fmla="*/ 752666 w 1130903"/>
                  <a:gd name="connsiteY23" fmla="*/ 157163 h 754570"/>
                  <a:gd name="connsiteX24" fmla="*/ 757714 w 1130903"/>
                  <a:gd name="connsiteY24" fmla="*/ 170021 h 754570"/>
                  <a:gd name="connsiteX25" fmla="*/ 794004 w 1130903"/>
                  <a:gd name="connsiteY25" fmla="*/ 150495 h 754570"/>
                  <a:gd name="connsiteX26" fmla="*/ 793528 w 1130903"/>
                  <a:gd name="connsiteY26" fmla="*/ 138779 h 754570"/>
                  <a:gd name="connsiteX27" fmla="*/ 808196 w 1130903"/>
                  <a:gd name="connsiteY27" fmla="*/ 147256 h 754570"/>
                  <a:gd name="connsiteX28" fmla="*/ 798195 w 1130903"/>
                  <a:gd name="connsiteY28" fmla="*/ 170021 h 754570"/>
                  <a:gd name="connsiteX29" fmla="*/ 810101 w 1130903"/>
                  <a:gd name="connsiteY29" fmla="*/ 173450 h 754570"/>
                  <a:gd name="connsiteX30" fmla="*/ 826389 w 1130903"/>
                  <a:gd name="connsiteY30" fmla="*/ 169545 h 754570"/>
                  <a:gd name="connsiteX31" fmla="*/ 855155 w 1130903"/>
                  <a:gd name="connsiteY31" fmla="*/ 178213 h 754570"/>
                  <a:gd name="connsiteX32" fmla="*/ 888111 w 1130903"/>
                  <a:gd name="connsiteY32" fmla="*/ 179261 h 754570"/>
                  <a:gd name="connsiteX33" fmla="*/ 926783 w 1130903"/>
                  <a:gd name="connsiteY33" fmla="*/ 169069 h 754570"/>
                  <a:gd name="connsiteX34" fmla="*/ 929926 w 1130903"/>
                  <a:gd name="connsiteY34" fmla="*/ 172307 h 754570"/>
                  <a:gd name="connsiteX35" fmla="*/ 920115 w 1130903"/>
                  <a:gd name="connsiteY35" fmla="*/ 184595 h 754570"/>
                  <a:gd name="connsiteX36" fmla="*/ 922306 w 1130903"/>
                  <a:gd name="connsiteY36" fmla="*/ 188404 h 754570"/>
                  <a:gd name="connsiteX37" fmla="*/ 926973 w 1130903"/>
                  <a:gd name="connsiteY37" fmla="*/ 181832 h 754570"/>
                  <a:gd name="connsiteX38" fmla="*/ 942594 w 1130903"/>
                  <a:gd name="connsiteY38" fmla="*/ 175165 h 754570"/>
                  <a:gd name="connsiteX39" fmla="*/ 959930 w 1130903"/>
                  <a:gd name="connsiteY39" fmla="*/ 155734 h 754570"/>
                  <a:gd name="connsiteX40" fmla="*/ 988219 w 1130903"/>
                  <a:gd name="connsiteY40" fmla="*/ 144113 h 754570"/>
                  <a:gd name="connsiteX41" fmla="*/ 1009745 w 1130903"/>
                  <a:gd name="connsiteY41" fmla="*/ 136493 h 754570"/>
                  <a:gd name="connsiteX42" fmla="*/ 1022223 w 1130903"/>
                  <a:gd name="connsiteY42" fmla="*/ 137827 h 754570"/>
                  <a:gd name="connsiteX43" fmla="*/ 1040606 w 1130903"/>
                  <a:gd name="connsiteY43" fmla="*/ 132493 h 754570"/>
                  <a:gd name="connsiteX44" fmla="*/ 1054608 w 1130903"/>
                  <a:gd name="connsiteY44" fmla="*/ 137636 h 754570"/>
                  <a:gd name="connsiteX45" fmla="*/ 1080516 w 1130903"/>
                  <a:gd name="connsiteY45" fmla="*/ 130302 h 754570"/>
                  <a:gd name="connsiteX46" fmla="*/ 1080516 w 1130903"/>
                  <a:gd name="connsiteY46" fmla="*/ 130302 h 754570"/>
                  <a:gd name="connsiteX47" fmla="*/ 1089089 w 1130903"/>
                  <a:gd name="connsiteY47" fmla="*/ 133636 h 754570"/>
                  <a:gd name="connsiteX48" fmla="*/ 1089470 w 1130903"/>
                  <a:gd name="connsiteY48" fmla="*/ 141256 h 754570"/>
                  <a:gd name="connsiteX49" fmla="*/ 1077849 w 1130903"/>
                  <a:gd name="connsiteY49" fmla="*/ 170879 h 754570"/>
                  <a:gd name="connsiteX50" fmla="*/ 1076420 w 1130903"/>
                  <a:gd name="connsiteY50" fmla="*/ 189071 h 754570"/>
                  <a:gd name="connsiteX51" fmla="*/ 1082802 w 1130903"/>
                  <a:gd name="connsiteY51" fmla="*/ 197739 h 754570"/>
                  <a:gd name="connsiteX52" fmla="*/ 1106615 w 1130903"/>
                  <a:gd name="connsiteY52" fmla="*/ 209455 h 754570"/>
                  <a:gd name="connsiteX53" fmla="*/ 1105567 w 1130903"/>
                  <a:gd name="connsiteY53" fmla="*/ 232696 h 754570"/>
                  <a:gd name="connsiteX54" fmla="*/ 1097756 w 1130903"/>
                  <a:gd name="connsiteY54" fmla="*/ 245936 h 754570"/>
                  <a:gd name="connsiteX55" fmla="*/ 1111853 w 1130903"/>
                  <a:gd name="connsiteY55" fmla="*/ 293751 h 754570"/>
                  <a:gd name="connsiteX56" fmla="*/ 1111758 w 1130903"/>
                  <a:gd name="connsiteY56" fmla="*/ 320516 h 754570"/>
                  <a:gd name="connsiteX57" fmla="*/ 1128998 w 1130903"/>
                  <a:gd name="connsiteY57" fmla="*/ 324326 h 754570"/>
                  <a:gd name="connsiteX58" fmla="*/ 1130903 w 1130903"/>
                  <a:gd name="connsiteY58" fmla="*/ 332042 h 754570"/>
                  <a:gd name="connsiteX59" fmla="*/ 1127760 w 1130903"/>
                  <a:gd name="connsiteY59" fmla="*/ 338995 h 754570"/>
                  <a:gd name="connsiteX60" fmla="*/ 1117092 w 1130903"/>
                  <a:gd name="connsiteY60" fmla="*/ 345186 h 754570"/>
                  <a:gd name="connsiteX61" fmla="*/ 1116521 w 1130903"/>
                  <a:gd name="connsiteY61" fmla="*/ 365379 h 754570"/>
                  <a:gd name="connsiteX62" fmla="*/ 1111663 w 1130903"/>
                  <a:gd name="connsiteY62" fmla="*/ 375952 h 754570"/>
                  <a:gd name="connsiteX63" fmla="*/ 1115949 w 1130903"/>
                  <a:gd name="connsiteY63" fmla="*/ 386620 h 754570"/>
                  <a:gd name="connsiteX64" fmla="*/ 1105281 w 1130903"/>
                  <a:gd name="connsiteY64" fmla="*/ 398240 h 754570"/>
                  <a:gd name="connsiteX65" fmla="*/ 1110901 w 1130903"/>
                  <a:gd name="connsiteY65" fmla="*/ 405003 h 754570"/>
                  <a:gd name="connsiteX66" fmla="*/ 1105472 w 1130903"/>
                  <a:gd name="connsiteY66" fmla="*/ 413195 h 754570"/>
                  <a:gd name="connsiteX67" fmla="*/ 1107758 w 1130903"/>
                  <a:gd name="connsiteY67" fmla="*/ 415862 h 754570"/>
                  <a:gd name="connsiteX68" fmla="*/ 1094137 w 1130903"/>
                  <a:gd name="connsiteY68" fmla="*/ 436626 h 754570"/>
                  <a:gd name="connsiteX69" fmla="*/ 1079659 w 1130903"/>
                  <a:gd name="connsiteY69" fmla="*/ 439484 h 754570"/>
                  <a:gd name="connsiteX70" fmla="*/ 1073753 w 1130903"/>
                  <a:gd name="connsiteY70" fmla="*/ 446532 h 754570"/>
                  <a:gd name="connsiteX71" fmla="*/ 1073753 w 1130903"/>
                  <a:gd name="connsiteY71" fmla="*/ 446532 h 754570"/>
                  <a:gd name="connsiteX72" fmla="*/ 1064705 w 1130903"/>
                  <a:gd name="connsiteY72" fmla="*/ 453676 h 754570"/>
                  <a:gd name="connsiteX73" fmla="*/ 1080326 w 1130903"/>
                  <a:gd name="connsiteY73" fmla="*/ 463772 h 754570"/>
                  <a:gd name="connsiteX74" fmla="*/ 1081469 w 1130903"/>
                  <a:gd name="connsiteY74" fmla="*/ 484251 h 754570"/>
                  <a:gd name="connsiteX75" fmla="*/ 1056513 w 1130903"/>
                  <a:gd name="connsiteY75" fmla="*/ 496253 h 754570"/>
                  <a:gd name="connsiteX76" fmla="*/ 1012508 w 1130903"/>
                  <a:gd name="connsiteY76" fmla="*/ 507778 h 754570"/>
                  <a:gd name="connsiteX77" fmla="*/ 998887 w 1130903"/>
                  <a:gd name="connsiteY77" fmla="*/ 516827 h 754570"/>
                  <a:gd name="connsiteX78" fmla="*/ 1000697 w 1130903"/>
                  <a:gd name="connsiteY78" fmla="*/ 525209 h 754570"/>
                  <a:gd name="connsiteX79" fmla="*/ 989838 w 1130903"/>
                  <a:gd name="connsiteY79" fmla="*/ 564928 h 754570"/>
                  <a:gd name="connsiteX80" fmla="*/ 993172 w 1130903"/>
                  <a:gd name="connsiteY80" fmla="*/ 579025 h 754570"/>
                  <a:gd name="connsiteX81" fmla="*/ 985361 w 1130903"/>
                  <a:gd name="connsiteY81" fmla="*/ 581501 h 754570"/>
                  <a:gd name="connsiteX82" fmla="*/ 978599 w 1130903"/>
                  <a:gd name="connsiteY82" fmla="*/ 597503 h 754570"/>
                  <a:gd name="connsiteX83" fmla="*/ 965454 w 1130903"/>
                  <a:gd name="connsiteY83" fmla="*/ 601789 h 754570"/>
                  <a:gd name="connsiteX84" fmla="*/ 957739 w 1130903"/>
                  <a:gd name="connsiteY84" fmla="*/ 610267 h 754570"/>
                  <a:gd name="connsiteX85" fmla="*/ 956596 w 1130903"/>
                  <a:gd name="connsiteY85" fmla="*/ 614648 h 754570"/>
                  <a:gd name="connsiteX86" fmla="*/ 964501 w 1130903"/>
                  <a:gd name="connsiteY86" fmla="*/ 615410 h 754570"/>
                  <a:gd name="connsiteX87" fmla="*/ 967169 w 1130903"/>
                  <a:gd name="connsiteY87" fmla="*/ 621030 h 754570"/>
                  <a:gd name="connsiteX88" fmla="*/ 963263 w 1130903"/>
                  <a:gd name="connsiteY88" fmla="*/ 630936 h 754570"/>
                  <a:gd name="connsiteX89" fmla="*/ 965549 w 1130903"/>
                  <a:gd name="connsiteY89" fmla="*/ 640747 h 754570"/>
                  <a:gd name="connsiteX90" fmla="*/ 950214 w 1130903"/>
                  <a:gd name="connsiteY90" fmla="*/ 645128 h 754570"/>
                  <a:gd name="connsiteX91" fmla="*/ 942594 w 1130903"/>
                  <a:gd name="connsiteY91" fmla="*/ 656082 h 754570"/>
                  <a:gd name="connsiteX92" fmla="*/ 931831 w 1130903"/>
                  <a:gd name="connsiteY92" fmla="*/ 661416 h 754570"/>
                  <a:gd name="connsiteX93" fmla="*/ 926497 w 1130903"/>
                  <a:gd name="connsiteY93" fmla="*/ 673513 h 754570"/>
                  <a:gd name="connsiteX94" fmla="*/ 910019 w 1130903"/>
                  <a:gd name="connsiteY94" fmla="*/ 688658 h 754570"/>
                  <a:gd name="connsiteX95" fmla="*/ 911162 w 1130903"/>
                  <a:gd name="connsiteY95" fmla="*/ 705803 h 754570"/>
                  <a:gd name="connsiteX96" fmla="*/ 889826 w 1130903"/>
                  <a:gd name="connsiteY96" fmla="*/ 720090 h 754570"/>
                  <a:gd name="connsiteX97" fmla="*/ 883825 w 1130903"/>
                  <a:gd name="connsiteY97" fmla="*/ 716852 h 754570"/>
                  <a:gd name="connsiteX98" fmla="*/ 856869 w 1130903"/>
                  <a:gd name="connsiteY98" fmla="*/ 754571 h 754570"/>
                  <a:gd name="connsiteX99" fmla="*/ 856869 w 1130903"/>
                  <a:gd name="connsiteY99" fmla="*/ 754571 h 754570"/>
                  <a:gd name="connsiteX100" fmla="*/ 830485 w 1130903"/>
                  <a:gd name="connsiteY100" fmla="*/ 730472 h 754570"/>
                  <a:gd name="connsiteX101" fmla="*/ 805910 w 1130903"/>
                  <a:gd name="connsiteY101" fmla="*/ 718947 h 754570"/>
                  <a:gd name="connsiteX102" fmla="*/ 805910 w 1130903"/>
                  <a:gd name="connsiteY102" fmla="*/ 718947 h 754570"/>
                  <a:gd name="connsiteX103" fmla="*/ 812768 w 1130903"/>
                  <a:gd name="connsiteY103" fmla="*/ 713613 h 754570"/>
                  <a:gd name="connsiteX104" fmla="*/ 808101 w 1130903"/>
                  <a:gd name="connsiteY104" fmla="*/ 707422 h 754570"/>
                  <a:gd name="connsiteX105" fmla="*/ 808196 w 1130903"/>
                  <a:gd name="connsiteY105" fmla="*/ 694944 h 754570"/>
                  <a:gd name="connsiteX106" fmla="*/ 776669 w 1130903"/>
                  <a:gd name="connsiteY106" fmla="*/ 671798 h 754570"/>
                  <a:gd name="connsiteX107" fmla="*/ 767429 w 1130903"/>
                  <a:gd name="connsiteY107" fmla="*/ 638842 h 754570"/>
                  <a:gd name="connsiteX108" fmla="*/ 758666 w 1130903"/>
                  <a:gd name="connsiteY108" fmla="*/ 627507 h 754570"/>
                  <a:gd name="connsiteX109" fmla="*/ 754190 w 1130903"/>
                  <a:gd name="connsiteY109" fmla="*/ 601313 h 754570"/>
                  <a:gd name="connsiteX110" fmla="*/ 738092 w 1130903"/>
                  <a:gd name="connsiteY110" fmla="*/ 577882 h 754570"/>
                  <a:gd name="connsiteX111" fmla="*/ 714756 w 1130903"/>
                  <a:gd name="connsiteY111" fmla="*/ 550831 h 754570"/>
                  <a:gd name="connsiteX112" fmla="*/ 694277 w 1130903"/>
                  <a:gd name="connsiteY112" fmla="*/ 544449 h 754570"/>
                  <a:gd name="connsiteX113" fmla="*/ 681609 w 1130903"/>
                  <a:gd name="connsiteY113" fmla="*/ 534257 h 754570"/>
                  <a:gd name="connsiteX114" fmla="*/ 676370 w 1130903"/>
                  <a:gd name="connsiteY114" fmla="*/ 537020 h 754570"/>
                  <a:gd name="connsiteX115" fmla="*/ 674180 w 1130903"/>
                  <a:gd name="connsiteY115" fmla="*/ 525494 h 754570"/>
                  <a:gd name="connsiteX116" fmla="*/ 651415 w 1130903"/>
                  <a:gd name="connsiteY116" fmla="*/ 515969 h 754570"/>
                  <a:gd name="connsiteX117" fmla="*/ 651415 w 1130903"/>
                  <a:gd name="connsiteY117" fmla="*/ 515969 h 754570"/>
                  <a:gd name="connsiteX118" fmla="*/ 635603 w 1130903"/>
                  <a:gd name="connsiteY118" fmla="*/ 510254 h 754570"/>
                  <a:gd name="connsiteX119" fmla="*/ 621221 w 1130903"/>
                  <a:gd name="connsiteY119" fmla="*/ 511112 h 754570"/>
                  <a:gd name="connsiteX120" fmla="*/ 629031 w 1130903"/>
                  <a:gd name="connsiteY120" fmla="*/ 490061 h 754570"/>
                  <a:gd name="connsiteX121" fmla="*/ 617315 w 1130903"/>
                  <a:gd name="connsiteY121" fmla="*/ 487680 h 754570"/>
                  <a:gd name="connsiteX122" fmla="*/ 606647 w 1130903"/>
                  <a:gd name="connsiteY122" fmla="*/ 479108 h 754570"/>
                  <a:gd name="connsiteX123" fmla="*/ 601409 w 1130903"/>
                  <a:gd name="connsiteY123" fmla="*/ 456438 h 754570"/>
                  <a:gd name="connsiteX124" fmla="*/ 590645 w 1130903"/>
                  <a:gd name="connsiteY124" fmla="*/ 458534 h 754570"/>
                  <a:gd name="connsiteX125" fmla="*/ 592646 w 1130903"/>
                  <a:gd name="connsiteY125" fmla="*/ 466916 h 754570"/>
                  <a:gd name="connsiteX126" fmla="*/ 584740 w 1130903"/>
                  <a:gd name="connsiteY126" fmla="*/ 472821 h 754570"/>
                  <a:gd name="connsiteX127" fmla="*/ 558832 w 1130903"/>
                  <a:gd name="connsiteY127" fmla="*/ 457105 h 754570"/>
                  <a:gd name="connsiteX128" fmla="*/ 551402 w 1130903"/>
                  <a:gd name="connsiteY128" fmla="*/ 461391 h 754570"/>
                  <a:gd name="connsiteX129" fmla="*/ 546068 w 1130903"/>
                  <a:gd name="connsiteY129" fmla="*/ 397288 h 754570"/>
                  <a:gd name="connsiteX130" fmla="*/ 549116 w 1130903"/>
                  <a:gd name="connsiteY130" fmla="*/ 378905 h 754570"/>
                  <a:gd name="connsiteX131" fmla="*/ 541687 w 1130903"/>
                  <a:gd name="connsiteY131" fmla="*/ 345377 h 754570"/>
                  <a:gd name="connsiteX132" fmla="*/ 499872 w 1130903"/>
                  <a:gd name="connsiteY132" fmla="*/ 358330 h 754570"/>
                  <a:gd name="connsiteX133" fmla="*/ 497205 w 1130903"/>
                  <a:gd name="connsiteY133" fmla="*/ 383096 h 754570"/>
                  <a:gd name="connsiteX134" fmla="*/ 454438 w 1130903"/>
                  <a:gd name="connsiteY134" fmla="*/ 366427 h 754570"/>
                  <a:gd name="connsiteX135" fmla="*/ 415766 w 1130903"/>
                  <a:gd name="connsiteY135" fmla="*/ 336518 h 754570"/>
                  <a:gd name="connsiteX136" fmla="*/ 406432 w 1130903"/>
                  <a:gd name="connsiteY136" fmla="*/ 340043 h 754570"/>
                  <a:gd name="connsiteX137" fmla="*/ 396812 w 1130903"/>
                  <a:gd name="connsiteY137" fmla="*/ 337566 h 754570"/>
                  <a:gd name="connsiteX138" fmla="*/ 367570 w 1130903"/>
                  <a:gd name="connsiteY138" fmla="*/ 348710 h 754570"/>
                  <a:gd name="connsiteX139" fmla="*/ 346996 w 1130903"/>
                  <a:gd name="connsiteY139" fmla="*/ 368427 h 754570"/>
                  <a:gd name="connsiteX140" fmla="*/ 325946 w 1130903"/>
                  <a:gd name="connsiteY140" fmla="*/ 375952 h 754570"/>
                  <a:gd name="connsiteX141" fmla="*/ 305467 w 1130903"/>
                  <a:gd name="connsiteY141" fmla="*/ 400621 h 754570"/>
                  <a:gd name="connsiteX142" fmla="*/ 273272 w 1130903"/>
                  <a:gd name="connsiteY142" fmla="*/ 419957 h 754570"/>
                  <a:gd name="connsiteX143" fmla="*/ 261175 w 1130903"/>
                  <a:gd name="connsiteY143" fmla="*/ 415385 h 754570"/>
                  <a:gd name="connsiteX144" fmla="*/ 246412 w 1130903"/>
                  <a:gd name="connsiteY144" fmla="*/ 419195 h 754570"/>
                  <a:gd name="connsiteX145" fmla="*/ 243745 w 1130903"/>
                  <a:gd name="connsiteY145" fmla="*/ 404717 h 754570"/>
                  <a:gd name="connsiteX146" fmla="*/ 234696 w 1130903"/>
                  <a:gd name="connsiteY146" fmla="*/ 407098 h 754570"/>
                  <a:gd name="connsiteX147" fmla="*/ 213932 w 1130903"/>
                  <a:gd name="connsiteY147" fmla="*/ 385953 h 754570"/>
                  <a:gd name="connsiteX148" fmla="*/ 186595 w 1130903"/>
                  <a:gd name="connsiteY148" fmla="*/ 378809 h 754570"/>
                  <a:gd name="connsiteX149" fmla="*/ 179070 w 1130903"/>
                  <a:gd name="connsiteY149" fmla="*/ 360331 h 754570"/>
                  <a:gd name="connsiteX150" fmla="*/ 181642 w 1130903"/>
                  <a:gd name="connsiteY150" fmla="*/ 353282 h 754570"/>
                  <a:gd name="connsiteX151" fmla="*/ 171259 w 1130903"/>
                  <a:gd name="connsiteY151" fmla="*/ 341947 h 754570"/>
                  <a:gd name="connsiteX152" fmla="*/ 155829 w 1130903"/>
                  <a:gd name="connsiteY152" fmla="*/ 334709 h 754570"/>
                  <a:gd name="connsiteX153" fmla="*/ 133541 w 1130903"/>
                  <a:gd name="connsiteY153" fmla="*/ 333470 h 754570"/>
                  <a:gd name="connsiteX154" fmla="*/ 121063 w 1130903"/>
                  <a:gd name="connsiteY154" fmla="*/ 318135 h 754570"/>
                  <a:gd name="connsiteX155" fmla="*/ 102775 w 1130903"/>
                  <a:gd name="connsiteY155" fmla="*/ 314706 h 754570"/>
                  <a:gd name="connsiteX156" fmla="*/ 95441 w 1130903"/>
                  <a:gd name="connsiteY156" fmla="*/ 298133 h 754570"/>
                  <a:gd name="connsiteX157" fmla="*/ 82487 w 1130903"/>
                  <a:gd name="connsiteY157" fmla="*/ 285369 h 754570"/>
                  <a:gd name="connsiteX158" fmla="*/ 74104 w 1130903"/>
                  <a:gd name="connsiteY158" fmla="*/ 284988 h 754570"/>
                  <a:gd name="connsiteX159" fmla="*/ 63627 w 1130903"/>
                  <a:gd name="connsiteY159" fmla="*/ 273939 h 754570"/>
                  <a:gd name="connsiteX160" fmla="*/ 51054 w 1130903"/>
                  <a:gd name="connsiteY160" fmla="*/ 277749 h 754570"/>
                  <a:gd name="connsiteX161" fmla="*/ 46673 w 1130903"/>
                  <a:gd name="connsiteY161" fmla="*/ 268319 h 754570"/>
                  <a:gd name="connsiteX162" fmla="*/ 30671 w 1130903"/>
                  <a:gd name="connsiteY162" fmla="*/ 266986 h 754570"/>
                  <a:gd name="connsiteX163" fmla="*/ 30671 w 1130903"/>
                  <a:gd name="connsiteY163" fmla="*/ 266986 h 754570"/>
                  <a:gd name="connsiteX164" fmla="*/ 22574 w 1130903"/>
                  <a:gd name="connsiteY164" fmla="*/ 253270 h 754570"/>
                  <a:gd name="connsiteX165" fmla="*/ 10192 w 1130903"/>
                  <a:gd name="connsiteY165" fmla="*/ 249174 h 754570"/>
                  <a:gd name="connsiteX166" fmla="*/ 5334 w 1130903"/>
                  <a:gd name="connsiteY166" fmla="*/ 241745 h 754570"/>
                  <a:gd name="connsiteX167" fmla="*/ 5525 w 1130903"/>
                  <a:gd name="connsiteY167" fmla="*/ 215741 h 754570"/>
                  <a:gd name="connsiteX168" fmla="*/ 0 w 1130903"/>
                  <a:gd name="connsiteY168" fmla="*/ 205740 h 754570"/>
                  <a:gd name="connsiteX169" fmla="*/ 0 w 1130903"/>
                  <a:gd name="connsiteY169" fmla="*/ 205740 h 754570"/>
                  <a:gd name="connsiteX170" fmla="*/ 4763 w 1130903"/>
                  <a:gd name="connsiteY170" fmla="*/ 207836 h 754570"/>
                  <a:gd name="connsiteX171" fmla="*/ 25908 w 1130903"/>
                  <a:gd name="connsiteY171" fmla="*/ 188309 h 754570"/>
                  <a:gd name="connsiteX172" fmla="*/ 32671 w 1130903"/>
                  <a:gd name="connsiteY172" fmla="*/ 192500 h 754570"/>
                  <a:gd name="connsiteX173" fmla="*/ 38195 w 1130903"/>
                  <a:gd name="connsiteY173" fmla="*/ 190595 h 754570"/>
                  <a:gd name="connsiteX174" fmla="*/ 42863 w 1130903"/>
                  <a:gd name="connsiteY174" fmla="*/ 182689 h 754570"/>
                  <a:gd name="connsiteX175" fmla="*/ 54959 w 1130903"/>
                  <a:gd name="connsiteY175" fmla="*/ 177260 h 754570"/>
                  <a:gd name="connsiteX176" fmla="*/ 54197 w 1130903"/>
                  <a:gd name="connsiteY176" fmla="*/ 171545 h 754570"/>
                  <a:gd name="connsiteX177" fmla="*/ 63437 w 1130903"/>
                  <a:gd name="connsiteY177" fmla="*/ 176975 h 754570"/>
                  <a:gd name="connsiteX178" fmla="*/ 68294 w 1130903"/>
                  <a:gd name="connsiteY178" fmla="*/ 166211 h 754570"/>
                  <a:gd name="connsiteX179" fmla="*/ 74295 w 1130903"/>
                  <a:gd name="connsiteY179" fmla="*/ 171926 h 754570"/>
                  <a:gd name="connsiteX180" fmla="*/ 77057 w 1130903"/>
                  <a:gd name="connsiteY180" fmla="*/ 163830 h 754570"/>
                  <a:gd name="connsiteX181" fmla="*/ 83725 w 1130903"/>
                  <a:gd name="connsiteY181" fmla="*/ 171164 h 754570"/>
                  <a:gd name="connsiteX182" fmla="*/ 86963 w 1130903"/>
                  <a:gd name="connsiteY182" fmla="*/ 166878 h 754570"/>
                  <a:gd name="connsiteX183" fmla="*/ 115062 w 1130903"/>
                  <a:gd name="connsiteY183" fmla="*/ 191167 h 754570"/>
                  <a:gd name="connsiteX184" fmla="*/ 117729 w 1130903"/>
                  <a:gd name="connsiteY184" fmla="*/ 188214 h 754570"/>
                  <a:gd name="connsiteX185" fmla="*/ 129445 w 1130903"/>
                  <a:gd name="connsiteY185" fmla="*/ 201359 h 754570"/>
                  <a:gd name="connsiteX186" fmla="*/ 129445 w 1130903"/>
                  <a:gd name="connsiteY186" fmla="*/ 192691 h 754570"/>
                  <a:gd name="connsiteX187" fmla="*/ 143066 w 1130903"/>
                  <a:gd name="connsiteY187" fmla="*/ 192119 h 754570"/>
                  <a:gd name="connsiteX188" fmla="*/ 142780 w 1130903"/>
                  <a:gd name="connsiteY188" fmla="*/ 183833 h 754570"/>
                  <a:gd name="connsiteX189" fmla="*/ 148685 w 1130903"/>
                  <a:gd name="connsiteY189" fmla="*/ 184309 h 754570"/>
                  <a:gd name="connsiteX190" fmla="*/ 148495 w 1130903"/>
                  <a:gd name="connsiteY190" fmla="*/ 177737 h 754570"/>
                  <a:gd name="connsiteX191" fmla="*/ 154686 w 1130903"/>
                  <a:gd name="connsiteY191" fmla="*/ 187833 h 754570"/>
                  <a:gd name="connsiteX192" fmla="*/ 172593 w 1130903"/>
                  <a:gd name="connsiteY192" fmla="*/ 178213 h 754570"/>
                  <a:gd name="connsiteX193" fmla="*/ 182880 w 1130903"/>
                  <a:gd name="connsiteY193" fmla="*/ 184976 h 754570"/>
                  <a:gd name="connsiteX194" fmla="*/ 206121 w 1130903"/>
                  <a:gd name="connsiteY194" fmla="*/ 188595 h 754570"/>
                  <a:gd name="connsiteX195" fmla="*/ 217932 w 1130903"/>
                  <a:gd name="connsiteY195" fmla="*/ 183452 h 754570"/>
                  <a:gd name="connsiteX196" fmla="*/ 220599 w 1130903"/>
                  <a:gd name="connsiteY196" fmla="*/ 190405 h 754570"/>
                  <a:gd name="connsiteX197" fmla="*/ 243554 w 1130903"/>
                  <a:gd name="connsiteY197" fmla="*/ 195929 h 754570"/>
                  <a:gd name="connsiteX198" fmla="*/ 249555 w 1130903"/>
                  <a:gd name="connsiteY198" fmla="*/ 195739 h 754570"/>
                  <a:gd name="connsiteX199" fmla="*/ 251174 w 1130903"/>
                  <a:gd name="connsiteY199" fmla="*/ 181546 h 754570"/>
                  <a:gd name="connsiteX200" fmla="*/ 265462 w 1130903"/>
                  <a:gd name="connsiteY200" fmla="*/ 177451 h 754570"/>
                  <a:gd name="connsiteX201" fmla="*/ 279368 w 1130903"/>
                  <a:gd name="connsiteY201" fmla="*/ 179451 h 754570"/>
                  <a:gd name="connsiteX202" fmla="*/ 281654 w 1130903"/>
                  <a:gd name="connsiteY202" fmla="*/ 183928 h 754570"/>
                  <a:gd name="connsiteX203" fmla="*/ 289655 w 1130903"/>
                  <a:gd name="connsiteY203" fmla="*/ 179546 h 754570"/>
                  <a:gd name="connsiteX204" fmla="*/ 300704 w 1130903"/>
                  <a:gd name="connsiteY204" fmla="*/ 191834 h 754570"/>
                  <a:gd name="connsiteX205" fmla="*/ 332708 w 1130903"/>
                  <a:gd name="connsiteY205" fmla="*/ 197263 h 754570"/>
                  <a:gd name="connsiteX206" fmla="*/ 337947 w 1130903"/>
                  <a:gd name="connsiteY206" fmla="*/ 204216 h 754570"/>
                  <a:gd name="connsiteX207" fmla="*/ 350615 w 1130903"/>
                  <a:gd name="connsiteY207" fmla="*/ 207264 h 754570"/>
                  <a:gd name="connsiteX208" fmla="*/ 366236 w 1130903"/>
                  <a:gd name="connsiteY208" fmla="*/ 224504 h 754570"/>
                  <a:gd name="connsiteX209" fmla="*/ 398717 w 1130903"/>
                  <a:gd name="connsiteY209" fmla="*/ 210026 h 754570"/>
                  <a:gd name="connsiteX210" fmla="*/ 420148 w 1130903"/>
                  <a:gd name="connsiteY210" fmla="*/ 224123 h 754570"/>
                  <a:gd name="connsiteX211" fmla="*/ 425482 w 1130903"/>
                  <a:gd name="connsiteY211" fmla="*/ 208407 h 754570"/>
                  <a:gd name="connsiteX212" fmla="*/ 438912 w 1130903"/>
                  <a:gd name="connsiteY212" fmla="*/ 196025 h 754570"/>
                  <a:gd name="connsiteX213" fmla="*/ 437483 w 1130903"/>
                  <a:gd name="connsiteY213" fmla="*/ 182689 h 754570"/>
                  <a:gd name="connsiteX214" fmla="*/ 448532 w 1130903"/>
                  <a:gd name="connsiteY214" fmla="*/ 177546 h 754570"/>
                  <a:gd name="connsiteX215" fmla="*/ 460058 w 1130903"/>
                  <a:gd name="connsiteY215" fmla="*/ 182594 h 754570"/>
                  <a:gd name="connsiteX216" fmla="*/ 461867 w 1130903"/>
                  <a:gd name="connsiteY216" fmla="*/ 168973 h 754570"/>
                  <a:gd name="connsiteX217" fmla="*/ 473107 w 1130903"/>
                  <a:gd name="connsiteY217" fmla="*/ 163068 h 754570"/>
                  <a:gd name="connsiteX218" fmla="*/ 475774 w 1130903"/>
                  <a:gd name="connsiteY218" fmla="*/ 153829 h 754570"/>
                  <a:gd name="connsiteX219" fmla="*/ 486537 w 1130903"/>
                  <a:gd name="connsiteY219" fmla="*/ 143446 h 754570"/>
                  <a:gd name="connsiteX220" fmla="*/ 486061 w 1130903"/>
                  <a:gd name="connsiteY220" fmla="*/ 118872 h 754570"/>
                  <a:gd name="connsiteX221" fmla="*/ 513588 w 1130903"/>
                  <a:gd name="connsiteY221" fmla="*/ 97155 h 754570"/>
                  <a:gd name="connsiteX222" fmla="*/ 542639 w 1130903"/>
                  <a:gd name="connsiteY222" fmla="*/ 95060 h 754570"/>
                  <a:gd name="connsiteX223" fmla="*/ 596360 w 1130903"/>
                  <a:gd name="connsiteY223" fmla="*/ 29051 h 754570"/>
                  <a:gd name="connsiteX224" fmla="*/ 610076 w 1130903"/>
                  <a:gd name="connsiteY224" fmla="*/ 25241 h 754570"/>
                  <a:gd name="connsiteX225" fmla="*/ 600361 w 1130903"/>
                  <a:gd name="connsiteY225" fmla="*/ 8668 h 754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</a:cxnLst>
                <a:rect l="l" t="t" r="r" b="b"/>
                <a:pathLst>
                  <a:path w="1130903" h="754570">
                    <a:moveTo>
                      <a:pt x="607409" y="0"/>
                    </a:moveTo>
                    <a:lnTo>
                      <a:pt x="615125" y="2953"/>
                    </a:lnTo>
                    <a:lnTo>
                      <a:pt x="619506" y="12002"/>
                    </a:lnTo>
                    <a:lnTo>
                      <a:pt x="637032" y="15526"/>
                    </a:lnTo>
                    <a:lnTo>
                      <a:pt x="645509" y="25813"/>
                    </a:lnTo>
                    <a:lnTo>
                      <a:pt x="635984" y="46292"/>
                    </a:lnTo>
                    <a:lnTo>
                      <a:pt x="647129" y="56197"/>
                    </a:lnTo>
                    <a:lnTo>
                      <a:pt x="646557" y="64008"/>
                    </a:lnTo>
                    <a:lnTo>
                      <a:pt x="658940" y="76676"/>
                    </a:lnTo>
                    <a:lnTo>
                      <a:pt x="656368" y="80201"/>
                    </a:lnTo>
                    <a:lnTo>
                      <a:pt x="662083" y="91154"/>
                    </a:lnTo>
                    <a:lnTo>
                      <a:pt x="660559" y="98393"/>
                    </a:lnTo>
                    <a:lnTo>
                      <a:pt x="669893" y="106013"/>
                    </a:lnTo>
                    <a:lnTo>
                      <a:pt x="670274" y="117158"/>
                    </a:lnTo>
                    <a:lnTo>
                      <a:pt x="681228" y="137160"/>
                    </a:lnTo>
                    <a:lnTo>
                      <a:pt x="689515" y="143066"/>
                    </a:lnTo>
                    <a:lnTo>
                      <a:pt x="689134" y="156020"/>
                    </a:lnTo>
                    <a:lnTo>
                      <a:pt x="698754" y="164497"/>
                    </a:lnTo>
                    <a:lnTo>
                      <a:pt x="700850" y="180213"/>
                    </a:lnTo>
                    <a:lnTo>
                      <a:pt x="705612" y="173546"/>
                    </a:lnTo>
                    <a:lnTo>
                      <a:pt x="716090" y="173546"/>
                    </a:lnTo>
                    <a:lnTo>
                      <a:pt x="731425" y="182785"/>
                    </a:lnTo>
                    <a:lnTo>
                      <a:pt x="740950" y="156210"/>
                    </a:lnTo>
                    <a:lnTo>
                      <a:pt x="752666" y="157163"/>
                    </a:lnTo>
                    <a:lnTo>
                      <a:pt x="757714" y="170021"/>
                    </a:lnTo>
                    <a:lnTo>
                      <a:pt x="794004" y="150495"/>
                    </a:lnTo>
                    <a:lnTo>
                      <a:pt x="793528" y="138779"/>
                    </a:lnTo>
                    <a:lnTo>
                      <a:pt x="808196" y="147256"/>
                    </a:lnTo>
                    <a:lnTo>
                      <a:pt x="798195" y="170021"/>
                    </a:lnTo>
                    <a:lnTo>
                      <a:pt x="810101" y="173450"/>
                    </a:lnTo>
                    <a:lnTo>
                      <a:pt x="826389" y="169545"/>
                    </a:lnTo>
                    <a:lnTo>
                      <a:pt x="855155" y="178213"/>
                    </a:lnTo>
                    <a:lnTo>
                      <a:pt x="888111" y="179261"/>
                    </a:lnTo>
                    <a:lnTo>
                      <a:pt x="926783" y="169069"/>
                    </a:lnTo>
                    <a:lnTo>
                      <a:pt x="929926" y="172307"/>
                    </a:lnTo>
                    <a:lnTo>
                      <a:pt x="920115" y="184595"/>
                    </a:lnTo>
                    <a:lnTo>
                      <a:pt x="922306" y="188404"/>
                    </a:lnTo>
                    <a:lnTo>
                      <a:pt x="926973" y="181832"/>
                    </a:lnTo>
                    <a:lnTo>
                      <a:pt x="942594" y="175165"/>
                    </a:lnTo>
                    <a:lnTo>
                      <a:pt x="959930" y="155734"/>
                    </a:lnTo>
                    <a:lnTo>
                      <a:pt x="988219" y="144113"/>
                    </a:lnTo>
                    <a:lnTo>
                      <a:pt x="1009745" y="136493"/>
                    </a:lnTo>
                    <a:lnTo>
                      <a:pt x="1022223" y="137827"/>
                    </a:lnTo>
                    <a:lnTo>
                      <a:pt x="1040606" y="132493"/>
                    </a:lnTo>
                    <a:lnTo>
                      <a:pt x="1054608" y="137636"/>
                    </a:lnTo>
                    <a:lnTo>
                      <a:pt x="1080516" y="130302"/>
                    </a:lnTo>
                    <a:lnTo>
                      <a:pt x="1080516" y="130302"/>
                    </a:lnTo>
                    <a:lnTo>
                      <a:pt x="1089089" y="133636"/>
                    </a:lnTo>
                    <a:lnTo>
                      <a:pt x="1089470" y="141256"/>
                    </a:lnTo>
                    <a:lnTo>
                      <a:pt x="1077849" y="170879"/>
                    </a:lnTo>
                    <a:lnTo>
                      <a:pt x="1076420" y="189071"/>
                    </a:lnTo>
                    <a:lnTo>
                      <a:pt x="1082802" y="197739"/>
                    </a:lnTo>
                    <a:lnTo>
                      <a:pt x="1106615" y="209455"/>
                    </a:lnTo>
                    <a:lnTo>
                      <a:pt x="1105567" y="232696"/>
                    </a:lnTo>
                    <a:lnTo>
                      <a:pt x="1097756" y="245936"/>
                    </a:lnTo>
                    <a:lnTo>
                      <a:pt x="1111853" y="293751"/>
                    </a:lnTo>
                    <a:lnTo>
                      <a:pt x="1111758" y="320516"/>
                    </a:lnTo>
                    <a:lnTo>
                      <a:pt x="1128998" y="324326"/>
                    </a:lnTo>
                    <a:lnTo>
                      <a:pt x="1130903" y="332042"/>
                    </a:lnTo>
                    <a:lnTo>
                      <a:pt x="1127760" y="338995"/>
                    </a:lnTo>
                    <a:lnTo>
                      <a:pt x="1117092" y="345186"/>
                    </a:lnTo>
                    <a:lnTo>
                      <a:pt x="1116521" y="365379"/>
                    </a:lnTo>
                    <a:lnTo>
                      <a:pt x="1111663" y="375952"/>
                    </a:lnTo>
                    <a:lnTo>
                      <a:pt x="1115949" y="386620"/>
                    </a:lnTo>
                    <a:lnTo>
                      <a:pt x="1105281" y="398240"/>
                    </a:lnTo>
                    <a:lnTo>
                      <a:pt x="1110901" y="405003"/>
                    </a:lnTo>
                    <a:lnTo>
                      <a:pt x="1105472" y="413195"/>
                    </a:lnTo>
                    <a:lnTo>
                      <a:pt x="1107758" y="415862"/>
                    </a:lnTo>
                    <a:lnTo>
                      <a:pt x="1094137" y="436626"/>
                    </a:lnTo>
                    <a:lnTo>
                      <a:pt x="1079659" y="439484"/>
                    </a:lnTo>
                    <a:lnTo>
                      <a:pt x="1073753" y="446532"/>
                    </a:lnTo>
                    <a:lnTo>
                      <a:pt x="1073753" y="446532"/>
                    </a:lnTo>
                    <a:lnTo>
                      <a:pt x="1064705" y="453676"/>
                    </a:lnTo>
                    <a:lnTo>
                      <a:pt x="1080326" y="463772"/>
                    </a:lnTo>
                    <a:lnTo>
                      <a:pt x="1081469" y="484251"/>
                    </a:lnTo>
                    <a:lnTo>
                      <a:pt x="1056513" y="496253"/>
                    </a:lnTo>
                    <a:lnTo>
                      <a:pt x="1012508" y="507778"/>
                    </a:lnTo>
                    <a:lnTo>
                      <a:pt x="998887" y="516827"/>
                    </a:lnTo>
                    <a:lnTo>
                      <a:pt x="1000697" y="525209"/>
                    </a:lnTo>
                    <a:lnTo>
                      <a:pt x="989838" y="564928"/>
                    </a:lnTo>
                    <a:lnTo>
                      <a:pt x="993172" y="579025"/>
                    </a:lnTo>
                    <a:lnTo>
                      <a:pt x="985361" y="581501"/>
                    </a:lnTo>
                    <a:lnTo>
                      <a:pt x="978599" y="597503"/>
                    </a:lnTo>
                    <a:lnTo>
                      <a:pt x="965454" y="601789"/>
                    </a:lnTo>
                    <a:lnTo>
                      <a:pt x="957739" y="610267"/>
                    </a:lnTo>
                    <a:lnTo>
                      <a:pt x="956596" y="614648"/>
                    </a:lnTo>
                    <a:lnTo>
                      <a:pt x="964501" y="615410"/>
                    </a:lnTo>
                    <a:lnTo>
                      <a:pt x="967169" y="621030"/>
                    </a:lnTo>
                    <a:lnTo>
                      <a:pt x="963263" y="630936"/>
                    </a:lnTo>
                    <a:lnTo>
                      <a:pt x="965549" y="640747"/>
                    </a:lnTo>
                    <a:lnTo>
                      <a:pt x="950214" y="645128"/>
                    </a:lnTo>
                    <a:lnTo>
                      <a:pt x="942594" y="656082"/>
                    </a:lnTo>
                    <a:lnTo>
                      <a:pt x="931831" y="661416"/>
                    </a:lnTo>
                    <a:lnTo>
                      <a:pt x="926497" y="673513"/>
                    </a:lnTo>
                    <a:lnTo>
                      <a:pt x="910019" y="688658"/>
                    </a:lnTo>
                    <a:lnTo>
                      <a:pt x="911162" y="705803"/>
                    </a:lnTo>
                    <a:lnTo>
                      <a:pt x="889826" y="720090"/>
                    </a:lnTo>
                    <a:lnTo>
                      <a:pt x="883825" y="716852"/>
                    </a:lnTo>
                    <a:lnTo>
                      <a:pt x="856869" y="754571"/>
                    </a:lnTo>
                    <a:lnTo>
                      <a:pt x="856869" y="754571"/>
                    </a:lnTo>
                    <a:lnTo>
                      <a:pt x="830485" y="730472"/>
                    </a:lnTo>
                    <a:lnTo>
                      <a:pt x="805910" y="718947"/>
                    </a:lnTo>
                    <a:lnTo>
                      <a:pt x="805910" y="718947"/>
                    </a:lnTo>
                    <a:lnTo>
                      <a:pt x="812768" y="713613"/>
                    </a:lnTo>
                    <a:lnTo>
                      <a:pt x="808101" y="707422"/>
                    </a:lnTo>
                    <a:lnTo>
                      <a:pt x="808196" y="694944"/>
                    </a:lnTo>
                    <a:lnTo>
                      <a:pt x="776669" y="671798"/>
                    </a:lnTo>
                    <a:lnTo>
                      <a:pt x="767429" y="638842"/>
                    </a:lnTo>
                    <a:lnTo>
                      <a:pt x="758666" y="627507"/>
                    </a:lnTo>
                    <a:lnTo>
                      <a:pt x="754190" y="601313"/>
                    </a:lnTo>
                    <a:lnTo>
                      <a:pt x="738092" y="577882"/>
                    </a:lnTo>
                    <a:lnTo>
                      <a:pt x="714756" y="550831"/>
                    </a:lnTo>
                    <a:lnTo>
                      <a:pt x="694277" y="544449"/>
                    </a:lnTo>
                    <a:lnTo>
                      <a:pt x="681609" y="534257"/>
                    </a:lnTo>
                    <a:lnTo>
                      <a:pt x="676370" y="537020"/>
                    </a:lnTo>
                    <a:lnTo>
                      <a:pt x="674180" y="525494"/>
                    </a:lnTo>
                    <a:lnTo>
                      <a:pt x="651415" y="515969"/>
                    </a:lnTo>
                    <a:lnTo>
                      <a:pt x="651415" y="515969"/>
                    </a:lnTo>
                    <a:lnTo>
                      <a:pt x="635603" y="510254"/>
                    </a:lnTo>
                    <a:lnTo>
                      <a:pt x="621221" y="511112"/>
                    </a:lnTo>
                    <a:lnTo>
                      <a:pt x="629031" y="490061"/>
                    </a:lnTo>
                    <a:lnTo>
                      <a:pt x="617315" y="487680"/>
                    </a:lnTo>
                    <a:lnTo>
                      <a:pt x="606647" y="479108"/>
                    </a:lnTo>
                    <a:lnTo>
                      <a:pt x="601409" y="456438"/>
                    </a:lnTo>
                    <a:lnTo>
                      <a:pt x="590645" y="458534"/>
                    </a:lnTo>
                    <a:lnTo>
                      <a:pt x="592646" y="466916"/>
                    </a:lnTo>
                    <a:lnTo>
                      <a:pt x="584740" y="472821"/>
                    </a:lnTo>
                    <a:lnTo>
                      <a:pt x="558832" y="457105"/>
                    </a:lnTo>
                    <a:lnTo>
                      <a:pt x="551402" y="461391"/>
                    </a:lnTo>
                    <a:lnTo>
                      <a:pt x="546068" y="397288"/>
                    </a:lnTo>
                    <a:lnTo>
                      <a:pt x="549116" y="378905"/>
                    </a:lnTo>
                    <a:lnTo>
                      <a:pt x="541687" y="345377"/>
                    </a:lnTo>
                    <a:lnTo>
                      <a:pt x="499872" y="358330"/>
                    </a:lnTo>
                    <a:lnTo>
                      <a:pt x="497205" y="383096"/>
                    </a:lnTo>
                    <a:lnTo>
                      <a:pt x="454438" y="366427"/>
                    </a:lnTo>
                    <a:lnTo>
                      <a:pt x="415766" y="336518"/>
                    </a:lnTo>
                    <a:lnTo>
                      <a:pt x="406432" y="340043"/>
                    </a:lnTo>
                    <a:lnTo>
                      <a:pt x="396812" y="337566"/>
                    </a:lnTo>
                    <a:lnTo>
                      <a:pt x="367570" y="348710"/>
                    </a:lnTo>
                    <a:lnTo>
                      <a:pt x="346996" y="368427"/>
                    </a:lnTo>
                    <a:lnTo>
                      <a:pt x="325946" y="375952"/>
                    </a:lnTo>
                    <a:lnTo>
                      <a:pt x="305467" y="400621"/>
                    </a:lnTo>
                    <a:lnTo>
                      <a:pt x="273272" y="419957"/>
                    </a:lnTo>
                    <a:lnTo>
                      <a:pt x="261175" y="415385"/>
                    </a:lnTo>
                    <a:lnTo>
                      <a:pt x="246412" y="419195"/>
                    </a:lnTo>
                    <a:lnTo>
                      <a:pt x="243745" y="404717"/>
                    </a:lnTo>
                    <a:lnTo>
                      <a:pt x="234696" y="407098"/>
                    </a:lnTo>
                    <a:lnTo>
                      <a:pt x="213932" y="385953"/>
                    </a:lnTo>
                    <a:lnTo>
                      <a:pt x="186595" y="378809"/>
                    </a:lnTo>
                    <a:lnTo>
                      <a:pt x="179070" y="360331"/>
                    </a:lnTo>
                    <a:lnTo>
                      <a:pt x="181642" y="353282"/>
                    </a:lnTo>
                    <a:lnTo>
                      <a:pt x="171259" y="341947"/>
                    </a:lnTo>
                    <a:lnTo>
                      <a:pt x="155829" y="334709"/>
                    </a:lnTo>
                    <a:lnTo>
                      <a:pt x="133541" y="333470"/>
                    </a:lnTo>
                    <a:lnTo>
                      <a:pt x="121063" y="318135"/>
                    </a:lnTo>
                    <a:lnTo>
                      <a:pt x="102775" y="314706"/>
                    </a:lnTo>
                    <a:lnTo>
                      <a:pt x="95441" y="298133"/>
                    </a:lnTo>
                    <a:lnTo>
                      <a:pt x="82487" y="285369"/>
                    </a:lnTo>
                    <a:lnTo>
                      <a:pt x="74104" y="284988"/>
                    </a:lnTo>
                    <a:lnTo>
                      <a:pt x="63627" y="273939"/>
                    </a:lnTo>
                    <a:lnTo>
                      <a:pt x="51054" y="277749"/>
                    </a:lnTo>
                    <a:lnTo>
                      <a:pt x="46673" y="268319"/>
                    </a:lnTo>
                    <a:lnTo>
                      <a:pt x="30671" y="266986"/>
                    </a:lnTo>
                    <a:lnTo>
                      <a:pt x="30671" y="266986"/>
                    </a:lnTo>
                    <a:lnTo>
                      <a:pt x="22574" y="253270"/>
                    </a:lnTo>
                    <a:lnTo>
                      <a:pt x="10192" y="249174"/>
                    </a:lnTo>
                    <a:lnTo>
                      <a:pt x="5334" y="241745"/>
                    </a:lnTo>
                    <a:lnTo>
                      <a:pt x="5525" y="215741"/>
                    </a:lnTo>
                    <a:lnTo>
                      <a:pt x="0" y="205740"/>
                    </a:lnTo>
                    <a:lnTo>
                      <a:pt x="0" y="205740"/>
                    </a:lnTo>
                    <a:lnTo>
                      <a:pt x="4763" y="207836"/>
                    </a:lnTo>
                    <a:lnTo>
                      <a:pt x="25908" y="188309"/>
                    </a:lnTo>
                    <a:lnTo>
                      <a:pt x="32671" y="192500"/>
                    </a:lnTo>
                    <a:lnTo>
                      <a:pt x="38195" y="190595"/>
                    </a:lnTo>
                    <a:lnTo>
                      <a:pt x="42863" y="182689"/>
                    </a:lnTo>
                    <a:lnTo>
                      <a:pt x="54959" y="177260"/>
                    </a:lnTo>
                    <a:lnTo>
                      <a:pt x="54197" y="171545"/>
                    </a:lnTo>
                    <a:lnTo>
                      <a:pt x="63437" y="176975"/>
                    </a:lnTo>
                    <a:lnTo>
                      <a:pt x="68294" y="166211"/>
                    </a:lnTo>
                    <a:lnTo>
                      <a:pt x="74295" y="171926"/>
                    </a:lnTo>
                    <a:lnTo>
                      <a:pt x="77057" y="163830"/>
                    </a:lnTo>
                    <a:lnTo>
                      <a:pt x="83725" y="171164"/>
                    </a:lnTo>
                    <a:lnTo>
                      <a:pt x="86963" y="166878"/>
                    </a:lnTo>
                    <a:lnTo>
                      <a:pt x="115062" y="191167"/>
                    </a:lnTo>
                    <a:lnTo>
                      <a:pt x="117729" y="188214"/>
                    </a:lnTo>
                    <a:lnTo>
                      <a:pt x="129445" y="201359"/>
                    </a:lnTo>
                    <a:lnTo>
                      <a:pt x="129445" y="192691"/>
                    </a:lnTo>
                    <a:lnTo>
                      <a:pt x="143066" y="192119"/>
                    </a:lnTo>
                    <a:lnTo>
                      <a:pt x="142780" y="183833"/>
                    </a:lnTo>
                    <a:lnTo>
                      <a:pt x="148685" y="184309"/>
                    </a:lnTo>
                    <a:lnTo>
                      <a:pt x="148495" y="177737"/>
                    </a:lnTo>
                    <a:lnTo>
                      <a:pt x="154686" y="187833"/>
                    </a:lnTo>
                    <a:lnTo>
                      <a:pt x="172593" y="178213"/>
                    </a:lnTo>
                    <a:lnTo>
                      <a:pt x="182880" y="184976"/>
                    </a:lnTo>
                    <a:lnTo>
                      <a:pt x="206121" y="188595"/>
                    </a:lnTo>
                    <a:lnTo>
                      <a:pt x="217932" y="183452"/>
                    </a:lnTo>
                    <a:lnTo>
                      <a:pt x="220599" y="190405"/>
                    </a:lnTo>
                    <a:lnTo>
                      <a:pt x="243554" y="195929"/>
                    </a:lnTo>
                    <a:lnTo>
                      <a:pt x="249555" y="195739"/>
                    </a:lnTo>
                    <a:lnTo>
                      <a:pt x="251174" y="181546"/>
                    </a:lnTo>
                    <a:lnTo>
                      <a:pt x="265462" y="177451"/>
                    </a:lnTo>
                    <a:lnTo>
                      <a:pt x="279368" y="179451"/>
                    </a:lnTo>
                    <a:lnTo>
                      <a:pt x="281654" y="183928"/>
                    </a:lnTo>
                    <a:lnTo>
                      <a:pt x="289655" y="179546"/>
                    </a:lnTo>
                    <a:lnTo>
                      <a:pt x="300704" y="191834"/>
                    </a:lnTo>
                    <a:lnTo>
                      <a:pt x="332708" y="197263"/>
                    </a:lnTo>
                    <a:lnTo>
                      <a:pt x="337947" y="204216"/>
                    </a:lnTo>
                    <a:lnTo>
                      <a:pt x="350615" y="207264"/>
                    </a:lnTo>
                    <a:lnTo>
                      <a:pt x="366236" y="224504"/>
                    </a:lnTo>
                    <a:lnTo>
                      <a:pt x="398717" y="210026"/>
                    </a:lnTo>
                    <a:lnTo>
                      <a:pt x="420148" y="224123"/>
                    </a:lnTo>
                    <a:lnTo>
                      <a:pt x="425482" y="208407"/>
                    </a:lnTo>
                    <a:lnTo>
                      <a:pt x="438912" y="196025"/>
                    </a:lnTo>
                    <a:lnTo>
                      <a:pt x="437483" y="182689"/>
                    </a:lnTo>
                    <a:lnTo>
                      <a:pt x="448532" y="177546"/>
                    </a:lnTo>
                    <a:lnTo>
                      <a:pt x="460058" y="182594"/>
                    </a:lnTo>
                    <a:lnTo>
                      <a:pt x="461867" y="168973"/>
                    </a:lnTo>
                    <a:lnTo>
                      <a:pt x="473107" y="163068"/>
                    </a:lnTo>
                    <a:lnTo>
                      <a:pt x="475774" y="153829"/>
                    </a:lnTo>
                    <a:lnTo>
                      <a:pt x="486537" y="143446"/>
                    </a:lnTo>
                    <a:lnTo>
                      <a:pt x="486061" y="118872"/>
                    </a:lnTo>
                    <a:lnTo>
                      <a:pt x="513588" y="97155"/>
                    </a:lnTo>
                    <a:lnTo>
                      <a:pt x="542639" y="95060"/>
                    </a:lnTo>
                    <a:lnTo>
                      <a:pt x="596360" y="29051"/>
                    </a:lnTo>
                    <a:lnTo>
                      <a:pt x="610076" y="25241"/>
                    </a:lnTo>
                    <a:lnTo>
                      <a:pt x="600361" y="8668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任意多边形: 形状 52"/>
              <p:cNvSpPr/>
              <p:nvPr>
                <p:custDataLst>
                  <p:tags r:id="rId105"/>
                </p:custDataLst>
              </p:nvPr>
            </p:nvSpPr>
            <p:spPr>
              <a:xfrm>
                <a:off x="5866" y="6254"/>
                <a:ext cx="81" cy="78"/>
              </a:xfrm>
              <a:custGeom>
                <a:avLst/>
                <a:gdLst>
                  <a:gd name="connsiteX0" fmla="*/ 97536 w 719994"/>
                  <a:gd name="connsiteY0" fmla="*/ 0 h 565213"/>
                  <a:gd name="connsiteX1" fmla="*/ 113538 w 719994"/>
                  <a:gd name="connsiteY1" fmla="*/ 1334 h 565213"/>
                  <a:gd name="connsiteX2" fmla="*/ 117919 w 719994"/>
                  <a:gd name="connsiteY2" fmla="*/ 10763 h 565213"/>
                  <a:gd name="connsiteX3" fmla="*/ 130492 w 719994"/>
                  <a:gd name="connsiteY3" fmla="*/ 6953 h 565213"/>
                  <a:gd name="connsiteX4" fmla="*/ 140970 w 719994"/>
                  <a:gd name="connsiteY4" fmla="*/ 18002 h 565213"/>
                  <a:gd name="connsiteX5" fmla="*/ 149352 w 719994"/>
                  <a:gd name="connsiteY5" fmla="*/ 18383 h 565213"/>
                  <a:gd name="connsiteX6" fmla="*/ 162306 w 719994"/>
                  <a:gd name="connsiteY6" fmla="*/ 31147 h 565213"/>
                  <a:gd name="connsiteX7" fmla="*/ 169640 w 719994"/>
                  <a:gd name="connsiteY7" fmla="*/ 47720 h 565213"/>
                  <a:gd name="connsiteX8" fmla="*/ 187928 w 719994"/>
                  <a:gd name="connsiteY8" fmla="*/ 51149 h 565213"/>
                  <a:gd name="connsiteX9" fmla="*/ 200406 w 719994"/>
                  <a:gd name="connsiteY9" fmla="*/ 66485 h 565213"/>
                  <a:gd name="connsiteX10" fmla="*/ 222694 w 719994"/>
                  <a:gd name="connsiteY10" fmla="*/ 67723 h 565213"/>
                  <a:gd name="connsiteX11" fmla="*/ 238125 w 719994"/>
                  <a:gd name="connsiteY11" fmla="*/ 74962 h 565213"/>
                  <a:gd name="connsiteX12" fmla="*/ 248507 w 719994"/>
                  <a:gd name="connsiteY12" fmla="*/ 86296 h 565213"/>
                  <a:gd name="connsiteX13" fmla="*/ 245936 w 719994"/>
                  <a:gd name="connsiteY13" fmla="*/ 93345 h 565213"/>
                  <a:gd name="connsiteX14" fmla="*/ 253460 w 719994"/>
                  <a:gd name="connsiteY14" fmla="*/ 111824 h 565213"/>
                  <a:gd name="connsiteX15" fmla="*/ 280797 w 719994"/>
                  <a:gd name="connsiteY15" fmla="*/ 118967 h 565213"/>
                  <a:gd name="connsiteX16" fmla="*/ 301561 w 719994"/>
                  <a:gd name="connsiteY16" fmla="*/ 140113 h 565213"/>
                  <a:gd name="connsiteX17" fmla="*/ 310610 w 719994"/>
                  <a:gd name="connsiteY17" fmla="*/ 137731 h 565213"/>
                  <a:gd name="connsiteX18" fmla="*/ 313277 w 719994"/>
                  <a:gd name="connsiteY18" fmla="*/ 152210 h 565213"/>
                  <a:gd name="connsiteX19" fmla="*/ 328041 w 719994"/>
                  <a:gd name="connsiteY19" fmla="*/ 148400 h 565213"/>
                  <a:gd name="connsiteX20" fmla="*/ 340138 w 719994"/>
                  <a:gd name="connsiteY20" fmla="*/ 152971 h 565213"/>
                  <a:gd name="connsiteX21" fmla="*/ 372332 w 719994"/>
                  <a:gd name="connsiteY21" fmla="*/ 133636 h 565213"/>
                  <a:gd name="connsiteX22" fmla="*/ 392811 w 719994"/>
                  <a:gd name="connsiteY22" fmla="*/ 108966 h 565213"/>
                  <a:gd name="connsiteX23" fmla="*/ 413861 w 719994"/>
                  <a:gd name="connsiteY23" fmla="*/ 101441 h 565213"/>
                  <a:gd name="connsiteX24" fmla="*/ 434435 w 719994"/>
                  <a:gd name="connsiteY24" fmla="*/ 81725 h 565213"/>
                  <a:gd name="connsiteX25" fmla="*/ 463677 w 719994"/>
                  <a:gd name="connsiteY25" fmla="*/ 70580 h 565213"/>
                  <a:gd name="connsiteX26" fmla="*/ 473297 w 719994"/>
                  <a:gd name="connsiteY26" fmla="*/ 73057 h 565213"/>
                  <a:gd name="connsiteX27" fmla="*/ 482632 w 719994"/>
                  <a:gd name="connsiteY27" fmla="*/ 69533 h 565213"/>
                  <a:gd name="connsiteX28" fmla="*/ 521303 w 719994"/>
                  <a:gd name="connsiteY28" fmla="*/ 99441 h 565213"/>
                  <a:gd name="connsiteX29" fmla="*/ 564070 w 719994"/>
                  <a:gd name="connsiteY29" fmla="*/ 116110 h 565213"/>
                  <a:gd name="connsiteX30" fmla="*/ 566737 w 719994"/>
                  <a:gd name="connsiteY30" fmla="*/ 91345 h 565213"/>
                  <a:gd name="connsiteX31" fmla="*/ 608552 w 719994"/>
                  <a:gd name="connsiteY31" fmla="*/ 78391 h 565213"/>
                  <a:gd name="connsiteX32" fmla="*/ 615982 w 719994"/>
                  <a:gd name="connsiteY32" fmla="*/ 111919 h 565213"/>
                  <a:gd name="connsiteX33" fmla="*/ 612934 w 719994"/>
                  <a:gd name="connsiteY33" fmla="*/ 130302 h 565213"/>
                  <a:gd name="connsiteX34" fmla="*/ 618268 w 719994"/>
                  <a:gd name="connsiteY34" fmla="*/ 194405 h 565213"/>
                  <a:gd name="connsiteX35" fmla="*/ 625697 w 719994"/>
                  <a:gd name="connsiteY35" fmla="*/ 190119 h 565213"/>
                  <a:gd name="connsiteX36" fmla="*/ 651605 w 719994"/>
                  <a:gd name="connsiteY36" fmla="*/ 205835 h 565213"/>
                  <a:gd name="connsiteX37" fmla="*/ 659511 w 719994"/>
                  <a:gd name="connsiteY37" fmla="*/ 199930 h 565213"/>
                  <a:gd name="connsiteX38" fmla="*/ 657511 w 719994"/>
                  <a:gd name="connsiteY38" fmla="*/ 191548 h 565213"/>
                  <a:gd name="connsiteX39" fmla="*/ 668274 w 719994"/>
                  <a:gd name="connsiteY39" fmla="*/ 189452 h 565213"/>
                  <a:gd name="connsiteX40" fmla="*/ 673513 w 719994"/>
                  <a:gd name="connsiteY40" fmla="*/ 212122 h 565213"/>
                  <a:gd name="connsiteX41" fmla="*/ 684181 w 719994"/>
                  <a:gd name="connsiteY41" fmla="*/ 220694 h 565213"/>
                  <a:gd name="connsiteX42" fmla="*/ 695897 w 719994"/>
                  <a:gd name="connsiteY42" fmla="*/ 223076 h 565213"/>
                  <a:gd name="connsiteX43" fmla="*/ 688086 w 719994"/>
                  <a:gd name="connsiteY43" fmla="*/ 244126 h 565213"/>
                  <a:gd name="connsiteX44" fmla="*/ 702469 w 719994"/>
                  <a:gd name="connsiteY44" fmla="*/ 243269 h 565213"/>
                  <a:gd name="connsiteX45" fmla="*/ 718280 w 719994"/>
                  <a:gd name="connsiteY45" fmla="*/ 248984 h 565213"/>
                  <a:gd name="connsiteX46" fmla="*/ 718280 w 719994"/>
                  <a:gd name="connsiteY46" fmla="*/ 248984 h 565213"/>
                  <a:gd name="connsiteX47" fmla="*/ 710184 w 719994"/>
                  <a:gd name="connsiteY47" fmla="*/ 252413 h 565213"/>
                  <a:gd name="connsiteX48" fmla="*/ 708565 w 719994"/>
                  <a:gd name="connsiteY48" fmla="*/ 258889 h 565213"/>
                  <a:gd name="connsiteX49" fmla="*/ 719995 w 719994"/>
                  <a:gd name="connsiteY49" fmla="*/ 277178 h 565213"/>
                  <a:gd name="connsiteX50" fmla="*/ 704564 w 719994"/>
                  <a:gd name="connsiteY50" fmla="*/ 273749 h 565213"/>
                  <a:gd name="connsiteX51" fmla="*/ 700278 w 719994"/>
                  <a:gd name="connsiteY51" fmla="*/ 280416 h 565213"/>
                  <a:gd name="connsiteX52" fmla="*/ 715137 w 719994"/>
                  <a:gd name="connsiteY52" fmla="*/ 293275 h 565213"/>
                  <a:gd name="connsiteX53" fmla="*/ 716566 w 719994"/>
                  <a:gd name="connsiteY53" fmla="*/ 302324 h 565213"/>
                  <a:gd name="connsiteX54" fmla="*/ 703040 w 719994"/>
                  <a:gd name="connsiteY54" fmla="*/ 314325 h 565213"/>
                  <a:gd name="connsiteX55" fmla="*/ 702564 w 719994"/>
                  <a:gd name="connsiteY55" fmla="*/ 329279 h 565213"/>
                  <a:gd name="connsiteX56" fmla="*/ 688943 w 719994"/>
                  <a:gd name="connsiteY56" fmla="*/ 343471 h 565213"/>
                  <a:gd name="connsiteX57" fmla="*/ 687324 w 719994"/>
                  <a:gd name="connsiteY57" fmla="*/ 334899 h 565213"/>
                  <a:gd name="connsiteX58" fmla="*/ 678656 w 719994"/>
                  <a:gd name="connsiteY58" fmla="*/ 329755 h 565213"/>
                  <a:gd name="connsiteX59" fmla="*/ 667988 w 719994"/>
                  <a:gd name="connsiteY59" fmla="*/ 333089 h 565213"/>
                  <a:gd name="connsiteX60" fmla="*/ 655606 w 719994"/>
                  <a:gd name="connsiteY60" fmla="*/ 326041 h 565213"/>
                  <a:gd name="connsiteX61" fmla="*/ 630079 w 719994"/>
                  <a:gd name="connsiteY61" fmla="*/ 327374 h 565213"/>
                  <a:gd name="connsiteX62" fmla="*/ 625126 w 719994"/>
                  <a:gd name="connsiteY62" fmla="*/ 323469 h 565213"/>
                  <a:gd name="connsiteX63" fmla="*/ 577882 w 719994"/>
                  <a:gd name="connsiteY63" fmla="*/ 335280 h 565213"/>
                  <a:gd name="connsiteX64" fmla="*/ 572643 w 719994"/>
                  <a:gd name="connsiteY64" fmla="*/ 324803 h 565213"/>
                  <a:gd name="connsiteX65" fmla="*/ 556736 w 719994"/>
                  <a:gd name="connsiteY65" fmla="*/ 319469 h 565213"/>
                  <a:gd name="connsiteX66" fmla="*/ 516350 w 719994"/>
                  <a:gd name="connsiteY66" fmla="*/ 314896 h 565213"/>
                  <a:gd name="connsiteX67" fmla="*/ 473488 w 719994"/>
                  <a:gd name="connsiteY67" fmla="*/ 341471 h 565213"/>
                  <a:gd name="connsiteX68" fmla="*/ 473583 w 719994"/>
                  <a:gd name="connsiteY68" fmla="*/ 354711 h 565213"/>
                  <a:gd name="connsiteX69" fmla="*/ 480346 w 719994"/>
                  <a:gd name="connsiteY69" fmla="*/ 362903 h 565213"/>
                  <a:gd name="connsiteX70" fmla="*/ 474154 w 719994"/>
                  <a:gd name="connsiteY70" fmla="*/ 369380 h 565213"/>
                  <a:gd name="connsiteX71" fmla="*/ 474821 w 719994"/>
                  <a:gd name="connsiteY71" fmla="*/ 377762 h 565213"/>
                  <a:gd name="connsiteX72" fmla="*/ 498253 w 719994"/>
                  <a:gd name="connsiteY72" fmla="*/ 409575 h 565213"/>
                  <a:gd name="connsiteX73" fmla="*/ 490728 w 719994"/>
                  <a:gd name="connsiteY73" fmla="*/ 416719 h 565213"/>
                  <a:gd name="connsiteX74" fmla="*/ 528066 w 719994"/>
                  <a:gd name="connsiteY74" fmla="*/ 462820 h 565213"/>
                  <a:gd name="connsiteX75" fmla="*/ 506730 w 719994"/>
                  <a:gd name="connsiteY75" fmla="*/ 488442 h 565213"/>
                  <a:gd name="connsiteX76" fmla="*/ 513874 w 719994"/>
                  <a:gd name="connsiteY76" fmla="*/ 497205 h 565213"/>
                  <a:gd name="connsiteX77" fmla="*/ 510159 w 719994"/>
                  <a:gd name="connsiteY77" fmla="*/ 508254 h 565213"/>
                  <a:gd name="connsiteX78" fmla="*/ 478917 w 719994"/>
                  <a:gd name="connsiteY78" fmla="*/ 523970 h 565213"/>
                  <a:gd name="connsiteX79" fmla="*/ 475393 w 719994"/>
                  <a:gd name="connsiteY79" fmla="*/ 537972 h 565213"/>
                  <a:gd name="connsiteX80" fmla="*/ 470249 w 719994"/>
                  <a:gd name="connsiteY80" fmla="*/ 540258 h 565213"/>
                  <a:gd name="connsiteX81" fmla="*/ 470249 w 719994"/>
                  <a:gd name="connsiteY81" fmla="*/ 540258 h 565213"/>
                  <a:gd name="connsiteX82" fmla="*/ 467773 w 719994"/>
                  <a:gd name="connsiteY82" fmla="*/ 537401 h 565213"/>
                  <a:gd name="connsiteX83" fmla="*/ 453485 w 719994"/>
                  <a:gd name="connsiteY83" fmla="*/ 541687 h 565213"/>
                  <a:gd name="connsiteX84" fmla="*/ 434245 w 719994"/>
                  <a:gd name="connsiteY84" fmla="*/ 532733 h 565213"/>
                  <a:gd name="connsiteX85" fmla="*/ 417766 w 719994"/>
                  <a:gd name="connsiteY85" fmla="*/ 531876 h 565213"/>
                  <a:gd name="connsiteX86" fmla="*/ 413099 w 719994"/>
                  <a:gd name="connsiteY86" fmla="*/ 539401 h 565213"/>
                  <a:gd name="connsiteX87" fmla="*/ 417004 w 719994"/>
                  <a:gd name="connsiteY87" fmla="*/ 544925 h 565213"/>
                  <a:gd name="connsiteX88" fmla="*/ 415576 w 719994"/>
                  <a:gd name="connsiteY88" fmla="*/ 565213 h 565213"/>
                  <a:gd name="connsiteX89" fmla="*/ 386048 w 719994"/>
                  <a:gd name="connsiteY89" fmla="*/ 560070 h 565213"/>
                  <a:gd name="connsiteX90" fmla="*/ 335661 w 719994"/>
                  <a:gd name="connsiteY90" fmla="*/ 534734 h 565213"/>
                  <a:gd name="connsiteX91" fmla="*/ 299942 w 719994"/>
                  <a:gd name="connsiteY91" fmla="*/ 530924 h 565213"/>
                  <a:gd name="connsiteX92" fmla="*/ 295751 w 719994"/>
                  <a:gd name="connsiteY92" fmla="*/ 535877 h 565213"/>
                  <a:gd name="connsiteX93" fmla="*/ 285274 w 719994"/>
                  <a:gd name="connsiteY93" fmla="*/ 523018 h 565213"/>
                  <a:gd name="connsiteX94" fmla="*/ 278035 w 719994"/>
                  <a:gd name="connsiteY94" fmla="*/ 500539 h 565213"/>
                  <a:gd name="connsiteX95" fmla="*/ 279464 w 719994"/>
                  <a:gd name="connsiteY95" fmla="*/ 492824 h 565213"/>
                  <a:gd name="connsiteX96" fmla="*/ 244983 w 719994"/>
                  <a:gd name="connsiteY96" fmla="*/ 492919 h 565213"/>
                  <a:gd name="connsiteX97" fmla="*/ 225171 w 719994"/>
                  <a:gd name="connsiteY97" fmla="*/ 471011 h 565213"/>
                  <a:gd name="connsiteX98" fmla="*/ 215741 w 719994"/>
                  <a:gd name="connsiteY98" fmla="*/ 471773 h 565213"/>
                  <a:gd name="connsiteX99" fmla="*/ 216313 w 719994"/>
                  <a:gd name="connsiteY99" fmla="*/ 478155 h 565213"/>
                  <a:gd name="connsiteX100" fmla="*/ 204216 w 719994"/>
                  <a:gd name="connsiteY100" fmla="*/ 488537 h 565213"/>
                  <a:gd name="connsiteX101" fmla="*/ 200501 w 719994"/>
                  <a:gd name="connsiteY101" fmla="*/ 499396 h 565213"/>
                  <a:gd name="connsiteX102" fmla="*/ 207740 w 719994"/>
                  <a:gd name="connsiteY102" fmla="*/ 508540 h 565213"/>
                  <a:gd name="connsiteX103" fmla="*/ 204025 w 719994"/>
                  <a:gd name="connsiteY103" fmla="*/ 515684 h 565213"/>
                  <a:gd name="connsiteX104" fmla="*/ 193262 w 719994"/>
                  <a:gd name="connsiteY104" fmla="*/ 520732 h 565213"/>
                  <a:gd name="connsiteX105" fmla="*/ 193167 w 719994"/>
                  <a:gd name="connsiteY105" fmla="*/ 528828 h 565213"/>
                  <a:gd name="connsiteX106" fmla="*/ 193167 w 719994"/>
                  <a:gd name="connsiteY106" fmla="*/ 528828 h 565213"/>
                  <a:gd name="connsiteX107" fmla="*/ 174879 w 719994"/>
                  <a:gd name="connsiteY107" fmla="*/ 533210 h 565213"/>
                  <a:gd name="connsiteX108" fmla="*/ 159925 w 719994"/>
                  <a:gd name="connsiteY108" fmla="*/ 517017 h 565213"/>
                  <a:gd name="connsiteX109" fmla="*/ 141256 w 719994"/>
                  <a:gd name="connsiteY109" fmla="*/ 515874 h 565213"/>
                  <a:gd name="connsiteX110" fmla="*/ 133064 w 719994"/>
                  <a:gd name="connsiteY110" fmla="*/ 507492 h 565213"/>
                  <a:gd name="connsiteX111" fmla="*/ 127444 w 719994"/>
                  <a:gd name="connsiteY111" fmla="*/ 513302 h 565213"/>
                  <a:gd name="connsiteX112" fmla="*/ 114109 w 719994"/>
                  <a:gd name="connsiteY112" fmla="*/ 514636 h 565213"/>
                  <a:gd name="connsiteX113" fmla="*/ 97346 w 719994"/>
                  <a:gd name="connsiteY113" fmla="*/ 499967 h 565213"/>
                  <a:gd name="connsiteX114" fmla="*/ 104680 w 719994"/>
                  <a:gd name="connsiteY114" fmla="*/ 493967 h 565213"/>
                  <a:gd name="connsiteX115" fmla="*/ 101727 w 719994"/>
                  <a:gd name="connsiteY115" fmla="*/ 490919 h 565213"/>
                  <a:gd name="connsiteX116" fmla="*/ 86963 w 719994"/>
                  <a:gd name="connsiteY116" fmla="*/ 488918 h 565213"/>
                  <a:gd name="connsiteX117" fmla="*/ 83915 w 719994"/>
                  <a:gd name="connsiteY117" fmla="*/ 495110 h 565213"/>
                  <a:gd name="connsiteX118" fmla="*/ 60007 w 719994"/>
                  <a:gd name="connsiteY118" fmla="*/ 499491 h 565213"/>
                  <a:gd name="connsiteX119" fmla="*/ 54388 w 719994"/>
                  <a:gd name="connsiteY119" fmla="*/ 493871 h 565213"/>
                  <a:gd name="connsiteX120" fmla="*/ 42005 w 719994"/>
                  <a:gd name="connsiteY120" fmla="*/ 496538 h 565213"/>
                  <a:gd name="connsiteX121" fmla="*/ 23050 w 719994"/>
                  <a:gd name="connsiteY121" fmla="*/ 489013 h 565213"/>
                  <a:gd name="connsiteX122" fmla="*/ 11144 w 719994"/>
                  <a:gd name="connsiteY122" fmla="*/ 477012 h 565213"/>
                  <a:gd name="connsiteX123" fmla="*/ 16954 w 719994"/>
                  <a:gd name="connsiteY123" fmla="*/ 467296 h 565213"/>
                  <a:gd name="connsiteX124" fmla="*/ 9239 w 719994"/>
                  <a:gd name="connsiteY124" fmla="*/ 454914 h 565213"/>
                  <a:gd name="connsiteX125" fmla="*/ 14573 w 719994"/>
                  <a:gd name="connsiteY125" fmla="*/ 429196 h 565213"/>
                  <a:gd name="connsiteX126" fmla="*/ 10954 w 719994"/>
                  <a:gd name="connsiteY126" fmla="*/ 417005 h 565213"/>
                  <a:gd name="connsiteX127" fmla="*/ 0 w 719994"/>
                  <a:gd name="connsiteY127" fmla="*/ 405098 h 565213"/>
                  <a:gd name="connsiteX128" fmla="*/ 0 w 719994"/>
                  <a:gd name="connsiteY128" fmla="*/ 405098 h 565213"/>
                  <a:gd name="connsiteX129" fmla="*/ 12001 w 719994"/>
                  <a:gd name="connsiteY129" fmla="*/ 403288 h 565213"/>
                  <a:gd name="connsiteX130" fmla="*/ 16002 w 719994"/>
                  <a:gd name="connsiteY130" fmla="*/ 387858 h 565213"/>
                  <a:gd name="connsiteX131" fmla="*/ 14288 w 719994"/>
                  <a:gd name="connsiteY131" fmla="*/ 367284 h 565213"/>
                  <a:gd name="connsiteX132" fmla="*/ 22574 w 719994"/>
                  <a:gd name="connsiteY132" fmla="*/ 362903 h 565213"/>
                  <a:gd name="connsiteX133" fmla="*/ 20669 w 719994"/>
                  <a:gd name="connsiteY133" fmla="*/ 350711 h 565213"/>
                  <a:gd name="connsiteX134" fmla="*/ 35147 w 719994"/>
                  <a:gd name="connsiteY134" fmla="*/ 333661 h 565213"/>
                  <a:gd name="connsiteX135" fmla="*/ 30290 w 719994"/>
                  <a:gd name="connsiteY135" fmla="*/ 324898 h 565213"/>
                  <a:gd name="connsiteX136" fmla="*/ 30290 w 719994"/>
                  <a:gd name="connsiteY136" fmla="*/ 302895 h 565213"/>
                  <a:gd name="connsiteX137" fmla="*/ 38100 w 719994"/>
                  <a:gd name="connsiteY137" fmla="*/ 296989 h 565213"/>
                  <a:gd name="connsiteX138" fmla="*/ 39529 w 719994"/>
                  <a:gd name="connsiteY138" fmla="*/ 277082 h 565213"/>
                  <a:gd name="connsiteX139" fmla="*/ 48387 w 719994"/>
                  <a:gd name="connsiteY139" fmla="*/ 264033 h 565213"/>
                  <a:gd name="connsiteX140" fmla="*/ 54673 w 719994"/>
                  <a:gd name="connsiteY140" fmla="*/ 263652 h 565213"/>
                  <a:gd name="connsiteX141" fmla="*/ 54197 w 719994"/>
                  <a:gd name="connsiteY141" fmla="*/ 248507 h 565213"/>
                  <a:gd name="connsiteX142" fmla="*/ 46196 w 719994"/>
                  <a:gd name="connsiteY142" fmla="*/ 231934 h 565213"/>
                  <a:gd name="connsiteX143" fmla="*/ 61150 w 719994"/>
                  <a:gd name="connsiteY143" fmla="*/ 196405 h 565213"/>
                  <a:gd name="connsiteX144" fmla="*/ 58007 w 719994"/>
                  <a:gd name="connsiteY144" fmla="*/ 187547 h 565213"/>
                  <a:gd name="connsiteX145" fmla="*/ 46673 w 719994"/>
                  <a:gd name="connsiteY145" fmla="*/ 178879 h 565213"/>
                  <a:gd name="connsiteX146" fmla="*/ 41624 w 719994"/>
                  <a:gd name="connsiteY146" fmla="*/ 157448 h 565213"/>
                  <a:gd name="connsiteX147" fmla="*/ 43529 w 719994"/>
                  <a:gd name="connsiteY147" fmla="*/ 152591 h 565213"/>
                  <a:gd name="connsiteX148" fmla="*/ 71056 w 719994"/>
                  <a:gd name="connsiteY148" fmla="*/ 140208 h 565213"/>
                  <a:gd name="connsiteX149" fmla="*/ 73057 w 719994"/>
                  <a:gd name="connsiteY149" fmla="*/ 120682 h 565213"/>
                  <a:gd name="connsiteX150" fmla="*/ 83344 w 719994"/>
                  <a:gd name="connsiteY150" fmla="*/ 109156 h 565213"/>
                  <a:gd name="connsiteX151" fmla="*/ 85630 w 719994"/>
                  <a:gd name="connsiteY151" fmla="*/ 98108 h 565213"/>
                  <a:gd name="connsiteX152" fmla="*/ 82010 w 719994"/>
                  <a:gd name="connsiteY152" fmla="*/ 83629 h 565213"/>
                  <a:gd name="connsiteX153" fmla="*/ 99441 w 719994"/>
                  <a:gd name="connsiteY153" fmla="*/ 39434 h 565213"/>
                  <a:gd name="connsiteX154" fmla="*/ 92392 w 719994"/>
                  <a:gd name="connsiteY154" fmla="*/ 18097 h 565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</a:cxnLst>
                <a:rect l="l" t="t" r="r" b="b"/>
                <a:pathLst>
                  <a:path w="719994" h="565213">
                    <a:moveTo>
                      <a:pt x="97536" y="0"/>
                    </a:moveTo>
                    <a:lnTo>
                      <a:pt x="113538" y="1334"/>
                    </a:lnTo>
                    <a:lnTo>
                      <a:pt x="117919" y="10763"/>
                    </a:lnTo>
                    <a:lnTo>
                      <a:pt x="130492" y="6953"/>
                    </a:lnTo>
                    <a:lnTo>
                      <a:pt x="140970" y="18002"/>
                    </a:lnTo>
                    <a:lnTo>
                      <a:pt x="149352" y="18383"/>
                    </a:lnTo>
                    <a:lnTo>
                      <a:pt x="162306" y="31147"/>
                    </a:lnTo>
                    <a:lnTo>
                      <a:pt x="169640" y="47720"/>
                    </a:lnTo>
                    <a:lnTo>
                      <a:pt x="187928" y="51149"/>
                    </a:lnTo>
                    <a:lnTo>
                      <a:pt x="200406" y="66485"/>
                    </a:lnTo>
                    <a:lnTo>
                      <a:pt x="222694" y="67723"/>
                    </a:lnTo>
                    <a:lnTo>
                      <a:pt x="238125" y="74962"/>
                    </a:lnTo>
                    <a:lnTo>
                      <a:pt x="248507" y="86296"/>
                    </a:lnTo>
                    <a:lnTo>
                      <a:pt x="245936" y="93345"/>
                    </a:lnTo>
                    <a:lnTo>
                      <a:pt x="253460" y="111824"/>
                    </a:lnTo>
                    <a:lnTo>
                      <a:pt x="280797" y="118967"/>
                    </a:lnTo>
                    <a:lnTo>
                      <a:pt x="301561" y="140113"/>
                    </a:lnTo>
                    <a:lnTo>
                      <a:pt x="310610" y="137731"/>
                    </a:lnTo>
                    <a:lnTo>
                      <a:pt x="313277" y="152210"/>
                    </a:lnTo>
                    <a:lnTo>
                      <a:pt x="328041" y="148400"/>
                    </a:lnTo>
                    <a:lnTo>
                      <a:pt x="340138" y="152971"/>
                    </a:lnTo>
                    <a:lnTo>
                      <a:pt x="372332" y="133636"/>
                    </a:lnTo>
                    <a:lnTo>
                      <a:pt x="392811" y="108966"/>
                    </a:lnTo>
                    <a:lnTo>
                      <a:pt x="413861" y="101441"/>
                    </a:lnTo>
                    <a:lnTo>
                      <a:pt x="434435" y="81725"/>
                    </a:lnTo>
                    <a:lnTo>
                      <a:pt x="463677" y="70580"/>
                    </a:lnTo>
                    <a:lnTo>
                      <a:pt x="473297" y="73057"/>
                    </a:lnTo>
                    <a:lnTo>
                      <a:pt x="482632" y="69533"/>
                    </a:lnTo>
                    <a:lnTo>
                      <a:pt x="521303" y="99441"/>
                    </a:lnTo>
                    <a:lnTo>
                      <a:pt x="564070" y="116110"/>
                    </a:lnTo>
                    <a:lnTo>
                      <a:pt x="566737" y="91345"/>
                    </a:lnTo>
                    <a:lnTo>
                      <a:pt x="608552" y="78391"/>
                    </a:lnTo>
                    <a:lnTo>
                      <a:pt x="615982" y="111919"/>
                    </a:lnTo>
                    <a:lnTo>
                      <a:pt x="612934" y="130302"/>
                    </a:lnTo>
                    <a:lnTo>
                      <a:pt x="618268" y="194405"/>
                    </a:lnTo>
                    <a:lnTo>
                      <a:pt x="625697" y="190119"/>
                    </a:lnTo>
                    <a:lnTo>
                      <a:pt x="651605" y="205835"/>
                    </a:lnTo>
                    <a:lnTo>
                      <a:pt x="659511" y="199930"/>
                    </a:lnTo>
                    <a:lnTo>
                      <a:pt x="657511" y="191548"/>
                    </a:lnTo>
                    <a:lnTo>
                      <a:pt x="668274" y="189452"/>
                    </a:lnTo>
                    <a:lnTo>
                      <a:pt x="673513" y="212122"/>
                    </a:lnTo>
                    <a:lnTo>
                      <a:pt x="684181" y="220694"/>
                    </a:lnTo>
                    <a:lnTo>
                      <a:pt x="695897" y="223076"/>
                    </a:lnTo>
                    <a:lnTo>
                      <a:pt x="688086" y="244126"/>
                    </a:lnTo>
                    <a:lnTo>
                      <a:pt x="702469" y="243269"/>
                    </a:lnTo>
                    <a:lnTo>
                      <a:pt x="718280" y="248984"/>
                    </a:lnTo>
                    <a:lnTo>
                      <a:pt x="718280" y="248984"/>
                    </a:lnTo>
                    <a:lnTo>
                      <a:pt x="710184" y="252413"/>
                    </a:lnTo>
                    <a:lnTo>
                      <a:pt x="708565" y="258889"/>
                    </a:lnTo>
                    <a:lnTo>
                      <a:pt x="719995" y="277178"/>
                    </a:lnTo>
                    <a:lnTo>
                      <a:pt x="704564" y="273749"/>
                    </a:lnTo>
                    <a:lnTo>
                      <a:pt x="700278" y="280416"/>
                    </a:lnTo>
                    <a:lnTo>
                      <a:pt x="715137" y="293275"/>
                    </a:lnTo>
                    <a:lnTo>
                      <a:pt x="716566" y="302324"/>
                    </a:lnTo>
                    <a:lnTo>
                      <a:pt x="703040" y="314325"/>
                    </a:lnTo>
                    <a:lnTo>
                      <a:pt x="702564" y="329279"/>
                    </a:lnTo>
                    <a:lnTo>
                      <a:pt x="688943" y="343471"/>
                    </a:lnTo>
                    <a:lnTo>
                      <a:pt x="687324" y="334899"/>
                    </a:lnTo>
                    <a:lnTo>
                      <a:pt x="678656" y="329755"/>
                    </a:lnTo>
                    <a:lnTo>
                      <a:pt x="667988" y="333089"/>
                    </a:lnTo>
                    <a:lnTo>
                      <a:pt x="655606" y="326041"/>
                    </a:lnTo>
                    <a:lnTo>
                      <a:pt x="630079" y="327374"/>
                    </a:lnTo>
                    <a:lnTo>
                      <a:pt x="625126" y="323469"/>
                    </a:lnTo>
                    <a:lnTo>
                      <a:pt x="577882" y="335280"/>
                    </a:lnTo>
                    <a:lnTo>
                      <a:pt x="572643" y="324803"/>
                    </a:lnTo>
                    <a:lnTo>
                      <a:pt x="556736" y="319469"/>
                    </a:lnTo>
                    <a:lnTo>
                      <a:pt x="516350" y="314896"/>
                    </a:lnTo>
                    <a:lnTo>
                      <a:pt x="473488" y="341471"/>
                    </a:lnTo>
                    <a:lnTo>
                      <a:pt x="473583" y="354711"/>
                    </a:lnTo>
                    <a:lnTo>
                      <a:pt x="480346" y="362903"/>
                    </a:lnTo>
                    <a:lnTo>
                      <a:pt x="474154" y="369380"/>
                    </a:lnTo>
                    <a:lnTo>
                      <a:pt x="474821" y="377762"/>
                    </a:lnTo>
                    <a:lnTo>
                      <a:pt x="498253" y="409575"/>
                    </a:lnTo>
                    <a:lnTo>
                      <a:pt x="490728" y="416719"/>
                    </a:lnTo>
                    <a:lnTo>
                      <a:pt x="528066" y="462820"/>
                    </a:lnTo>
                    <a:lnTo>
                      <a:pt x="506730" y="488442"/>
                    </a:lnTo>
                    <a:lnTo>
                      <a:pt x="513874" y="497205"/>
                    </a:lnTo>
                    <a:lnTo>
                      <a:pt x="510159" y="508254"/>
                    </a:lnTo>
                    <a:lnTo>
                      <a:pt x="478917" y="523970"/>
                    </a:lnTo>
                    <a:lnTo>
                      <a:pt x="475393" y="537972"/>
                    </a:lnTo>
                    <a:lnTo>
                      <a:pt x="470249" y="540258"/>
                    </a:lnTo>
                    <a:lnTo>
                      <a:pt x="470249" y="540258"/>
                    </a:lnTo>
                    <a:lnTo>
                      <a:pt x="467773" y="537401"/>
                    </a:lnTo>
                    <a:lnTo>
                      <a:pt x="453485" y="541687"/>
                    </a:lnTo>
                    <a:lnTo>
                      <a:pt x="434245" y="532733"/>
                    </a:lnTo>
                    <a:lnTo>
                      <a:pt x="417766" y="531876"/>
                    </a:lnTo>
                    <a:lnTo>
                      <a:pt x="413099" y="539401"/>
                    </a:lnTo>
                    <a:lnTo>
                      <a:pt x="417004" y="544925"/>
                    </a:lnTo>
                    <a:lnTo>
                      <a:pt x="415576" y="565213"/>
                    </a:lnTo>
                    <a:lnTo>
                      <a:pt x="386048" y="560070"/>
                    </a:lnTo>
                    <a:lnTo>
                      <a:pt x="335661" y="534734"/>
                    </a:lnTo>
                    <a:lnTo>
                      <a:pt x="299942" y="530924"/>
                    </a:lnTo>
                    <a:lnTo>
                      <a:pt x="295751" y="535877"/>
                    </a:lnTo>
                    <a:lnTo>
                      <a:pt x="285274" y="523018"/>
                    </a:lnTo>
                    <a:lnTo>
                      <a:pt x="278035" y="500539"/>
                    </a:lnTo>
                    <a:lnTo>
                      <a:pt x="279464" y="492824"/>
                    </a:lnTo>
                    <a:lnTo>
                      <a:pt x="244983" y="492919"/>
                    </a:lnTo>
                    <a:lnTo>
                      <a:pt x="225171" y="471011"/>
                    </a:lnTo>
                    <a:lnTo>
                      <a:pt x="215741" y="471773"/>
                    </a:lnTo>
                    <a:lnTo>
                      <a:pt x="216313" y="478155"/>
                    </a:lnTo>
                    <a:lnTo>
                      <a:pt x="204216" y="488537"/>
                    </a:lnTo>
                    <a:lnTo>
                      <a:pt x="200501" y="499396"/>
                    </a:lnTo>
                    <a:lnTo>
                      <a:pt x="207740" y="508540"/>
                    </a:lnTo>
                    <a:lnTo>
                      <a:pt x="204025" y="515684"/>
                    </a:lnTo>
                    <a:lnTo>
                      <a:pt x="193262" y="520732"/>
                    </a:lnTo>
                    <a:lnTo>
                      <a:pt x="193167" y="528828"/>
                    </a:lnTo>
                    <a:lnTo>
                      <a:pt x="193167" y="528828"/>
                    </a:lnTo>
                    <a:lnTo>
                      <a:pt x="174879" y="533210"/>
                    </a:lnTo>
                    <a:lnTo>
                      <a:pt x="159925" y="517017"/>
                    </a:lnTo>
                    <a:lnTo>
                      <a:pt x="141256" y="515874"/>
                    </a:lnTo>
                    <a:lnTo>
                      <a:pt x="133064" y="507492"/>
                    </a:lnTo>
                    <a:lnTo>
                      <a:pt x="127444" y="513302"/>
                    </a:lnTo>
                    <a:lnTo>
                      <a:pt x="114109" y="514636"/>
                    </a:lnTo>
                    <a:lnTo>
                      <a:pt x="97346" y="499967"/>
                    </a:lnTo>
                    <a:lnTo>
                      <a:pt x="104680" y="493967"/>
                    </a:lnTo>
                    <a:lnTo>
                      <a:pt x="101727" y="490919"/>
                    </a:lnTo>
                    <a:lnTo>
                      <a:pt x="86963" y="488918"/>
                    </a:lnTo>
                    <a:lnTo>
                      <a:pt x="83915" y="495110"/>
                    </a:lnTo>
                    <a:lnTo>
                      <a:pt x="60007" y="499491"/>
                    </a:lnTo>
                    <a:lnTo>
                      <a:pt x="54388" y="493871"/>
                    </a:lnTo>
                    <a:lnTo>
                      <a:pt x="42005" y="496538"/>
                    </a:lnTo>
                    <a:lnTo>
                      <a:pt x="23050" y="489013"/>
                    </a:lnTo>
                    <a:lnTo>
                      <a:pt x="11144" y="477012"/>
                    </a:lnTo>
                    <a:lnTo>
                      <a:pt x="16954" y="467296"/>
                    </a:lnTo>
                    <a:lnTo>
                      <a:pt x="9239" y="454914"/>
                    </a:lnTo>
                    <a:lnTo>
                      <a:pt x="14573" y="429196"/>
                    </a:lnTo>
                    <a:lnTo>
                      <a:pt x="10954" y="417005"/>
                    </a:lnTo>
                    <a:lnTo>
                      <a:pt x="0" y="405098"/>
                    </a:lnTo>
                    <a:lnTo>
                      <a:pt x="0" y="405098"/>
                    </a:lnTo>
                    <a:lnTo>
                      <a:pt x="12001" y="403288"/>
                    </a:lnTo>
                    <a:lnTo>
                      <a:pt x="16002" y="387858"/>
                    </a:lnTo>
                    <a:lnTo>
                      <a:pt x="14288" y="367284"/>
                    </a:lnTo>
                    <a:lnTo>
                      <a:pt x="22574" y="362903"/>
                    </a:lnTo>
                    <a:lnTo>
                      <a:pt x="20669" y="350711"/>
                    </a:lnTo>
                    <a:lnTo>
                      <a:pt x="35147" y="333661"/>
                    </a:lnTo>
                    <a:lnTo>
                      <a:pt x="30290" y="324898"/>
                    </a:lnTo>
                    <a:lnTo>
                      <a:pt x="30290" y="302895"/>
                    </a:lnTo>
                    <a:lnTo>
                      <a:pt x="38100" y="296989"/>
                    </a:lnTo>
                    <a:lnTo>
                      <a:pt x="39529" y="277082"/>
                    </a:lnTo>
                    <a:lnTo>
                      <a:pt x="48387" y="264033"/>
                    </a:lnTo>
                    <a:lnTo>
                      <a:pt x="54673" y="263652"/>
                    </a:lnTo>
                    <a:lnTo>
                      <a:pt x="54197" y="248507"/>
                    </a:lnTo>
                    <a:lnTo>
                      <a:pt x="46196" y="231934"/>
                    </a:lnTo>
                    <a:lnTo>
                      <a:pt x="61150" y="196405"/>
                    </a:lnTo>
                    <a:lnTo>
                      <a:pt x="58007" y="187547"/>
                    </a:lnTo>
                    <a:lnTo>
                      <a:pt x="46673" y="178879"/>
                    </a:lnTo>
                    <a:lnTo>
                      <a:pt x="41624" y="157448"/>
                    </a:lnTo>
                    <a:lnTo>
                      <a:pt x="43529" y="152591"/>
                    </a:lnTo>
                    <a:lnTo>
                      <a:pt x="71056" y="140208"/>
                    </a:lnTo>
                    <a:lnTo>
                      <a:pt x="73057" y="120682"/>
                    </a:lnTo>
                    <a:lnTo>
                      <a:pt x="83344" y="109156"/>
                    </a:lnTo>
                    <a:lnTo>
                      <a:pt x="85630" y="98108"/>
                    </a:lnTo>
                    <a:lnTo>
                      <a:pt x="82010" y="83629"/>
                    </a:lnTo>
                    <a:lnTo>
                      <a:pt x="99441" y="39434"/>
                    </a:lnTo>
                    <a:lnTo>
                      <a:pt x="92392" y="18097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任意多边形: 形状 53"/>
              <p:cNvSpPr/>
              <p:nvPr>
                <p:custDataLst>
                  <p:tags r:id="rId106"/>
                </p:custDataLst>
              </p:nvPr>
            </p:nvSpPr>
            <p:spPr>
              <a:xfrm>
                <a:off x="5866" y="6152"/>
                <a:ext cx="77" cy="96"/>
              </a:xfrm>
              <a:custGeom>
                <a:avLst/>
                <a:gdLst>
                  <a:gd name="connsiteX0" fmla="*/ 282512 w 686562"/>
                  <a:gd name="connsiteY0" fmla="*/ 18478 h 698563"/>
                  <a:gd name="connsiteX1" fmla="*/ 293465 w 686562"/>
                  <a:gd name="connsiteY1" fmla="*/ 15526 h 698563"/>
                  <a:gd name="connsiteX2" fmla="*/ 303943 w 686562"/>
                  <a:gd name="connsiteY2" fmla="*/ 20193 h 698563"/>
                  <a:gd name="connsiteX3" fmla="*/ 308896 w 686562"/>
                  <a:gd name="connsiteY3" fmla="*/ 7334 h 698563"/>
                  <a:gd name="connsiteX4" fmla="*/ 323088 w 686562"/>
                  <a:gd name="connsiteY4" fmla="*/ 0 h 698563"/>
                  <a:gd name="connsiteX5" fmla="*/ 336613 w 686562"/>
                  <a:gd name="connsiteY5" fmla="*/ 16097 h 698563"/>
                  <a:gd name="connsiteX6" fmla="*/ 339376 w 686562"/>
                  <a:gd name="connsiteY6" fmla="*/ 27146 h 698563"/>
                  <a:gd name="connsiteX7" fmla="*/ 380714 w 686562"/>
                  <a:gd name="connsiteY7" fmla="*/ 35814 h 698563"/>
                  <a:gd name="connsiteX8" fmla="*/ 379857 w 686562"/>
                  <a:gd name="connsiteY8" fmla="*/ 55150 h 698563"/>
                  <a:gd name="connsiteX9" fmla="*/ 408337 w 686562"/>
                  <a:gd name="connsiteY9" fmla="*/ 99727 h 698563"/>
                  <a:gd name="connsiteX10" fmla="*/ 423481 w 686562"/>
                  <a:gd name="connsiteY10" fmla="*/ 109728 h 698563"/>
                  <a:gd name="connsiteX11" fmla="*/ 429387 w 686562"/>
                  <a:gd name="connsiteY11" fmla="*/ 108395 h 698563"/>
                  <a:gd name="connsiteX12" fmla="*/ 442627 w 686562"/>
                  <a:gd name="connsiteY12" fmla="*/ 119824 h 698563"/>
                  <a:gd name="connsiteX13" fmla="*/ 454819 w 686562"/>
                  <a:gd name="connsiteY13" fmla="*/ 117920 h 698563"/>
                  <a:gd name="connsiteX14" fmla="*/ 455485 w 686562"/>
                  <a:gd name="connsiteY14" fmla="*/ 127825 h 698563"/>
                  <a:gd name="connsiteX15" fmla="*/ 463010 w 686562"/>
                  <a:gd name="connsiteY15" fmla="*/ 122301 h 698563"/>
                  <a:gd name="connsiteX16" fmla="*/ 470916 w 686562"/>
                  <a:gd name="connsiteY16" fmla="*/ 123349 h 698563"/>
                  <a:gd name="connsiteX17" fmla="*/ 480917 w 686562"/>
                  <a:gd name="connsiteY17" fmla="*/ 114776 h 698563"/>
                  <a:gd name="connsiteX18" fmla="*/ 475964 w 686562"/>
                  <a:gd name="connsiteY18" fmla="*/ 122872 h 698563"/>
                  <a:gd name="connsiteX19" fmla="*/ 478441 w 686562"/>
                  <a:gd name="connsiteY19" fmla="*/ 132683 h 698563"/>
                  <a:gd name="connsiteX20" fmla="*/ 503015 w 686562"/>
                  <a:gd name="connsiteY20" fmla="*/ 150400 h 698563"/>
                  <a:gd name="connsiteX21" fmla="*/ 524161 w 686562"/>
                  <a:gd name="connsiteY21" fmla="*/ 144304 h 698563"/>
                  <a:gd name="connsiteX22" fmla="*/ 529209 w 686562"/>
                  <a:gd name="connsiteY22" fmla="*/ 137065 h 698563"/>
                  <a:gd name="connsiteX23" fmla="*/ 526637 w 686562"/>
                  <a:gd name="connsiteY23" fmla="*/ 130207 h 698563"/>
                  <a:gd name="connsiteX24" fmla="*/ 532352 w 686562"/>
                  <a:gd name="connsiteY24" fmla="*/ 125063 h 698563"/>
                  <a:gd name="connsiteX25" fmla="*/ 541210 w 686562"/>
                  <a:gd name="connsiteY25" fmla="*/ 122968 h 698563"/>
                  <a:gd name="connsiteX26" fmla="*/ 542544 w 686562"/>
                  <a:gd name="connsiteY26" fmla="*/ 127159 h 698563"/>
                  <a:gd name="connsiteX27" fmla="*/ 551212 w 686562"/>
                  <a:gd name="connsiteY27" fmla="*/ 128778 h 698563"/>
                  <a:gd name="connsiteX28" fmla="*/ 558927 w 686562"/>
                  <a:gd name="connsiteY28" fmla="*/ 114586 h 698563"/>
                  <a:gd name="connsiteX29" fmla="*/ 558927 w 686562"/>
                  <a:gd name="connsiteY29" fmla="*/ 114586 h 698563"/>
                  <a:gd name="connsiteX30" fmla="*/ 561022 w 686562"/>
                  <a:gd name="connsiteY30" fmla="*/ 120491 h 698563"/>
                  <a:gd name="connsiteX31" fmla="*/ 586550 w 686562"/>
                  <a:gd name="connsiteY31" fmla="*/ 123920 h 698563"/>
                  <a:gd name="connsiteX32" fmla="*/ 584359 w 686562"/>
                  <a:gd name="connsiteY32" fmla="*/ 142208 h 698563"/>
                  <a:gd name="connsiteX33" fmla="*/ 590550 w 686562"/>
                  <a:gd name="connsiteY33" fmla="*/ 160211 h 698563"/>
                  <a:gd name="connsiteX34" fmla="*/ 594360 w 686562"/>
                  <a:gd name="connsiteY34" fmla="*/ 201739 h 698563"/>
                  <a:gd name="connsiteX35" fmla="*/ 618363 w 686562"/>
                  <a:gd name="connsiteY35" fmla="*/ 212217 h 698563"/>
                  <a:gd name="connsiteX36" fmla="*/ 625412 w 686562"/>
                  <a:gd name="connsiteY36" fmla="*/ 223838 h 698563"/>
                  <a:gd name="connsiteX37" fmla="*/ 652463 w 686562"/>
                  <a:gd name="connsiteY37" fmla="*/ 219456 h 698563"/>
                  <a:gd name="connsiteX38" fmla="*/ 655415 w 686562"/>
                  <a:gd name="connsiteY38" fmla="*/ 215170 h 698563"/>
                  <a:gd name="connsiteX39" fmla="*/ 661416 w 686562"/>
                  <a:gd name="connsiteY39" fmla="*/ 217837 h 698563"/>
                  <a:gd name="connsiteX40" fmla="*/ 659701 w 686562"/>
                  <a:gd name="connsiteY40" fmla="*/ 222313 h 698563"/>
                  <a:gd name="connsiteX41" fmla="*/ 659701 w 686562"/>
                  <a:gd name="connsiteY41" fmla="*/ 222313 h 698563"/>
                  <a:gd name="connsiteX42" fmla="*/ 657606 w 686562"/>
                  <a:gd name="connsiteY42" fmla="*/ 225742 h 698563"/>
                  <a:gd name="connsiteX43" fmla="*/ 664369 w 686562"/>
                  <a:gd name="connsiteY43" fmla="*/ 231743 h 698563"/>
                  <a:gd name="connsiteX44" fmla="*/ 673322 w 686562"/>
                  <a:gd name="connsiteY44" fmla="*/ 270891 h 698563"/>
                  <a:gd name="connsiteX45" fmla="*/ 648081 w 686562"/>
                  <a:gd name="connsiteY45" fmla="*/ 311563 h 698563"/>
                  <a:gd name="connsiteX46" fmla="*/ 647795 w 686562"/>
                  <a:gd name="connsiteY46" fmla="*/ 333946 h 698563"/>
                  <a:gd name="connsiteX47" fmla="*/ 640271 w 686562"/>
                  <a:gd name="connsiteY47" fmla="*/ 352901 h 698563"/>
                  <a:gd name="connsiteX48" fmla="*/ 654272 w 686562"/>
                  <a:gd name="connsiteY48" fmla="*/ 380714 h 698563"/>
                  <a:gd name="connsiteX49" fmla="*/ 665035 w 686562"/>
                  <a:gd name="connsiteY49" fmla="*/ 379666 h 698563"/>
                  <a:gd name="connsiteX50" fmla="*/ 668750 w 686562"/>
                  <a:gd name="connsiteY50" fmla="*/ 383953 h 698563"/>
                  <a:gd name="connsiteX51" fmla="*/ 663416 w 686562"/>
                  <a:gd name="connsiteY51" fmla="*/ 390525 h 698563"/>
                  <a:gd name="connsiteX52" fmla="*/ 664845 w 686562"/>
                  <a:gd name="connsiteY52" fmla="*/ 395954 h 698563"/>
                  <a:gd name="connsiteX53" fmla="*/ 650938 w 686562"/>
                  <a:gd name="connsiteY53" fmla="*/ 412432 h 698563"/>
                  <a:gd name="connsiteX54" fmla="*/ 655892 w 686562"/>
                  <a:gd name="connsiteY54" fmla="*/ 414242 h 698563"/>
                  <a:gd name="connsiteX55" fmla="*/ 656939 w 686562"/>
                  <a:gd name="connsiteY55" fmla="*/ 422243 h 698563"/>
                  <a:gd name="connsiteX56" fmla="*/ 663893 w 686562"/>
                  <a:gd name="connsiteY56" fmla="*/ 417671 h 698563"/>
                  <a:gd name="connsiteX57" fmla="*/ 670655 w 686562"/>
                  <a:gd name="connsiteY57" fmla="*/ 420624 h 698563"/>
                  <a:gd name="connsiteX58" fmla="*/ 665131 w 686562"/>
                  <a:gd name="connsiteY58" fmla="*/ 438436 h 698563"/>
                  <a:gd name="connsiteX59" fmla="*/ 686562 w 686562"/>
                  <a:gd name="connsiteY59" fmla="*/ 452247 h 698563"/>
                  <a:gd name="connsiteX60" fmla="*/ 684371 w 686562"/>
                  <a:gd name="connsiteY60" fmla="*/ 458629 h 698563"/>
                  <a:gd name="connsiteX61" fmla="*/ 677513 w 686562"/>
                  <a:gd name="connsiteY61" fmla="*/ 461105 h 698563"/>
                  <a:gd name="connsiteX62" fmla="*/ 679418 w 686562"/>
                  <a:gd name="connsiteY62" fmla="*/ 469106 h 698563"/>
                  <a:gd name="connsiteX63" fmla="*/ 672560 w 686562"/>
                  <a:gd name="connsiteY63" fmla="*/ 474059 h 698563"/>
                  <a:gd name="connsiteX64" fmla="*/ 672560 w 686562"/>
                  <a:gd name="connsiteY64" fmla="*/ 474059 h 698563"/>
                  <a:gd name="connsiteX65" fmla="*/ 665512 w 686562"/>
                  <a:gd name="connsiteY65" fmla="*/ 482727 h 698563"/>
                  <a:gd name="connsiteX66" fmla="*/ 675227 w 686562"/>
                  <a:gd name="connsiteY66" fmla="*/ 499300 h 698563"/>
                  <a:gd name="connsiteX67" fmla="*/ 661511 w 686562"/>
                  <a:gd name="connsiteY67" fmla="*/ 503111 h 698563"/>
                  <a:gd name="connsiteX68" fmla="*/ 607790 w 686562"/>
                  <a:gd name="connsiteY68" fmla="*/ 569119 h 698563"/>
                  <a:gd name="connsiteX69" fmla="*/ 578739 w 686562"/>
                  <a:gd name="connsiteY69" fmla="*/ 571214 h 698563"/>
                  <a:gd name="connsiteX70" fmla="*/ 551212 w 686562"/>
                  <a:gd name="connsiteY70" fmla="*/ 592931 h 698563"/>
                  <a:gd name="connsiteX71" fmla="*/ 551688 w 686562"/>
                  <a:gd name="connsiteY71" fmla="*/ 617506 h 698563"/>
                  <a:gd name="connsiteX72" fmla="*/ 540925 w 686562"/>
                  <a:gd name="connsiteY72" fmla="*/ 627888 h 698563"/>
                  <a:gd name="connsiteX73" fmla="*/ 538258 w 686562"/>
                  <a:gd name="connsiteY73" fmla="*/ 637127 h 698563"/>
                  <a:gd name="connsiteX74" fmla="*/ 527018 w 686562"/>
                  <a:gd name="connsiteY74" fmla="*/ 643033 h 698563"/>
                  <a:gd name="connsiteX75" fmla="*/ 525209 w 686562"/>
                  <a:gd name="connsiteY75" fmla="*/ 656654 h 698563"/>
                  <a:gd name="connsiteX76" fmla="*/ 513683 w 686562"/>
                  <a:gd name="connsiteY76" fmla="*/ 651605 h 698563"/>
                  <a:gd name="connsiteX77" fmla="*/ 502634 w 686562"/>
                  <a:gd name="connsiteY77" fmla="*/ 656749 h 698563"/>
                  <a:gd name="connsiteX78" fmla="*/ 504063 w 686562"/>
                  <a:gd name="connsiteY78" fmla="*/ 670084 h 698563"/>
                  <a:gd name="connsiteX79" fmla="*/ 490633 w 686562"/>
                  <a:gd name="connsiteY79" fmla="*/ 682466 h 698563"/>
                  <a:gd name="connsiteX80" fmla="*/ 485299 w 686562"/>
                  <a:gd name="connsiteY80" fmla="*/ 698182 h 698563"/>
                  <a:gd name="connsiteX81" fmla="*/ 463867 w 686562"/>
                  <a:gd name="connsiteY81" fmla="*/ 684086 h 698563"/>
                  <a:gd name="connsiteX82" fmla="*/ 431387 w 686562"/>
                  <a:gd name="connsiteY82" fmla="*/ 698563 h 698563"/>
                  <a:gd name="connsiteX83" fmla="*/ 415766 w 686562"/>
                  <a:gd name="connsiteY83" fmla="*/ 681323 h 698563"/>
                  <a:gd name="connsiteX84" fmla="*/ 403098 w 686562"/>
                  <a:gd name="connsiteY84" fmla="*/ 678275 h 698563"/>
                  <a:gd name="connsiteX85" fmla="*/ 397859 w 686562"/>
                  <a:gd name="connsiteY85" fmla="*/ 671322 h 698563"/>
                  <a:gd name="connsiteX86" fmla="*/ 365855 w 686562"/>
                  <a:gd name="connsiteY86" fmla="*/ 665893 h 698563"/>
                  <a:gd name="connsiteX87" fmla="*/ 354806 w 686562"/>
                  <a:gd name="connsiteY87" fmla="*/ 653605 h 698563"/>
                  <a:gd name="connsiteX88" fmla="*/ 346805 w 686562"/>
                  <a:gd name="connsiteY88" fmla="*/ 657987 h 698563"/>
                  <a:gd name="connsiteX89" fmla="*/ 344519 w 686562"/>
                  <a:gd name="connsiteY89" fmla="*/ 653510 h 698563"/>
                  <a:gd name="connsiteX90" fmla="*/ 330613 w 686562"/>
                  <a:gd name="connsiteY90" fmla="*/ 651510 h 698563"/>
                  <a:gd name="connsiteX91" fmla="*/ 316325 w 686562"/>
                  <a:gd name="connsiteY91" fmla="*/ 655606 h 698563"/>
                  <a:gd name="connsiteX92" fmla="*/ 314706 w 686562"/>
                  <a:gd name="connsiteY92" fmla="*/ 669798 h 698563"/>
                  <a:gd name="connsiteX93" fmla="*/ 308705 w 686562"/>
                  <a:gd name="connsiteY93" fmla="*/ 669988 h 698563"/>
                  <a:gd name="connsiteX94" fmla="*/ 285750 w 686562"/>
                  <a:gd name="connsiteY94" fmla="*/ 664464 h 698563"/>
                  <a:gd name="connsiteX95" fmla="*/ 283083 w 686562"/>
                  <a:gd name="connsiteY95" fmla="*/ 657511 h 698563"/>
                  <a:gd name="connsiteX96" fmla="*/ 271272 w 686562"/>
                  <a:gd name="connsiteY96" fmla="*/ 662654 h 698563"/>
                  <a:gd name="connsiteX97" fmla="*/ 248031 w 686562"/>
                  <a:gd name="connsiteY97" fmla="*/ 659035 h 698563"/>
                  <a:gd name="connsiteX98" fmla="*/ 237744 w 686562"/>
                  <a:gd name="connsiteY98" fmla="*/ 652272 h 698563"/>
                  <a:gd name="connsiteX99" fmla="*/ 219837 w 686562"/>
                  <a:gd name="connsiteY99" fmla="*/ 661892 h 698563"/>
                  <a:gd name="connsiteX100" fmla="*/ 213646 w 686562"/>
                  <a:gd name="connsiteY100" fmla="*/ 651796 h 698563"/>
                  <a:gd name="connsiteX101" fmla="*/ 213836 w 686562"/>
                  <a:gd name="connsiteY101" fmla="*/ 658368 h 698563"/>
                  <a:gd name="connsiteX102" fmla="*/ 207931 w 686562"/>
                  <a:gd name="connsiteY102" fmla="*/ 657892 h 698563"/>
                  <a:gd name="connsiteX103" fmla="*/ 208217 w 686562"/>
                  <a:gd name="connsiteY103" fmla="*/ 666179 h 698563"/>
                  <a:gd name="connsiteX104" fmla="*/ 194596 w 686562"/>
                  <a:gd name="connsiteY104" fmla="*/ 666750 h 698563"/>
                  <a:gd name="connsiteX105" fmla="*/ 194596 w 686562"/>
                  <a:gd name="connsiteY105" fmla="*/ 675418 h 698563"/>
                  <a:gd name="connsiteX106" fmla="*/ 182880 w 686562"/>
                  <a:gd name="connsiteY106" fmla="*/ 662273 h 698563"/>
                  <a:gd name="connsiteX107" fmla="*/ 180213 w 686562"/>
                  <a:gd name="connsiteY107" fmla="*/ 665226 h 698563"/>
                  <a:gd name="connsiteX108" fmla="*/ 152114 w 686562"/>
                  <a:gd name="connsiteY108" fmla="*/ 640937 h 698563"/>
                  <a:gd name="connsiteX109" fmla="*/ 148876 w 686562"/>
                  <a:gd name="connsiteY109" fmla="*/ 645223 h 698563"/>
                  <a:gd name="connsiteX110" fmla="*/ 142208 w 686562"/>
                  <a:gd name="connsiteY110" fmla="*/ 637889 h 698563"/>
                  <a:gd name="connsiteX111" fmla="*/ 139446 w 686562"/>
                  <a:gd name="connsiteY111" fmla="*/ 645986 h 698563"/>
                  <a:gd name="connsiteX112" fmla="*/ 133445 w 686562"/>
                  <a:gd name="connsiteY112" fmla="*/ 640271 h 698563"/>
                  <a:gd name="connsiteX113" fmla="*/ 128588 w 686562"/>
                  <a:gd name="connsiteY113" fmla="*/ 651034 h 698563"/>
                  <a:gd name="connsiteX114" fmla="*/ 119348 w 686562"/>
                  <a:gd name="connsiteY114" fmla="*/ 645605 h 698563"/>
                  <a:gd name="connsiteX115" fmla="*/ 120110 w 686562"/>
                  <a:gd name="connsiteY115" fmla="*/ 651320 h 698563"/>
                  <a:gd name="connsiteX116" fmla="*/ 108013 w 686562"/>
                  <a:gd name="connsiteY116" fmla="*/ 656749 h 698563"/>
                  <a:gd name="connsiteX117" fmla="*/ 103346 w 686562"/>
                  <a:gd name="connsiteY117" fmla="*/ 664655 h 698563"/>
                  <a:gd name="connsiteX118" fmla="*/ 97822 w 686562"/>
                  <a:gd name="connsiteY118" fmla="*/ 666559 h 698563"/>
                  <a:gd name="connsiteX119" fmla="*/ 91059 w 686562"/>
                  <a:gd name="connsiteY119" fmla="*/ 662369 h 698563"/>
                  <a:gd name="connsiteX120" fmla="*/ 69913 w 686562"/>
                  <a:gd name="connsiteY120" fmla="*/ 681895 h 698563"/>
                  <a:gd name="connsiteX121" fmla="*/ 65151 w 686562"/>
                  <a:gd name="connsiteY121" fmla="*/ 679799 h 698563"/>
                  <a:gd name="connsiteX122" fmla="*/ 65151 w 686562"/>
                  <a:gd name="connsiteY122" fmla="*/ 679799 h 698563"/>
                  <a:gd name="connsiteX123" fmla="*/ 63532 w 686562"/>
                  <a:gd name="connsiteY123" fmla="*/ 664655 h 698563"/>
                  <a:gd name="connsiteX124" fmla="*/ 71056 w 686562"/>
                  <a:gd name="connsiteY124" fmla="*/ 650272 h 698563"/>
                  <a:gd name="connsiteX125" fmla="*/ 56578 w 686562"/>
                  <a:gd name="connsiteY125" fmla="*/ 630650 h 698563"/>
                  <a:gd name="connsiteX126" fmla="*/ 65818 w 686562"/>
                  <a:gd name="connsiteY126" fmla="*/ 617030 h 698563"/>
                  <a:gd name="connsiteX127" fmla="*/ 62389 w 686562"/>
                  <a:gd name="connsiteY127" fmla="*/ 586645 h 698563"/>
                  <a:gd name="connsiteX128" fmla="*/ 64484 w 686562"/>
                  <a:gd name="connsiteY128" fmla="*/ 576072 h 698563"/>
                  <a:gd name="connsiteX129" fmla="*/ 76295 w 686562"/>
                  <a:gd name="connsiteY129" fmla="*/ 571119 h 698563"/>
                  <a:gd name="connsiteX130" fmla="*/ 83534 w 686562"/>
                  <a:gd name="connsiteY130" fmla="*/ 555498 h 698563"/>
                  <a:gd name="connsiteX131" fmla="*/ 77057 w 686562"/>
                  <a:gd name="connsiteY131" fmla="*/ 546354 h 698563"/>
                  <a:gd name="connsiteX132" fmla="*/ 78105 w 686562"/>
                  <a:gd name="connsiteY132" fmla="*/ 537781 h 698563"/>
                  <a:gd name="connsiteX133" fmla="*/ 68866 w 686562"/>
                  <a:gd name="connsiteY133" fmla="*/ 535686 h 698563"/>
                  <a:gd name="connsiteX134" fmla="*/ 59436 w 686562"/>
                  <a:gd name="connsiteY134" fmla="*/ 520637 h 698563"/>
                  <a:gd name="connsiteX135" fmla="*/ 41053 w 686562"/>
                  <a:gd name="connsiteY135" fmla="*/ 513493 h 698563"/>
                  <a:gd name="connsiteX136" fmla="*/ 41053 w 686562"/>
                  <a:gd name="connsiteY136" fmla="*/ 498253 h 698563"/>
                  <a:gd name="connsiteX137" fmla="*/ 52102 w 686562"/>
                  <a:gd name="connsiteY137" fmla="*/ 494538 h 698563"/>
                  <a:gd name="connsiteX138" fmla="*/ 62008 w 686562"/>
                  <a:gd name="connsiteY138" fmla="*/ 463105 h 698563"/>
                  <a:gd name="connsiteX139" fmla="*/ 40576 w 686562"/>
                  <a:gd name="connsiteY139" fmla="*/ 433197 h 698563"/>
                  <a:gd name="connsiteX140" fmla="*/ 35623 w 686562"/>
                  <a:gd name="connsiteY140" fmla="*/ 410432 h 698563"/>
                  <a:gd name="connsiteX141" fmla="*/ 42863 w 686562"/>
                  <a:gd name="connsiteY141" fmla="*/ 398907 h 698563"/>
                  <a:gd name="connsiteX142" fmla="*/ 42481 w 686562"/>
                  <a:gd name="connsiteY142" fmla="*/ 385953 h 698563"/>
                  <a:gd name="connsiteX143" fmla="*/ 35719 w 686562"/>
                  <a:gd name="connsiteY143" fmla="*/ 378619 h 698563"/>
                  <a:gd name="connsiteX144" fmla="*/ 35433 w 686562"/>
                  <a:gd name="connsiteY144" fmla="*/ 355378 h 698563"/>
                  <a:gd name="connsiteX145" fmla="*/ 31528 w 686562"/>
                  <a:gd name="connsiteY145" fmla="*/ 348996 h 698563"/>
                  <a:gd name="connsiteX146" fmla="*/ 19240 w 686562"/>
                  <a:gd name="connsiteY146" fmla="*/ 347567 h 698563"/>
                  <a:gd name="connsiteX147" fmla="*/ 23527 w 686562"/>
                  <a:gd name="connsiteY147" fmla="*/ 319659 h 698563"/>
                  <a:gd name="connsiteX148" fmla="*/ 16573 w 686562"/>
                  <a:gd name="connsiteY148" fmla="*/ 305848 h 698563"/>
                  <a:gd name="connsiteX149" fmla="*/ 5715 w 686562"/>
                  <a:gd name="connsiteY149" fmla="*/ 302609 h 698563"/>
                  <a:gd name="connsiteX150" fmla="*/ 0 w 686562"/>
                  <a:gd name="connsiteY150" fmla="*/ 279082 h 698563"/>
                  <a:gd name="connsiteX151" fmla="*/ 10001 w 686562"/>
                  <a:gd name="connsiteY151" fmla="*/ 272415 h 698563"/>
                  <a:gd name="connsiteX152" fmla="*/ 21146 w 686562"/>
                  <a:gd name="connsiteY152" fmla="*/ 287655 h 698563"/>
                  <a:gd name="connsiteX153" fmla="*/ 27527 w 686562"/>
                  <a:gd name="connsiteY153" fmla="*/ 289370 h 698563"/>
                  <a:gd name="connsiteX154" fmla="*/ 44958 w 686562"/>
                  <a:gd name="connsiteY154" fmla="*/ 284321 h 698563"/>
                  <a:gd name="connsiteX155" fmla="*/ 63246 w 686562"/>
                  <a:gd name="connsiteY155" fmla="*/ 290798 h 698563"/>
                  <a:gd name="connsiteX156" fmla="*/ 77915 w 686562"/>
                  <a:gd name="connsiteY156" fmla="*/ 284512 h 698563"/>
                  <a:gd name="connsiteX157" fmla="*/ 87821 w 686562"/>
                  <a:gd name="connsiteY157" fmla="*/ 288703 h 698563"/>
                  <a:gd name="connsiteX158" fmla="*/ 98965 w 686562"/>
                  <a:gd name="connsiteY158" fmla="*/ 271653 h 698563"/>
                  <a:gd name="connsiteX159" fmla="*/ 114205 w 686562"/>
                  <a:gd name="connsiteY159" fmla="*/ 270224 h 698563"/>
                  <a:gd name="connsiteX160" fmla="*/ 120586 w 686562"/>
                  <a:gd name="connsiteY160" fmla="*/ 265081 h 698563"/>
                  <a:gd name="connsiteX161" fmla="*/ 116491 w 686562"/>
                  <a:gd name="connsiteY161" fmla="*/ 264700 h 698563"/>
                  <a:gd name="connsiteX162" fmla="*/ 118396 w 686562"/>
                  <a:gd name="connsiteY162" fmla="*/ 257746 h 698563"/>
                  <a:gd name="connsiteX163" fmla="*/ 124492 w 686562"/>
                  <a:gd name="connsiteY163" fmla="*/ 250507 h 698563"/>
                  <a:gd name="connsiteX164" fmla="*/ 131350 w 686562"/>
                  <a:gd name="connsiteY164" fmla="*/ 251650 h 698563"/>
                  <a:gd name="connsiteX165" fmla="*/ 131254 w 686562"/>
                  <a:gd name="connsiteY165" fmla="*/ 246126 h 698563"/>
                  <a:gd name="connsiteX166" fmla="*/ 149542 w 686562"/>
                  <a:gd name="connsiteY166" fmla="*/ 254317 h 698563"/>
                  <a:gd name="connsiteX167" fmla="*/ 163259 w 686562"/>
                  <a:gd name="connsiteY167" fmla="*/ 249650 h 698563"/>
                  <a:gd name="connsiteX168" fmla="*/ 173355 w 686562"/>
                  <a:gd name="connsiteY168" fmla="*/ 227266 h 698563"/>
                  <a:gd name="connsiteX169" fmla="*/ 165735 w 686562"/>
                  <a:gd name="connsiteY169" fmla="*/ 190119 h 698563"/>
                  <a:gd name="connsiteX170" fmla="*/ 166783 w 686562"/>
                  <a:gd name="connsiteY170" fmla="*/ 163544 h 698563"/>
                  <a:gd name="connsiteX171" fmla="*/ 183261 w 686562"/>
                  <a:gd name="connsiteY171" fmla="*/ 158782 h 698563"/>
                  <a:gd name="connsiteX172" fmla="*/ 183737 w 686562"/>
                  <a:gd name="connsiteY172" fmla="*/ 149162 h 698563"/>
                  <a:gd name="connsiteX173" fmla="*/ 189833 w 686562"/>
                  <a:gd name="connsiteY173" fmla="*/ 145923 h 698563"/>
                  <a:gd name="connsiteX174" fmla="*/ 189929 w 686562"/>
                  <a:gd name="connsiteY174" fmla="*/ 132683 h 698563"/>
                  <a:gd name="connsiteX175" fmla="*/ 198025 w 686562"/>
                  <a:gd name="connsiteY175" fmla="*/ 126016 h 698563"/>
                  <a:gd name="connsiteX176" fmla="*/ 203549 w 686562"/>
                  <a:gd name="connsiteY176" fmla="*/ 112871 h 698563"/>
                  <a:gd name="connsiteX177" fmla="*/ 204692 w 686562"/>
                  <a:gd name="connsiteY177" fmla="*/ 94202 h 698563"/>
                  <a:gd name="connsiteX178" fmla="*/ 198310 w 686562"/>
                  <a:gd name="connsiteY178" fmla="*/ 90488 h 698563"/>
                  <a:gd name="connsiteX179" fmla="*/ 196405 w 686562"/>
                  <a:gd name="connsiteY179" fmla="*/ 82677 h 698563"/>
                  <a:gd name="connsiteX180" fmla="*/ 211360 w 686562"/>
                  <a:gd name="connsiteY180" fmla="*/ 75724 h 698563"/>
                  <a:gd name="connsiteX181" fmla="*/ 216789 w 686562"/>
                  <a:gd name="connsiteY181" fmla="*/ 63437 h 698563"/>
                  <a:gd name="connsiteX182" fmla="*/ 246412 w 686562"/>
                  <a:gd name="connsiteY182" fmla="*/ 70009 h 698563"/>
                  <a:gd name="connsiteX183" fmla="*/ 255842 w 686562"/>
                  <a:gd name="connsiteY183" fmla="*/ 66484 h 698563"/>
                  <a:gd name="connsiteX184" fmla="*/ 257270 w 686562"/>
                  <a:gd name="connsiteY184" fmla="*/ 54769 h 698563"/>
                  <a:gd name="connsiteX185" fmla="*/ 249650 w 686562"/>
                  <a:gd name="connsiteY185" fmla="*/ 43529 h 698563"/>
                  <a:gd name="connsiteX186" fmla="*/ 252413 w 686562"/>
                  <a:gd name="connsiteY186" fmla="*/ 31242 h 698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</a:cxnLst>
                <a:rect l="l" t="t" r="r" b="b"/>
                <a:pathLst>
                  <a:path w="686562" h="698563">
                    <a:moveTo>
                      <a:pt x="282512" y="18478"/>
                    </a:moveTo>
                    <a:lnTo>
                      <a:pt x="293465" y="15526"/>
                    </a:lnTo>
                    <a:lnTo>
                      <a:pt x="303943" y="20193"/>
                    </a:lnTo>
                    <a:lnTo>
                      <a:pt x="308896" y="7334"/>
                    </a:lnTo>
                    <a:lnTo>
                      <a:pt x="323088" y="0"/>
                    </a:lnTo>
                    <a:lnTo>
                      <a:pt x="336613" y="16097"/>
                    </a:lnTo>
                    <a:lnTo>
                      <a:pt x="339376" y="27146"/>
                    </a:lnTo>
                    <a:lnTo>
                      <a:pt x="380714" y="35814"/>
                    </a:lnTo>
                    <a:lnTo>
                      <a:pt x="379857" y="55150"/>
                    </a:lnTo>
                    <a:lnTo>
                      <a:pt x="408337" y="99727"/>
                    </a:lnTo>
                    <a:lnTo>
                      <a:pt x="423481" y="109728"/>
                    </a:lnTo>
                    <a:lnTo>
                      <a:pt x="429387" y="108395"/>
                    </a:lnTo>
                    <a:lnTo>
                      <a:pt x="442627" y="119824"/>
                    </a:lnTo>
                    <a:lnTo>
                      <a:pt x="454819" y="117920"/>
                    </a:lnTo>
                    <a:lnTo>
                      <a:pt x="455485" y="127825"/>
                    </a:lnTo>
                    <a:lnTo>
                      <a:pt x="463010" y="122301"/>
                    </a:lnTo>
                    <a:lnTo>
                      <a:pt x="470916" y="123349"/>
                    </a:lnTo>
                    <a:lnTo>
                      <a:pt x="480917" y="114776"/>
                    </a:lnTo>
                    <a:lnTo>
                      <a:pt x="475964" y="122872"/>
                    </a:lnTo>
                    <a:lnTo>
                      <a:pt x="478441" y="132683"/>
                    </a:lnTo>
                    <a:lnTo>
                      <a:pt x="503015" y="150400"/>
                    </a:lnTo>
                    <a:lnTo>
                      <a:pt x="524161" y="144304"/>
                    </a:lnTo>
                    <a:lnTo>
                      <a:pt x="529209" y="137065"/>
                    </a:lnTo>
                    <a:lnTo>
                      <a:pt x="526637" y="130207"/>
                    </a:lnTo>
                    <a:lnTo>
                      <a:pt x="532352" y="125063"/>
                    </a:lnTo>
                    <a:lnTo>
                      <a:pt x="541210" y="122968"/>
                    </a:lnTo>
                    <a:lnTo>
                      <a:pt x="542544" y="127159"/>
                    </a:lnTo>
                    <a:lnTo>
                      <a:pt x="551212" y="128778"/>
                    </a:lnTo>
                    <a:lnTo>
                      <a:pt x="558927" y="114586"/>
                    </a:lnTo>
                    <a:lnTo>
                      <a:pt x="558927" y="114586"/>
                    </a:lnTo>
                    <a:lnTo>
                      <a:pt x="561022" y="120491"/>
                    </a:lnTo>
                    <a:lnTo>
                      <a:pt x="586550" y="123920"/>
                    </a:lnTo>
                    <a:lnTo>
                      <a:pt x="584359" y="142208"/>
                    </a:lnTo>
                    <a:lnTo>
                      <a:pt x="590550" y="160211"/>
                    </a:lnTo>
                    <a:lnTo>
                      <a:pt x="594360" y="201739"/>
                    </a:lnTo>
                    <a:lnTo>
                      <a:pt x="618363" y="212217"/>
                    </a:lnTo>
                    <a:lnTo>
                      <a:pt x="625412" y="223838"/>
                    </a:lnTo>
                    <a:lnTo>
                      <a:pt x="652463" y="219456"/>
                    </a:lnTo>
                    <a:lnTo>
                      <a:pt x="655415" y="215170"/>
                    </a:lnTo>
                    <a:lnTo>
                      <a:pt x="661416" y="217837"/>
                    </a:lnTo>
                    <a:lnTo>
                      <a:pt x="659701" y="222313"/>
                    </a:lnTo>
                    <a:lnTo>
                      <a:pt x="659701" y="222313"/>
                    </a:lnTo>
                    <a:lnTo>
                      <a:pt x="657606" y="225742"/>
                    </a:lnTo>
                    <a:lnTo>
                      <a:pt x="664369" y="231743"/>
                    </a:lnTo>
                    <a:lnTo>
                      <a:pt x="673322" y="270891"/>
                    </a:lnTo>
                    <a:lnTo>
                      <a:pt x="648081" y="311563"/>
                    </a:lnTo>
                    <a:lnTo>
                      <a:pt x="647795" y="333946"/>
                    </a:lnTo>
                    <a:lnTo>
                      <a:pt x="640271" y="352901"/>
                    </a:lnTo>
                    <a:lnTo>
                      <a:pt x="654272" y="380714"/>
                    </a:lnTo>
                    <a:lnTo>
                      <a:pt x="665035" y="379666"/>
                    </a:lnTo>
                    <a:lnTo>
                      <a:pt x="668750" y="383953"/>
                    </a:lnTo>
                    <a:lnTo>
                      <a:pt x="663416" y="390525"/>
                    </a:lnTo>
                    <a:lnTo>
                      <a:pt x="664845" y="395954"/>
                    </a:lnTo>
                    <a:lnTo>
                      <a:pt x="650938" y="412432"/>
                    </a:lnTo>
                    <a:lnTo>
                      <a:pt x="655892" y="414242"/>
                    </a:lnTo>
                    <a:lnTo>
                      <a:pt x="656939" y="422243"/>
                    </a:lnTo>
                    <a:lnTo>
                      <a:pt x="663893" y="417671"/>
                    </a:lnTo>
                    <a:lnTo>
                      <a:pt x="670655" y="420624"/>
                    </a:lnTo>
                    <a:lnTo>
                      <a:pt x="665131" y="438436"/>
                    </a:lnTo>
                    <a:lnTo>
                      <a:pt x="686562" y="452247"/>
                    </a:lnTo>
                    <a:lnTo>
                      <a:pt x="684371" y="458629"/>
                    </a:lnTo>
                    <a:lnTo>
                      <a:pt x="677513" y="461105"/>
                    </a:lnTo>
                    <a:lnTo>
                      <a:pt x="679418" y="469106"/>
                    </a:lnTo>
                    <a:lnTo>
                      <a:pt x="672560" y="474059"/>
                    </a:lnTo>
                    <a:lnTo>
                      <a:pt x="672560" y="474059"/>
                    </a:lnTo>
                    <a:lnTo>
                      <a:pt x="665512" y="482727"/>
                    </a:lnTo>
                    <a:lnTo>
                      <a:pt x="675227" y="499300"/>
                    </a:lnTo>
                    <a:lnTo>
                      <a:pt x="661511" y="503111"/>
                    </a:lnTo>
                    <a:lnTo>
                      <a:pt x="607790" y="569119"/>
                    </a:lnTo>
                    <a:lnTo>
                      <a:pt x="578739" y="571214"/>
                    </a:lnTo>
                    <a:lnTo>
                      <a:pt x="551212" y="592931"/>
                    </a:lnTo>
                    <a:lnTo>
                      <a:pt x="551688" y="617506"/>
                    </a:lnTo>
                    <a:lnTo>
                      <a:pt x="540925" y="627888"/>
                    </a:lnTo>
                    <a:lnTo>
                      <a:pt x="538258" y="637127"/>
                    </a:lnTo>
                    <a:lnTo>
                      <a:pt x="527018" y="643033"/>
                    </a:lnTo>
                    <a:lnTo>
                      <a:pt x="525209" y="656654"/>
                    </a:lnTo>
                    <a:lnTo>
                      <a:pt x="513683" y="651605"/>
                    </a:lnTo>
                    <a:lnTo>
                      <a:pt x="502634" y="656749"/>
                    </a:lnTo>
                    <a:lnTo>
                      <a:pt x="504063" y="670084"/>
                    </a:lnTo>
                    <a:lnTo>
                      <a:pt x="490633" y="682466"/>
                    </a:lnTo>
                    <a:lnTo>
                      <a:pt x="485299" y="698182"/>
                    </a:lnTo>
                    <a:lnTo>
                      <a:pt x="463867" y="684086"/>
                    </a:lnTo>
                    <a:lnTo>
                      <a:pt x="431387" y="698563"/>
                    </a:lnTo>
                    <a:lnTo>
                      <a:pt x="415766" y="681323"/>
                    </a:lnTo>
                    <a:lnTo>
                      <a:pt x="403098" y="678275"/>
                    </a:lnTo>
                    <a:lnTo>
                      <a:pt x="397859" y="671322"/>
                    </a:lnTo>
                    <a:lnTo>
                      <a:pt x="365855" y="665893"/>
                    </a:lnTo>
                    <a:lnTo>
                      <a:pt x="354806" y="653605"/>
                    </a:lnTo>
                    <a:lnTo>
                      <a:pt x="346805" y="657987"/>
                    </a:lnTo>
                    <a:lnTo>
                      <a:pt x="344519" y="653510"/>
                    </a:lnTo>
                    <a:lnTo>
                      <a:pt x="330613" y="651510"/>
                    </a:lnTo>
                    <a:lnTo>
                      <a:pt x="316325" y="655606"/>
                    </a:lnTo>
                    <a:lnTo>
                      <a:pt x="314706" y="669798"/>
                    </a:lnTo>
                    <a:lnTo>
                      <a:pt x="308705" y="669988"/>
                    </a:lnTo>
                    <a:lnTo>
                      <a:pt x="285750" y="664464"/>
                    </a:lnTo>
                    <a:lnTo>
                      <a:pt x="283083" y="657511"/>
                    </a:lnTo>
                    <a:lnTo>
                      <a:pt x="271272" y="662654"/>
                    </a:lnTo>
                    <a:lnTo>
                      <a:pt x="248031" y="659035"/>
                    </a:lnTo>
                    <a:lnTo>
                      <a:pt x="237744" y="652272"/>
                    </a:lnTo>
                    <a:lnTo>
                      <a:pt x="219837" y="661892"/>
                    </a:lnTo>
                    <a:lnTo>
                      <a:pt x="213646" y="651796"/>
                    </a:lnTo>
                    <a:lnTo>
                      <a:pt x="213836" y="658368"/>
                    </a:lnTo>
                    <a:lnTo>
                      <a:pt x="207931" y="657892"/>
                    </a:lnTo>
                    <a:lnTo>
                      <a:pt x="208217" y="666179"/>
                    </a:lnTo>
                    <a:lnTo>
                      <a:pt x="194596" y="666750"/>
                    </a:lnTo>
                    <a:lnTo>
                      <a:pt x="194596" y="675418"/>
                    </a:lnTo>
                    <a:lnTo>
                      <a:pt x="182880" y="662273"/>
                    </a:lnTo>
                    <a:lnTo>
                      <a:pt x="180213" y="665226"/>
                    </a:lnTo>
                    <a:lnTo>
                      <a:pt x="152114" y="640937"/>
                    </a:lnTo>
                    <a:lnTo>
                      <a:pt x="148876" y="645223"/>
                    </a:lnTo>
                    <a:lnTo>
                      <a:pt x="142208" y="637889"/>
                    </a:lnTo>
                    <a:lnTo>
                      <a:pt x="139446" y="645986"/>
                    </a:lnTo>
                    <a:lnTo>
                      <a:pt x="133445" y="640271"/>
                    </a:lnTo>
                    <a:lnTo>
                      <a:pt x="128588" y="651034"/>
                    </a:lnTo>
                    <a:lnTo>
                      <a:pt x="119348" y="645605"/>
                    </a:lnTo>
                    <a:lnTo>
                      <a:pt x="120110" y="651320"/>
                    </a:lnTo>
                    <a:lnTo>
                      <a:pt x="108013" y="656749"/>
                    </a:lnTo>
                    <a:lnTo>
                      <a:pt x="103346" y="664655"/>
                    </a:lnTo>
                    <a:lnTo>
                      <a:pt x="97822" y="666559"/>
                    </a:lnTo>
                    <a:lnTo>
                      <a:pt x="91059" y="662369"/>
                    </a:lnTo>
                    <a:lnTo>
                      <a:pt x="69913" y="681895"/>
                    </a:lnTo>
                    <a:lnTo>
                      <a:pt x="65151" y="679799"/>
                    </a:lnTo>
                    <a:lnTo>
                      <a:pt x="65151" y="679799"/>
                    </a:lnTo>
                    <a:lnTo>
                      <a:pt x="63532" y="664655"/>
                    </a:lnTo>
                    <a:lnTo>
                      <a:pt x="71056" y="650272"/>
                    </a:lnTo>
                    <a:lnTo>
                      <a:pt x="56578" y="630650"/>
                    </a:lnTo>
                    <a:lnTo>
                      <a:pt x="65818" y="617030"/>
                    </a:lnTo>
                    <a:lnTo>
                      <a:pt x="62389" y="586645"/>
                    </a:lnTo>
                    <a:lnTo>
                      <a:pt x="64484" y="576072"/>
                    </a:lnTo>
                    <a:lnTo>
                      <a:pt x="76295" y="571119"/>
                    </a:lnTo>
                    <a:lnTo>
                      <a:pt x="83534" y="555498"/>
                    </a:lnTo>
                    <a:lnTo>
                      <a:pt x="77057" y="546354"/>
                    </a:lnTo>
                    <a:lnTo>
                      <a:pt x="78105" y="537781"/>
                    </a:lnTo>
                    <a:lnTo>
                      <a:pt x="68866" y="535686"/>
                    </a:lnTo>
                    <a:lnTo>
                      <a:pt x="59436" y="520637"/>
                    </a:lnTo>
                    <a:lnTo>
                      <a:pt x="41053" y="513493"/>
                    </a:lnTo>
                    <a:lnTo>
                      <a:pt x="41053" y="498253"/>
                    </a:lnTo>
                    <a:lnTo>
                      <a:pt x="52102" y="494538"/>
                    </a:lnTo>
                    <a:lnTo>
                      <a:pt x="62008" y="463105"/>
                    </a:lnTo>
                    <a:lnTo>
                      <a:pt x="40576" y="433197"/>
                    </a:lnTo>
                    <a:lnTo>
                      <a:pt x="35623" y="410432"/>
                    </a:lnTo>
                    <a:lnTo>
                      <a:pt x="42863" y="398907"/>
                    </a:lnTo>
                    <a:lnTo>
                      <a:pt x="42481" y="385953"/>
                    </a:lnTo>
                    <a:lnTo>
                      <a:pt x="35719" y="378619"/>
                    </a:lnTo>
                    <a:lnTo>
                      <a:pt x="35433" y="355378"/>
                    </a:lnTo>
                    <a:lnTo>
                      <a:pt x="31528" y="348996"/>
                    </a:lnTo>
                    <a:lnTo>
                      <a:pt x="19240" y="347567"/>
                    </a:lnTo>
                    <a:lnTo>
                      <a:pt x="23527" y="319659"/>
                    </a:lnTo>
                    <a:lnTo>
                      <a:pt x="16573" y="305848"/>
                    </a:lnTo>
                    <a:lnTo>
                      <a:pt x="5715" y="302609"/>
                    </a:lnTo>
                    <a:lnTo>
                      <a:pt x="0" y="279082"/>
                    </a:lnTo>
                    <a:lnTo>
                      <a:pt x="10001" y="272415"/>
                    </a:lnTo>
                    <a:lnTo>
                      <a:pt x="21146" y="287655"/>
                    </a:lnTo>
                    <a:lnTo>
                      <a:pt x="27527" y="289370"/>
                    </a:lnTo>
                    <a:lnTo>
                      <a:pt x="44958" y="284321"/>
                    </a:lnTo>
                    <a:lnTo>
                      <a:pt x="63246" y="290798"/>
                    </a:lnTo>
                    <a:lnTo>
                      <a:pt x="77915" y="284512"/>
                    </a:lnTo>
                    <a:lnTo>
                      <a:pt x="87821" y="288703"/>
                    </a:lnTo>
                    <a:lnTo>
                      <a:pt x="98965" y="271653"/>
                    </a:lnTo>
                    <a:lnTo>
                      <a:pt x="114205" y="270224"/>
                    </a:lnTo>
                    <a:lnTo>
                      <a:pt x="120586" y="265081"/>
                    </a:lnTo>
                    <a:lnTo>
                      <a:pt x="116491" y="264700"/>
                    </a:lnTo>
                    <a:lnTo>
                      <a:pt x="118396" y="257746"/>
                    </a:lnTo>
                    <a:lnTo>
                      <a:pt x="124492" y="250507"/>
                    </a:lnTo>
                    <a:lnTo>
                      <a:pt x="131350" y="251650"/>
                    </a:lnTo>
                    <a:lnTo>
                      <a:pt x="131254" y="246126"/>
                    </a:lnTo>
                    <a:lnTo>
                      <a:pt x="149542" y="254317"/>
                    </a:lnTo>
                    <a:lnTo>
                      <a:pt x="163259" y="249650"/>
                    </a:lnTo>
                    <a:lnTo>
                      <a:pt x="173355" y="227266"/>
                    </a:lnTo>
                    <a:lnTo>
                      <a:pt x="165735" y="190119"/>
                    </a:lnTo>
                    <a:lnTo>
                      <a:pt x="166783" y="163544"/>
                    </a:lnTo>
                    <a:lnTo>
                      <a:pt x="183261" y="158782"/>
                    </a:lnTo>
                    <a:lnTo>
                      <a:pt x="183737" y="149162"/>
                    </a:lnTo>
                    <a:lnTo>
                      <a:pt x="189833" y="145923"/>
                    </a:lnTo>
                    <a:lnTo>
                      <a:pt x="189929" y="132683"/>
                    </a:lnTo>
                    <a:lnTo>
                      <a:pt x="198025" y="126016"/>
                    </a:lnTo>
                    <a:lnTo>
                      <a:pt x="203549" y="112871"/>
                    </a:lnTo>
                    <a:lnTo>
                      <a:pt x="204692" y="94202"/>
                    </a:lnTo>
                    <a:lnTo>
                      <a:pt x="198310" y="90488"/>
                    </a:lnTo>
                    <a:lnTo>
                      <a:pt x="196405" y="82677"/>
                    </a:lnTo>
                    <a:lnTo>
                      <a:pt x="211360" y="75724"/>
                    </a:lnTo>
                    <a:lnTo>
                      <a:pt x="216789" y="63437"/>
                    </a:lnTo>
                    <a:lnTo>
                      <a:pt x="246412" y="70009"/>
                    </a:lnTo>
                    <a:lnTo>
                      <a:pt x="255842" y="66484"/>
                    </a:lnTo>
                    <a:lnTo>
                      <a:pt x="257270" y="54769"/>
                    </a:lnTo>
                    <a:lnTo>
                      <a:pt x="249650" y="43529"/>
                    </a:lnTo>
                    <a:lnTo>
                      <a:pt x="252413" y="31242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任意多边形: 形状 54"/>
              <p:cNvSpPr/>
              <p:nvPr>
                <p:custDataLst>
                  <p:tags r:id="rId107"/>
                </p:custDataLst>
              </p:nvPr>
            </p:nvSpPr>
            <p:spPr>
              <a:xfrm>
                <a:off x="5776" y="6064"/>
                <a:ext cx="124" cy="246"/>
              </a:xfrm>
              <a:custGeom>
                <a:avLst/>
                <a:gdLst>
                  <a:gd name="connsiteX0" fmla="*/ 286 w 1091755"/>
                  <a:gd name="connsiteY0" fmla="*/ 57912 h 1788223"/>
                  <a:gd name="connsiteX1" fmla="*/ 11716 w 1091755"/>
                  <a:gd name="connsiteY1" fmla="*/ 61817 h 1788223"/>
                  <a:gd name="connsiteX2" fmla="*/ 26860 w 1091755"/>
                  <a:gd name="connsiteY2" fmla="*/ 56293 h 1788223"/>
                  <a:gd name="connsiteX3" fmla="*/ 32194 w 1091755"/>
                  <a:gd name="connsiteY3" fmla="*/ 61627 h 1788223"/>
                  <a:gd name="connsiteX4" fmla="*/ 46006 w 1091755"/>
                  <a:gd name="connsiteY4" fmla="*/ 54959 h 1788223"/>
                  <a:gd name="connsiteX5" fmla="*/ 66389 w 1091755"/>
                  <a:gd name="connsiteY5" fmla="*/ 59531 h 1788223"/>
                  <a:gd name="connsiteX6" fmla="*/ 102299 w 1091755"/>
                  <a:gd name="connsiteY6" fmla="*/ 37814 h 1788223"/>
                  <a:gd name="connsiteX7" fmla="*/ 98774 w 1091755"/>
                  <a:gd name="connsiteY7" fmla="*/ 24289 h 1788223"/>
                  <a:gd name="connsiteX8" fmla="*/ 107252 w 1091755"/>
                  <a:gd name="connsiteY8" fmla="*/ 9239 h 1788223"/>
                  <a:gd name="connsiteX9" fmla="*/ 143828 w 1091755"/>
                  <a:gd name="connsiteY9" fmla="*/ 0 h 1788223"/>
                  <a:gd name="connsiteX10" fmla="*/ 144589 w 1091755"/>
                  <a:gd name="connsiteY10" fmla="*/ 13621 h 1788223"/>
                  <a:gd name="connsiteX11" fmla="*/ 152114 w 1091755"/>
                  <a:gd name="connsiteY11" fmla="*/ 20764 h 1788223"/>
                  <a:gd name="connsiteX12" fmla="*/ 148018 w 1091755"/>
                  <a:gd name="connsiteY12" fmla="*/ 30766 h 1788223"/>
                  <a:gd name="connsiteX13" fmla="*/ 156496 w 1091755"/>
                  <a:gd name="connsiteY13" fmla="*/ 38671 h 1788223"/>
                  <a:gd name="connsiteX14" fmla="*/ 154877 w 1091755"/>
                  <a:gd name="connsiteY14" fmla="*/ 45815 h 1788223"/>
                  <a:gd name="connsiteX15" fmla="*/ 161544 w 1091755"/>
                  <a:gd name="connsiteY15" fmla="*/ 62770 h 1788223"/>
                  <a:gd name="connsiteX16" fmla="*/ 169831 w 1091755"/>
                  <a:gd name="connsiteY16" fmla="*/ 66866 h 1788223"/>
                  <a:gd name="connsiteX17" fmla="*/ 171259 w 1091755"/>
                  <a:gd name="connsiteY17" fmla="*/ 80677 h 1788223"/>
                  <a:gd name="connsiteX18" fmla="*/ 177546 w 1091755"/>
                  <a:gd name="connsiteY18" fmla="*/ 87439 h 1788223"/>
                  <a:gd name="connsiteX19" fmla="*/ 173164 w 1091755"/>
                  <a:gd name="connsiteY19" fmla="*/ 86392 h 1788223"/>
                  <a:gd name="connsiteX20" fmla="*/ 173546 w 1091755"/>
                  <a:gd name="connsiteY20" fmla="*/ 91250 h 1788223"/>
                  <a:gd name="connsiteX21" fmla="*/ 181070 w 1091755"/>
                  <a:gd name="connsiteY21" fmla="*/ 98584 h 1788223"/>
                  <a:gd name="connsiteX22" fmla="*/ 178880 w 1091755"/>
                  <a:gd name="connsiteY22" fmla="*/ 104584 h 1788223"/>
                  <a:gd name="connsiteX23" fmla="*/ 188214 w 1091755"/>
                  <a:gd name="connsiteY23" fmla="*/ 115919 h 1788223"/>
                  <a:gd name="connsiteX24" fmla="*/ 189643 w 1091755"/>
                  <a:gd name="connsiteY24" fmla="*/ 129635 h 1788223"/>
                  <a:gd name="connsiteX25" fmla="*/ 200787 w 1091755"/>
                  <a:gd name="connsiteY25" fmla="*/ 138208 h 1788223"/>
                  <a:gd name="connsiteX26" fmla="*/ 203835 w 1091755"/>
                  <a:gd name="connsiteY26" fmla="*/ 147733 h 1788223"/>
                  <a:gd name="connsiteX27" fmla="*/ 222123 w 1091755"/>
                  <a:gd name="connsiteY27" fmla="*/ 155162 h 1788223"/>
                  <a:gd name="connsiteX28" fmla="*/ 222123 w 1091755"/>
                  <a:gd name="connsiteY28" fmla="*/ 155162 h 1788223"/>
                  <a:gd name="connsiteX29" fmla="*/ 231743 w 1091755"/>
                  <a:gd name="connsiteY29" fmla="*/ 172212 h 1788223"/>
                  <a:gd name="connsiteX30" fmla="*/ 233077 w 1091755"/>
                  <a:gd name="connsiteY30" fmla="*/ 190976 h 1788223"/>
                  <a:gd name="connsiteX31" fmla="*/ 245078 w 1091755"/>
                  <a:gd name="connsiteY31" fmla="*/ 202406 h 1788223"/>
                  <a:gd name="connsiteX32" fmla="*/ 252127 w 1091755"/>
                  <a:gd name="connsiteY32" fmla="*/ 219551 h 1788223"/>
                  <a:gd name="connsiteX33" fmla="*/ 271653 w 1091755"/>
                  <a:gd name="connsiteY33" fmla="*/ 215741 h 1788223"/>
                  <a:gd name="connsiteX34" fmla="*/ 278702 w 1091755"/>
                  <a:gd name="connsiteY34" fmla="*/ 222123 h 1788223"/>
                  <a:gd name="connsiteX35" fmla="*/ 298513 w 1091755"/>
                  <a:gd name="connsiteY35" fmla="*/ 220218 h 1788223"/>
                  <a:gd name="connsiteX36" fmla="*/ 316230 w 1091755"/>
                  <a:gd name="connsiteY36" fmla="*/ 213931 h 1788223"/>
                  <a:gd name="connsiteX37" fmla="*/ 335566 w 1091755"/>
                  <a:gd name="connsiteY37" fmla="*/ 194120 h 1788223"/>
                  <a:gd name="connsiteX38" fmla="*/ 354235 w 1091755"/>
                  <a:gd name="connsiteY38" fmla="*/ 196310 h 1788223"/>
                  <a:gd name="connsiteX39" fmla="*/ 357854 w 1091755"/>
                  <a:gd name="connsiteY39" fmla="*/ 202501 h 1788223"/>
                  <a:gd name="connsiteX40" fmla="*/ 355187 w 1091755"/>
                  <a:gd name="connsiteY40" fmla="*/ 210026 h 1788223"/>
                  <a:gd name="connsiteX41" fmla="*/ 361379 w 1091755"/>
                  <a:gd name="connsiteY41" fmla="*/ 218218 h 1788223"/>
                  <a:gd name="connsiteX42" fmla="*/ 360331 w 1091755"/>
                  <a:gd name="connsiteY42" fmla="*/ 225076 h 1788223"/>
                  <a:gd name="connsiteX43" fmla="*/ 365284 w 1091755"/>
                  <a:gd name="connsiteY43" fmla="*/ 229267 h 1788223"/>
                  <a:gd name="connsiteX44" fmla="*/ 374999 w 1091755"/>
                  <a:gd name="connsiteY44" fmla="*/ 266605 h 1788223"/>
                  <a:gd name="connsiteX45" fmla="*/ 369094 w 1091755"/>
                  <a:gd name="connsiteY45" fmla="*/ 283273 h 1788223"/>
                  <a:gd name="connsiteX46" fmla="*/ 373952 w 1091755"/>
                  <a:gd name="connsiteY46" fmla="*/ 294418 h 1788223"/>
                  <a:gd name="connsiteX47" fmla="*/ 370427 w 1091755"/>
                  <a:gd name="connsiteY47" fmla="*/ 302895 h 1788223"/>
                  <a:gd name="connsiteX48" fmla="*/ 350996 w 1091755"/>
                  <a:gd name="connsiteY48" fmla="*/ 308896 h 1788223"/>
                  <a:gd name="connsiteX49" fmla="*/ 368998 w 1091755"/>
                  <a:gd name="connsiteY49" fmla="*/ 327946 h 1788223"/>
                  <a:gd name="connsiteX50" fmla="*/ 367760 w 1091755"/>
                  <a:gd name="connsiteY50" fmla="*/ 336233 h 1788223"/>
                  <a:gd name="connsiteX51" fmla="*/ 377762 w 1091755"/>
                  <a:gd name="connsiteY51" fmla="*/ 347567 h 1788223"/>
                  <a:gd name="connsiteX52" fmla="*/ 376714 w 1091755"/>
                  <a:gd name="connsiteY52" fmla="*/ 361283 h 1788223"/>
                  <a:gd name="connsiteX53" fmla="*/ 367379 w 1091755"/>
                  <a:gd name="connsiteY53" fmla="*/ 366903 h 1788223"/>
                  <a:gd name="connsiteX54" fmla="*/ 375761 w 1091755"/>
                  <a:gd name="connsiteY54" fmla="*/ 379190 h 1788223"/>
                  <a:gd name="connsiteX55" fmla="*/ 395859 w 1091755"/>
                  <a:gd name="connsiteY55" fmla="*/ 388239 h 1788223"/>
                  <a:gd name="connsiteX56" fmla="*/ 402527 w 1091755"/>
                  <a:gd name="connsiteY56" fmla="*/ 381381 h 1788223"/>
                  <a:gd name="connsiteX57" fmla="*/ 418719 w 1091755"/>
                  <a:gd name="connsiteY57" fmla="*/ 376428 h 1788223"/>
                  <a:gd name="connsiteX58" fmla="*/ 444722 w 1091755"/>
                  <a:gd name="connsiteY58" fmla="*/ 377762 h 1788223"/>
                  <a:gd name="connsiteX59" fmla="*/ 457105 w 1091755"/>
                  <a:gd name="connsiteY59" fmla="*/ 371094 h 1788223"/>
                  <a:gd name="connsiteX60" fmla="*/ 475964 w 1091755"/>
                  <a:gd name="connsiteY60" fmla="*/ 379571 h 1788223"/>
                  <a:gd name="connsiteX61" fmla="*/ 473583 w 1091755"/>
                  <a:gd name="connsiteY61" fmla="*/ 385763 h 1788223"/>
                  <a:gd name="connsiteX62" fmla="*/ 480250 w 1091755"/>
                  <a:gd name="connsiteY62" fmla="*/ 379667 h 1788223"/>
                  <a:gd name="connsiteX63" fmla="*/ 476536 w 1091755"/>
                  <a:gd name="connsiteY63" fmla="*/ 386525 h 1788223"/>
                  <a:gd name="connsiteX64" fmla="*/ 482632 w 1091755"/>
                  <a:gd name="connsiteY64" fmla="*/ 397097 h 1788223"/>
                  <a:gd name="connsiteX65" fmla="*/ 496062 w 1091755"/>
                  <a:gd name="connsiteY65" fmla="*/ 393573 h 1788223"/>
                  <a:gd name="connsiteX66" fmla="*/ 505492 w 1091755"/>
                  <a:gd name="connsiteY66" fmla="*/ 397478 h 1788223"/>
                  <a:gd name="connsiteX67" fmla="*/ 532543 w 1091755"/>
                  <a:gd name="connsiteY67" fmla="*/ 390620 h 1788223"/>
                  <a:gd name="connsiteX68" fmla="*/ 534924 w 1091755"/>
                  <a:gd name="connsiteY68" fmla="*/ 382524 h 1788223"/>
                  <a:gd name="connsiteX69" fmla="*/ 521779 w 1091755"/>
                  <a:gd name="connsiteY69" fmla="*/ 385191 h 1788223"/>
                  <a:gd name="connsiteX70" fmla="*/ 523589 w 1091755"/>
                  <a:gd name="connsiteY70" fmla="*/ 366903 h 1788223"/>
                  <a:gd name="connsiteX71" fmla="*/ 519684 w 1091755"/>
                  <a:gd name="connsiteY71" fmla="*/ 355473 h 1788223"/>
                  <a:gd name="connsiteX72" fmla="*/ 524351 w 1091755"/>
                  <a:gd name="connsiteY72" fmla="*/ 346424 h 1788223"/>
                  <a:gd name="connsiteX73" fmla="*/ 508825 w 1091755"/>
                  <a:gd name="connsiteY73" fmla="*/ 338423 h 1788223"/>
                  <a:gd name="connsiteX74" fmla="*/ 520065 w 1091755"/>
                  <a:gd name="connsiteY74" fmla="*/ 316801 h 1788223"/>
                  <a:gd name="connsiteX75" fmla="*/ 522351 w 1091755"/>
                  <a:gd name="connsiteY75" fmla="*/ 292322 h 1788223"/>
                  <a:gd name="connsiteX76" fmla="*/ 517684 w 1091755"/>
                  <a:gd name="connsiteY76" fmla="*/ 284512 h 1788223"/>
                  <a:gd name="connsiteX77" fmla="*/ 501682 w 1091755"/>
                  <a:gd name="connsiteY77" fmla="*/ 274892 h 1788223"/>
                  <a:gd name="connsiteX78" fmla="*/ 496919 w 1091755"/>
                  <a:gd name="connsiteY78" fmla="*/ 261366 h 1788223"/>
                  <a:gd name="connsiteX79" fmla="*/ 500444 w 1091755"/>
                  <a:gd name="connsiteY79" fmla="*/ 249269 h 1788223"/>
                  <a:gd name="connsiteX80" fmla="*/ 497015 w 1091755"/>
                  <a:gd name="connsiteY80" fmla="*/ 239744 h 1788223"/>
                  <a:gd name="connsiteX81" fmla="*/ 513398 w 1091755"/>
                  <a:gd name="connsiteY81" fmla="*/ 206883 h 1788223"/>
                  <a:gd name="connsiteX82" fmla="*/ 540068 w 1091755"/>
                  <a:gd name="connsiteY82" fmla="*/ 193548 h 1788223"/>
                  <a:gd name="connsiteX83" fmla="*/ 525304 w 1091755"/>
                  <a:gd name="connsiteY83" fmla="*/ 169354 h 1788223"/>
                  <a:gd name="connsiteX84" fmla="*/ 505492 w 1091755"/>
                  <a:gd name="connsiteY84" fmla="*/ 165830 h 1788223"/>
                  <a:gd name="connsiteX85" fmla="*/ 499015 w 1091755"/>
                  <a:gd name="connsiteY85" fmla="*/ 124396 h 1788223"/>
                  <a:gd name="connsiteX86" fmla="*/ 501206 w 1091755"/>
                  <a:gd name="connsiteY86" fmla="*/ 108490 h 1788223"/>
                  <a:gd name="connsiteX87" fmla="*/ 487490 w 1091755"/>
                  <a:gd name="connsiteY87" fmla="*/ 73247 h 1788223"/>
                  <a:gd name="connsiteX88" fmla="*/ 491585 w 1091755"/>
                  <a:gd name="connsiteY88" fmla="*/ 53435 h 1788223"/>
                  <a:gd name="connsiteX89" fmla="*/ 481203 w 1091755"/>
                  <a:gd name="connsiteY89" fmla="*/ 47720 h 1788223"/>
                  <a:gd name="connsiteX90" fmla="*/ 481298 w 1091755"/>
                  <a:gd name="connsiteY90" fmla="*/ 36671 h 1788223"/>
                  <a:gd name="connsiteX91" fmla="*/ 491681 w 1091755"/>
                  <a:gd name="connsiteY91" fmla="*/ 37338 h 1788223"/>
                  <a:gd name="connsiteX92" fmla="*/ 497300 w 1091755"/>
                  <a:gd name="connsiteY92" fmla="*/ 29527 h 1788223"/>
                  <a:gd name="connsiteX93" fmla="*/ 523304 w 1091755"/>
                  <a:gd name="connsiteY93" fmla="*/ 48673 h 1788223"/>
                  <a:gd name="connsiteX94" fmla="*/ 531495 w 1091755"/>
                  <a:gd name="connsiteY94" fmla="*/ 39338 h 1788223"/>
                  <a:gd name="connsiteX95" fmla="*/ 538448 w 1091755"/>
                  <a:gd name="connsiteY95" fmla="*/ 45148 h 1788223"/>
                  <a:gd name="connsiteX96" fmla="*/ 547307 w 1091755"/>
                  <a:gd name="connsiteY96" fmla="*/ 44387 h 1788223"/>
                  <a:gd name="connsiteX97" fmla="*/ 554546 w 1091755"/>
                  <a:gd name="connsiteY97" fmla="*/ 56197 h 1788223"/>
                  <a:gd name="connsiteX98" fmla="*/ 566357 w 1091755"/>
                  <a:gd name="connsiteY98" fmla="*/ 64198 h 1788223"/>
                  <a:gd name="connsiteX99" fmla="*/ 573119 w 1091755"/>
                  <a:gd name="connsiteY99" fmla="*/ 88297 h 1788223"/>
                  <a:gd name="connsiteX100" fmla="*/ 599980 w 1091755"/>
                  <a:gd name="connsiteY100" fmla="*/ 73247 h 1788223"/>
                  <a:gd name="connsiteX101" fmla="*/ 607219 w 1091755"/>
                  <a:gd name="connsiteY101" fmla="*/ 61436 h 1788223"/>
                  <a:gd name="connsiteX102" fmla="*/ 607219 w 1091755"/>
                  <a:gd name="connsiteY102" fmla="*/ 61436 h 1788223"/>
                  <a:gd name="connsiteX103" fmla="*/ 616268 w 1091755"/>
                  <a:gd name="connsiteY103" fmla="*/ 72104 h 1788223"/>
                  <a:gd name="connsiteX104" fmla="*/ 615506 w 1091755"/>
                  <a:gd name="connsiteY104" fmla="*/ 83915 h 1788223"/>
                  <a:gd name="connsiteX105" fmla="*/ 628555 w 1091755"/>
                  <a:gd name="connsiteY105" fmla="*/ 94297 h 1788223"/>
                  <a:gd name="connsiteX106" fmla="*/ 629221 w 1091755"/>
                  <a:gd name="connsiteY106" fmla="*/ 102013 h 1788223"/>
                  <a:gd name="connsiteX107" fmla="*/ 638651 w 1091755"/>
                  <a:gd name="connsiteY107" fmla="*/ 107442 h 1788223"/>
                  <a:gd name="connsiteX108" fmla="*/ 642652 w 1091755"/>
                  <a:gd name="connsiteY108" fmla="*/ 117920 h 1788223"/>
                  <a:gd name="connsiteX109" fmla="*/ 628079 w 1091755"/>
                  <a:gd name="connsiteY109" fmla="*/ 129064 h 1788223"/>
                  <a:gd name="connsiteX110" fmla="*/ 602837 w 1091755"/>
                  <a:gd name="connsiteY110" fmla="*/ 136398 h 1788223"/>
                  <a:gd name="connsiteX111" fmla="*/ 608076 w 1091755"/>
                  <a:gd name="connsiteY111" fmla="*/ 159353 h 1788223"/>
                  <a:gd name="connsiteX112" fmla="*/ 601885 w 1091755"/>
                  <a:gd name="connsiteY112" fmla="*/ 181832 h 1788223"/>
                  <a:gd name="connsiteX113" fmla="*/ 608933 w 1091755"/>
                  <a:gd name="connsiteY113" fmla="*/ 188595 h 1788223"/>
                  <a:gd name="connsiteX114" fmla="*/ 614553 w 1091755"/>
                  <a:gd name="connsiteY114" fmla="*/ 209645 h 1788223"/>
                  <a:gd name="connsiteX115" fmla="*/ 611029 w 1091755"/>
                  <a:gd name="connsiteY115" fmla="*/ 237077 h 1788223"/>
                  <a:gd name="connsiteX116" fmla="*/ 616934 w 1091755"/>
                  <a:gd name="connsiteY116" fmla="*/ 245840 h 1788223"/>
                  <a:gd name="connsiteX117" fmla="*/ 616268 w 1091755"/>
                  <a:gd name="connsiteY117" fmla="*/ 256413 h 1788223"/>
                  <a:gd name="connsiteX118" fmla="*/ 602075 w 1091755"/>
                  <a:gd name="connsiteY118" fmla="*/ 272796 h 1788223"/>
                  <a:gd name="connsiteX119" fmla="*/ 607028 w 1091755"/>
                  <a:gd name="connsiteY119" fmla="*/ 297275 h 1788223"/>
                  <a:gd name="connsiteX120" fmla="*/ 624364 w 1091755"/>
                  <a:gd name="connsiteY120" fmla="*/ 270605 h 1788223"/>
                  <a:gd name="connsiteX121" fmla="*/ 645509 w 1091755"/>
                  <a:gd name="connsiteY121" fmla="*/ 267843 h 1788223"/>
                  <a:gd name="connsiteX122" fmla="*/ 651986 w 1091755"/>
                  <a:gd name="connsiteY122" fmla="*/ 258604 h 1788223"/>
                  <a:gd name="connsiteX123" fmla="*/ 675132 w 1091755"/>
                  <a:gd name="connsiteY123" fmla="*/ 246888 h 1788223"/>
                  <a:gd name="connsiteX124" fmla="*/ 687515 w 1091755"/>
                  <a:gd name="connsiteY124" fmla="*/ 246602 h 1788223"/>
                  <a:gd name="connsiteX125" fmla="*/ 687991 w 1091755"/>
                  <a:gd name="connsiteY125" fmla="*/ 241363 h 1788223"/>
                  <a:gd name="connsiteX126" fmla="*/ 697040 w 1091755"/>
                  <a:gd name="connsiteY126" fmla="*/ 236792 h 1788223"/>
                  <a:gd name="connsiteX127" fmla="*/ 714946 w 1091755"/>
                  <a:gd name="connsiteY127" fmla="*/ 239077 h 1788223"/>
                  <a:gd name="connsiteX128" fmla="*/ 723424 w 1091755"/>
                  <a:gd name="connsiteY128" fmla="*/ 251650 h 1788223"/>
                  <a:gd name="connsiteX129" fmla="*/ 728853 w 1091755"/>
                  <a:gd name="connsiteY129" fmla="*/ 252508 h 1788223"/>
                  <a:gd name="connsiteX130" fmla="*/ 730472 w 1091755"/>
                  <a:gd name="connsiteY130" fmla="*/ 239744 h 1788223"/>
                  <a:gd name="connsiteX131" fmla="*/ 748570 w 1091755"/>
                  <a:gd name="connsiteY131" fmla="*/ 222790 h 1788223"/>
                  <a:gd name="connsiteX132" fmla="*/ 748570 w 1091755"/>
                  <a:gd name="connsiteY132" fmla="*/ 222790 h 1788223"/>
                  <a:gd name="connsiteX133" fmla="*/ 758571 w 1091755"/>
                  <a:gd name="connsiteY133" fmla="*/ 231553 h 1788223"/>
                  <a:gd name="connsiteX134" fmla="*/ 755904 w 1091755"/>
                  <a:gd name="connsiteY134" fmla="*/ 237934 h 1788223"/>
                  <a:gd name="connsiteX135" fmla="*/ 762095 w 1091755"/>
                  <a:gd name="connsiteY135" fmla="*/ 263938 h 1788223"/>
                  <a:gd name="connsiteX136" fmla="*/ 771049 w 1091755"/>
                  <a:gd name="connsiteY136" fmla="*/ 267748 h 1788223"/>
                  <a:gd name="connsiteX137" fmla="*/ 777621 w 1091755"/>
                  <a:gd name="connsiteY137" fmla="*/ 263938 h 1788223"/>
                  <a:gd name="connsiteX138" fmla="*/ 779812 w 1091755"/>
                  <a:gd name="connsiteY138" fmla="*/ 271748 h 1788223"/>
                  <a:gd name="connsiteX139" fmla="*/ 793052 w 1091755"/>
                  <a:gd name="connsiteY139" fmla="*/ 268796 h 1788223"/>
                  <a:gd name="connsiteX140" fmla="*/ 814578 w 1091755"/>
                  <a:gd name="connsiteY140" fmla="*/ 298990 h 1788223"/>
                  <a:gd name="connsiteX141" fmla="*/ 813530 w 1091755"/>
                  <a:gd name="connsiteY141" fmla="*/ 304229 h 1788223"/>
                  <a:gd name="connsiteX142" fmla="*/ 826770 w 1091755"/>
                  <a:gd name="connsiteY142" fmla="*/ 306991 h 1788223"/>
                  <a:gd name="connsiteX143" fmla="*/ 836581 w 1091755"/>
                  <a:gd name="connsiteY143" fmla="*/ 323469 h 1788223"/>
                  <a:gd name="connsiteX144" fmla="*/ 842772 w 1091755"/>
                  <a:gd name="connsiteY144" fmla="*/ 322040 h 1788223"/>
                  <a:gd name="connsiteX145" fmla="*/ 854773 w 1091755"/>
                  <a:gd name="connsiteY145" fmla="*/ 332232 h 1788223"/>
                  <a:gd name="connsiteX146" fmla="*/ 862203 w 1091755"/>
                  <a:gd name="connsiteY146" fmla="*/ 329470 h 1788223"/>
                  <a:gd name="connsiteX147" fmla="*/ 875824 w 1091755"/>
                  <a:gd name="connsiteY147" fmla="*/ 341567 h 1788223"/>
                  <a:gd name="connsiteX148" fmla="*/ 878681 w 1091755"/>
                  <a:gd name="connsiteY148" fmla="*/ 333470 h 1788223"/>
                  <a:gd name="connsiteX149" fmla="*/ 896779 w 1091755"/>
                  <a:gd name="connsiteY149" fmla="*/ 340138 h 1788223"/>
                  <a:gd name="connsiteX150" fmla="*/ 904494 w 1091755"/>
                  <a:gd name="connsiteY150" fmla="*/ 355473 h 1788223"/>
                  <a:gd name="connsiteX151" fmla="*/ 917448 w 1091755"/>
                  <a:gd name="connsiteY151" fmla="*/ 355759 h 1788223"/>
                  <a:gd name="connsiteX152" fmla="*/ 919163 w 1091755"/>
                  <a:gd name="connsiteY152" fmla="*/ 348329 h 1788223"/>
                  <a:gd name="connsiteX153" fmla="*/ 939165 w 1091755"/>
                  <a:gd name="connsiteY153" fmla="*/ 333661 h 1788223"/>
                  <a:gd name="connsiteX154" fmla="*/ 938308 w 1091755"/>
                  <a:gd name="connsiteY154" fmla="*/ 326231 h 1788223"/>
                  <a:gd name="connsiteX155" fmla="*/ 951643 w 1091755"/>
                  <a:gd name="connsiteY155" fmla="*/ 309943 h 1788223"/>
                  <a:gd name="connsiteX156" fmla="*/ 979361 w 1091755"/>
                  <a:gd name="connsiteY156" fmla="*/ 313468 h 1788223"/>
                  <a:gd name="connsiteX157" fmla="*/ 983266 w 1091755"/>
                  <a:gd name="connsiteY157" fmla="*/ 359759 h 1788223"/>
                  <a:gd name="connsiteX158" fmla="*/ 996315 w 1091755"/>
                  <a:gd name="connsiteY158" fmla="*/ 378714 h 1788223"/>
                  <a:gd name="connsiteX159" fmla="*/ 1000316 w 1091755"/>
                  <a:gd name="connsiteY159" fmla="*/ 398431 h 1788223"/>
                  <a:gd name="connsiteX160" fmla="*/ 1008317 w 1091755"/>
                  <a:gd name="connsiteY160" fmla="*/ 401384 h 1788223"/>
                  <a:gd name="connsiteX161" fmla="*/ 1008317 w 1091755"/>
                  <a:gd name="connsiteY161" fmla="*/ 401384 h 1788223"/>
                  <a:gd name="connsiteX162" fmla="*/ 1011746 w 1091755"/>
                  <a:gd name="connsiteY162" fmla="*/ 418719 h 1788223"/>
                  <a:gd name="connsiteX163" fmla="*/ 1007269 w 1091755"/>
                  <a:gd name="connsiteY163" fmla="*/ 436626 h 1788223"/>
                  <a:gd name="connsiteX164" fmla="*/ 1010984 w 1091755"/>
                  <a:gd name="connsiteY164" fmla="*/ 442055 h 1788223"/>
                  <a:gd name="connsiteX165" fmla="*/ 1004792 w 1091755"/>
                  <a:gd name="connsiteY165" fmla="*/ 456533 h 1788223"/>
                  <a:gd name="connsiteX166" fmla="*/ 1010412 w 1091755"/>
                  <a:gd name="connsiteY166" fmla="*/ 475393 h 1788223"/>
                  <a:gd name="connsiteX167" fmla="*/ 1007364 w 1091755"/>
                  <a:gd name="connsiteY167" fmla="*/ 485584 h 1788223"/>
                  <a:gd name="connsiteX168" fmla="*/ 1017651 w 1091755"/>
                  <a:gd name="connsiteY168" fmla="*/ 490728 h 1788223"/>
                  <a:gd name="connsiteX169" fmla="*/ 1011936 w 1091755"/>
                  <a:gd name="connsiteY169" fmla="*/ 496919 h 1788223"/>
                  <a:gd name="connsiteX170" fmla="*/ 1011936 w 1091755"/>
                  <a:gd name="connsiteY170" fmla="*/ 507016 h 1788223"/>
                  <a:gd name="connsiteX171" fmla="*/ 1023747 w 1091755"/>
                  <a:gd name="connsiteY171" fmla="*/ 520160 h 1788223"/>
                  <a:gd name="connsiteX172" fmla="*/ 1041845 w 1091755"/>
                  <a:gd name="connsiteY172" fmla="*/ 517398 h 1788223"/>
                  <a:gd name="connsiteX173" fmla="*/ 1058228 w 1091755"/>
                  <a:gd name="connsiteY173" fmla="*/ 526256 h 1788223"/>
                  <a:gd name="connsiteX174" fmla="*/ 1054037 w 1091755"/>
                  <a:gd name="connsiteY174" fmla="*/ 540068 h 1788223"/>
                  <a:gd name="connsiteX175" fmla="*/ 1058799 w 1091755"/>
                  <a:gd name="connsiteY175" fmla="*/ 564451 h 1788223"/>
                  <a:gd name="connsiteX176" fmla="*/ 1083374 w 1091755"/>
                  <a:gd name="connsiteY176" fmla="*/ 573786 h 1788223"/>
                  <a:gd name="connsiteX177" fmla="*/ 1069943 w 1091755"/>
                  <a:gd name="connsiteY177" fmla="*/ 594360 h 1788223"/>
                  <a:gd name="connsiteX178" fmla="*/ 1075277 w 1091755"/>
                  <a:gd name="connsiteY178" fmla="*/ 609029 h 1788223"/>
                  <a:gd name="connsiteX179" fmla="*/ 1070420 w 1091755"/>
                  <a:gd name="connsiteY179" fmla="*/ 612648 h 1788223"/>
                  <a:gd name="connsiteX180" fmla="*/ 1072420 w 1091755"/>
                  <a:gd name="connsiteY180" fmla="*/ 622745 h 1788223"/>
                  <a:gd name="connsiteX181" fmla="*/ 1083755 w 1091755"/>
                  <a:gd name="connsiteY181" fmla="*/ 627983 h 1788223"/>
                  <a:gd name="connsiteX182" fmla="*/ 1091755 w 1091755"/>
                  <a:gd name="connsiteY182" fmla="*/ 641509 h 1788223"/>
                  <a:gd name="connsiteX183" fmla="*/ 1079373 w 1091755"/>
                  <a:gd name="connsiteY183" fmla="*/ 660559 h 1788223"/>
                  <a:gd name="connsiteX184" fmla="*/ 1079373 w 1091755"/>
                  <a:gd name="connsiteY184" fmla="*/ 660559 h 1788223"/>
                  <a:gd name="connsiteX185" fmla="*/ 1049274 w 1091755"/>
                  <a:gd name="connsiteY185" fmla="*/ 673322 h 1788223"/>
                  <a:gd name="connsiteX186" fmla="*/ 1046512 w 1091755"/>
                  <a:gd name="connsiteY186" fmla="*/ 685610 h 1788223"/>
                  <a:gd name="connsiteX187" fmla="*/ 1054132 w 1091755"/>
                  <a:gd name="connsiteY187" fmla="*/ 696849 h 1788223"/>
                  <a:gd name="connsiteX188" fmla="*/ 1052703 w 1091755"/>
                  <a:gd name="connsiteY188" fmla="*/ 708565 h 1788223"/>
                  <a:gd name="connsiteX189" fmla="*/ 1043273 w 1091755"/>
                  <a:gd name="connsiteY189" fmla="*/ 712089 h 1788223"/>
                  <a:gd name="connsiteX190" fmla="*/ 1013650 w 1091755"/>
                  <a:gd name="connsiteY190" fmla="*/ 705517 h 1788223"/>
                  <a:gd name="connsiteX191" fmla="*/ 1008221 w 1091755"/>
                  <a:gd name="connsiteY191" fmla="*/ 717804 h 1788223"/>
                  <a:gd name="connsiteX192" fmla="*/ 993267 w 1091755"/>
                  <a:gd name="connsiteY192" fmla="*/ 724757 h 1788223"/>
                  <a:gd name="connsiteX193" fmla="*/ 995172 w 1091755"/>
                  <a:gd name="connsiteY193" fmla="*/ 732568 h 1788223"/>
                  <a:gd name="connsiteX194" fmla="*/ 1001554 w 1091755"/>
                  <a:gd name="connsiteY194" fmla="*/ 736282 h 1788223"/>
                  <a:gd name="connsiteX195" fmla="*/ 1000411 w 1091755"/>
                  <a:gd name="connsiteY195" fmla="*/ 754952 h 1788223"/>
                  <a:gd name="connsiteX196" fmla="*/ 994886 w 1091755"/>
                  <a:gd name="connsiteY196" fmla="*/ 768096 h 1788223"/>
                  <a:gd name="connsiteX197" fmla="*/ 986790 w 1091755"/>
                  <a:gd name="connsiteY197" fmla="*/ 774763 h 1788223"/>
                  <a:gd name="connsiteX198" fmla="*/ 986695 w 1091755"/>
                  <a:gd name="connsiteY198" fmla="*/ 788003 h 1788223"/>
                  <a:gd name="connsiteX199" fmla="*/ 980599 w 1091755"/>
                  <a:gd name="connsiteY199" fmla="*/ 791242 h 1788223"/>
                  <a:gd name="connsiteX200" fmla="*/ 980122 w 1091755"/>
                  <a:gd name="connsiteY200" fmla="*/ 800862 h 1788223"/>
                  <a:gd name="connsiteX201" fmla="*/ 963644 w 1091755"/>
                  <a:gd name="connsiteY201" fmla="*/ 805624 h 1788223"/>
                  <a:gd name="connsiteX202" fmla="*/ 962596 w 1091755"/>
                  <a:gd name="connsiteY202" fmla="*/ 832199 h 1788223"/>
                  <a:gd name="connsiteX203" fmla="*/ 970217 w 1091755"/>
                  <a:gd name="connsiteY203" fmla="*/ 869347 h 1788223"/>
                  <a:gd name="connsiteX204" fmla="*/ 960120 w 1091755"/>
                  <a:gd name="connsiteY204" fmla="*/ 891730 h 1788223"/>
                  <a:gd name="connsiteX205" fmla="*/ 946404 w 1091755"/>
                  <a:gd name="connsiteY205" fmla="*/ 896398 h 1788223"/>
                  <a:gd name="connsiteX206" fmla="*/ 928116 w 1091755"/>
                  <a:gd name="connsiteY206" fmla="*/ 888206 h 1788223"/>
                  <a:gd name="connsiteX207" fmla="*/ 928211 w 1091755"/>
                  <a:gd name="connsiteY207" fmla="*/ 893731 h 1788223"/>
                  <a:gd name="connsiteX208" fmla="*/ 921353 w 1091755"/>
                  <a:gd name="connsiteY208" fmla="*/ 892588 h 1788223"/>
                  <a:gd name="connsiteX209" fmla="*/ 915257 w 1091755"/>
                  <a:gd name="connsiteY209" fmla="*/ 899827 h 1788223"/>
                  <a:gd name="connsiteX210" fmla="*/ 913352 w 1091755"/>
                  <a:gd name="connsiteY210" fmla="*/ 906780 h 1788223"/>
                  <a:gd name="connsiteX211" fmla="*/ 917448 w 1091755"/>
                  <a:gd name="connsiteY211" fmla="*/ 907161 h 1788223"/>
                  <a:gd name="connsiteX212" fmla="*/ 911066 w 1091755"/>
                  <a:gd name="connsiteY212" fmla="*/ 912305 h 1788223"/>
                  <a:gd name="connsiteX213" fmla="*/ 895826 w 1091755"/>
                  <a:gd name="connsiteY213" fmla="*/ 913733 h 1788223"/>
                  <a:gd name="connsiteX214" fmla="*/ 884682 w 1091755"/>
                  <a:gd name="connsiteY214" fmla="*/ 930783 h 1788223"/>
                  <a:gd name="connsiteX215" fmla="*/ 874776 w 1091755"/>
                  <a:gd name="connsiteY215" fmla="*/ 926592 h 1788223"/>
                  <a:gd name="connsiteX216" fmla="*/ 860108 w 1091755"/>
                  <a:gd name="connsiteY216" fmla="*/ 932879 h 1788223"/>
                  <a:gd name="connsiteX217" fmla="*/ 841820 w 1091755"/>
                  <a:gd name="connsiteY217" fmla="*/ 926402 h 1788223"/>
                  <a:gd name="connsiteX218" fmla="*/ 824389 w 1091755"/>
                  <a:gd name="connsiteY218" fmla="*/ 931450 h 1788223"/>
                  <a:gd name="connsiteX219" fmla="*/ 818007 w 1091755"/>
                  <a:gd name="connsiteY219" fmla="*/ 929735 h 1788223"/>
                  <a:gd name="connsiteX220" fmla="*/ 806863 w 1091755"/>
                  <a:gd name="connsiteY220" fmla="*/ 914495 h 1788223"/>
                  <a:gd name="connsiteX221" fmla="*/ 796862 w 1091755"/>
                  <a:gd name="connsiteY221" fmla="*/ 921163 h 1788223"/>
                  <a:gd name="connsiteX222" fmla="*/ 802577 w 1091755"/>
                  <a:gd name="connsiteY222" fmla="*/ 944689 h 1788223"/>
                  <a:gd name="connsiteX223" fmla="*/ 813435 w 1091755"/>
                  <a:gd name="connsiteY223" fmla="*/ 947928 h 1788223"/>
                  <a:gd name="connsiteX224" fmla="*/ 820388 w 1091755"/>
                  <a:gd name="connsiteY224" fmla="*/ 961739 h 1788223"/>
                  <a:gd name="connsiteX225" fmla="*/ 816102 w 1091755"/>
                  <a:gd name="connsiteY225" fmla="*/ 989647 h 1788223"/>
                  <a:gd name="connsiteX226" fmla="*/ 828389 w 1091755"/>
                  <a:gd name="connsiteY226" fmla="*/ 991076 h 1788223"/>
                  <a:gd name="connsiteX227" fmla="*/ 832295 w 1091755"/>
                  <a:gd name="connsiteY227" fmla="*/ 997458 h 1788223"/>
                  <a:gd name="connsiteX228" fmla="*/ 832580 w 1091755"/>
                  <a:gd name="connsiteY228" fmla="*/ 1020699 h 1788223"/>
                  <a:gd name="connsiteX229" fmla="*/ 839343 w 1091755"/>
                  <a:gd name="connsiteY229" fmla="*/ 1028033 h 1788223"/>
                  <a:gd name="connsiteX230" fmla="*/ 839724 w 1091755"/>
                  <a:gd name="connsiteY230" fmla="*/ 1040987 h 1788223"/>
                  <a:gd name="connsiteX231" fmla="*/ 832485 w 1091755"/>
                  <a:gd name="connsiteY231" fmla="*/ 1052513 h 1788223"/>
                  <a:gd name="connsiteX232" fmla="*/ 837438 w 1091755"/>
                  <a:gd name="connsiteY232" fmla="*/ 1075277 h 1788223"/>
                  <a:gd name="connsiteX233" fmla="*/ 858869 w 1091755"/>
                  <a:gd name="connsiteY233" fmla="*/ 1105186 h 1788223"/>
                  <a:gd name="connsiteX234" fmla="*/ 848963 w 1091755"/>
                  <a:gd name="connsiteY234" fmla="*/ 1136618 h 1788223"/>
                  <a:gd name="connsiteX235" fmla="*/ 837914 w 1091755"/>
                  <a:gd name="connsiteY235" fmla="*/ 1140333 h 1788223"/>
                  <a:gd name="connsiteX236" fmla="*/ 837914 w 1091755"/>
                  <a:gd name="connsiteY236" fmla="*/ 1155573 h 1788223"/>
                  <a:gd name="connsiteX237" fmla="*/ 856298 w 1091755"/>
                  <a:gd name="connsiteY237" fmla="*/ 1162717 h 1788223"/>
                  <a:gd name="connsiteX238" fmla="*/ 865727 w 1091755"/>
                  <a:gd name="connsiteY238" fmla="*/ 1177766 h 1788223"/>
                  <a:gd name="connsiteX239" fmla="*/ 874967 w 1091755"/>
                  <a:gd name="connsiteY239" fmla="*/ 1179862 h 1788223"/>
                  <a:gd name="connsiteX240" fmla="*/ 873919 w 1091755"/>
                  <a:gd name="connsiteY240" fmla="*/ 1188434 h 1788223"/>
                  <a:gd name="connsiteX241" fmla="*/ 880396 w 1091755"/>
                  <a:gd name="connsiteY241" fmla="*/ 1197578 h 1788223"/>
                  <a:gd name="connsiteX242" fmla="*/ 873157 w 1091755"/>
                  <a:gd name="connsiteY242" fmla="*/ 1213199 h 1788223"/>
                  <a:gd name="connsiteX243" fmla="*/ 861346 w 1091755"/>
                  <a:gd name="connsiteY243" fmla="*/ 1218152 h 1788223"/>
                  <a:gd name="connsiteX244" fmla="*/ 859250 w 1091755"/>
                  <a:gd name="connsiteY244" fmla="*/ 1228725 h 1788223"/>
                  <a:gd name="connsiteX245" fmla="*/ 862679 w 1091755"/>
                  <a:gd name="connsiteY245" fmla="*/ 1259110 h 1788223"/>
                  <a:gd name="connsiteX246" fmla="*/ 853440 w 1091755"/>
                  <a:gd name="connsiteY246" fmla="*/ 1272731 h 1788223"/>
                  <a:gd name="connsiteX247" fmla="*/ 867918 w 1091755"/>
                  <a:gd name="connsiteY247" fmla="*/ 1292352 h 1788223"/>
                  <a:gd name="connsiteX248" fmla="*/ 860393 w 1091755"/>
                  <a:gd name="connsiteY248" fmla="*/ 1306735 h 1788223"/>
                  <a:gd name="connsiteX249" fmla="*/ 862013 w 1091755"/>
                  <a:gd name="connsiteY249" fmla="*/ 1321880 h 1788223"/>
                  <a:gd name="connsiteX250" fmla="*/ 862013 w 1091755"/>
                  <a:gd name="connsiteY250" fmla="*/ 1321880 h 1788223"/>
                  <a:gd name="connsiteX251" fmla="*/ 867537 w 1091755"/>
                  <a:gd name="connsiteY251" fmla="*/ 1331881 h 1788223"/>
                  <a:gd name="connsiteX252" fmla="*/ 867346 w 1091755"/>
                  <a:gd name="connsiteY252" fmla="*/ 1357884 h 1788223"/>
                  <a:gd name="connsiteX253" fmla="*/ 872204 w 1091755"/>
                  <a:gd name="connsiteY253" fmla="*/ 1365314 h 1788223"/>
                  <a:gd name="connsiteX254" fmla="*/ 884587 w 1091755"/>
                  <a:gd name="connsiteY254" fmla="*/ 1369409 h 1788223"/>
                  <a:gd name="connsiteX255" fmla="*/ 892683 w 1091755"/>
                  <a:gd name="connsiteY255" fmla="*/ 1383125 h 1788223"/>
                  <a:gd name="connsiteX256" fmla="*/ 892683 w 1091755"/>
                  <a:gd name="connsiteY256" fmla="*/ 1383125 h 1788223"/>
                  <a:gd name="connsiteX257" fmla="*/ 887540 w 1091755"/>
                  <a:gd name="connsiteY257" fmla="*/ 1401223 h 1788223"/>
                  <a:gd name="connsiteX258" fmla="*/ 894588 w 1091755"/>
                  <a:gd name="connsiteY258" fmla="*/ 1422559 h 1788223"/>
                  <a:gd name="connsiteX259" fmla="*/ 877157 w 1091755"/>
                  <a:gd name="connsiteY259" fmla="*/ 1466755 h 1788223"/>
                  <a:gd name="connsiteX260" fmla="*/ 880777 w 1091755"/>
                  <a:gd name="connsiteY260" fmla="*/ 1481233 h 1788223"/>
                  <a:gd name="connsiteX261" fmla="*/ 878491 w 1091755"/>
                  <a:gd name="connsiteY261" fmla="*/ 1492282 h 1788223"/>
                  <a:gd name="connsiteX262" fmla="*/ 868204 w 1091755"/>
                  <a:gd name="connsiteY262" fmla="*/ 1503807 h 1788223"/>
                  <a:gd name="connsiteX263" fmla="*/ 866204 w 1091755"/>
                  <a:gd name="connsiteY263" fmla="*/ 1523333 h 1788223"/>
                  <a:gd name="connsiteX264" fmla="*/ 838676 w 1091755"/>
                  <a:gd name="connsiteY264" fmla="*/ 1535716 h 1788223"/>
                  <a:gd name="connsiteX265" fmla="*/ 836771 w 1091755"/>
                  <a:gd name="connsiteY265" fmla="*/ 1540573 h 1788223"/>
                  <a:gd name="connsiteX266" fmla="*/ 841820 w 1091755"/>
                  <a:gd name="connsiteY266" fmla="*/ 1562005 h 1788223"/>
                  <a:gd name="connsiteX267" fmla="*/ 853154 w 1091755"/>
                  <a:gd name="connsiteY267" fmla="*/ 1570673 h 1788223"/>
                  <a:gd name="connsiteX268" fmla="*/ 856298 w 1091755"/>
                  <a:gd name="connsiteY268" fmla="*/ 1579531 h 1788223"/>
                  <a:gd name="connsiteX269" fmla="*/ 841343 w 1091755"/>
                  <a:gd name="connsiteY269" fmla="*/ 1615059 h 1788223"/>
                  <a:gd name="connsiteX270" fmla="*/ 849344 w 1091755"/>
                  <a:gd name="connsiteY270" fmla="*/ 1631632 h 1788223"/>
                  <a:gd name="connsiteX271" fmla="*/ 849821 w 1091755"/>
                  <a:gd name="connsiteY271" fmla="*/ 1646777 h 1788223"/>
                  <a:gd name="connsiteX272" fmla="*/ 843534 w 1091755"/>
                  <a:gd name="connsiteY272" fmla="*/ 1647158 h 1788223"/>
                  <a:gd name="connsiteX273" fmla="*/ 834676 w 1091755"/>
                  <a:gd name="connsiteY273" fmla="*/ 1660207 h 1788223"/>
                  <a:gd name="connsiteX274" fmla="*/ 833247 w 1091755"/>
                  <a:gd name="connsiteY274" fmla="*/ 1680115 h 1788223"/>
                  <a:gd name="connsiteX275" fmla="*/ 825437 w 1091755"/>
                  <a:gd name="connsiteY275" fmla="*/ 1686020 h 1788223"/>
                  <a:gd name="connsiteX276" fmla="*/ 825437 w 1091755"/>
                  <a:gd name="connsiteY276" fmla="*/ 1708023 h 1788223"/>
                  <a:gd name="connsiteX277" fmla="*/ 830294 w 1091755"/>
                  <a:gd name="connsiteY277" fmla="*/ 1716786 h 1788223"/>
                  <a:gd name="connsiteX278" fmla="*/ 815816 w 1091755"/>
                  <a:gd name="connsiteY278" fmla="*/ 1733836 h 1788223"/>
                  <a:gd name="connsiteX279" fmla="*/ 817721 w 1091755"/>
                  <a:gd name="connsiteY279" fmla="*/ 1746028 h 1788223"/>
                  <a:gd name="connsiteX280" fmla="*/ 809435 w 1091755"/>
                  <a:gd name="connsiteY280" fmla="*/ 1750409 h 1788223"/>
                  <a:gd name="connsiteX281" fmla="*/ 811149 w 1091755"/>
                  <a:gd name="connsiteY281" fmla="*/ 1770983 h 1788223"/>
                  <a:gd name="connsiteX282" fmla="*/ 807148 w 1091755"/>
                  <a:gd name="connsiteY282" fmla="*/ 1786414 h 1788223"/>
                  <a:gd name="connsiteX283" fmla="*/ 795147 w 1091755"/>
                  <a:gd name="connsiteY283" fmla="*/ 1788223 h 1788223"/>
                  <a:gd name="connsiteX284" fmla="*/ 795147 w 1091755"/>
                  <a:gd name="connsiteY284" fmla="*/ 1788223 h 1788223"/>
                  <a:gd name="connsiteX285" fmla="*/ 782479 w 1091755"/>
                  <a:gd name="connsiteY285" fmla="*/ 1771555 h 1788223"/>
                  <a:gd name="connsiteX286" fmla="*/ 777240 w 1091755"/>
                  <a:gd name="connsiteY286" fmla="*/ 1745171 h 1788223"/>
                  <a:gd name="connsiteX287" fmla="*/ 768668 w 1091755"/>
                  <a:gd name="connsiteY287" fmla="*/ 1741837 h 1788223"/>
                  <a:gd name="connsiteX288" fmla="*/ 756761 w 1091755"/>
                  <a:gd name="connsiteY288" fmla="*/ 1745552 h 1788223"/>
                  <a:gd name="connsiteX289" fmla="*/ 749713 w 1091755"/>
                  <a:gd name="connsiteY289" fmla="*/ 1731740 h 1788223"/>
                  <a:gd name="connsiteX290" fmla="*/ 732473 w 1091755"/>
                  <a:gd name="connsiteY290" fmla="*/ 1726311 h 1788223"/>
                  <a:gd name="connsiteX291" fmla="*/ 735330 w 1091755"/>
                  <a:gd name="connsiteY291" fmla="*/ 1715453 h 1788223"/>
                  <a:gd name="connsiteX292" fmla="*/ 722567 w 1091755"/>
                  <a:gd name="connsiteY292" fmla="*/ 1693831 h 1788223"/>
                  <a:gd name="connsiteX293" fmla="*/ 703421 w 1091755"/>
                  <a:gd name="connsiteY293" fmla="*/ 1678496 h 1788223"/>
                  <a:gd name="connsiteX294" fmla="*/ 698659 w 1091755"/>
                  <a:gd name="connsiteY294" fmla="*/ 1679924 h 1788223"/>
                  <a:gd name="connsiteX295" fmla="*/ 662178 w 1091755"/>
                  <a:gd name="connsiteY295" fmla="*/ 1627251 h 1788223"/>
                  <a:gd name="connsiteX296" fmla="*/ 647700 w 1091755"/>
                  <a:gd name="connsiteY296" fmla="*/ 1616202 h 1788223"/>
                  <a:gd name="connsiteX297" fmla="*/ 649891 w 1091755"/>
                  <a:gd name="connsiteY297" fmla="*/ 1595247 h 1788223"/>
                  <a:gd name="connsiteX298" fmla="*/ 615696 w 1091755"/>
                  <a:gd name="connsiteY298" fmla="*/ 1578102 h 1788223"/>
                  <a:gd name="connsiteX299" fmla="*/ 615696 w 1091755"/>
                  <a:gd name="connsiteY299" fmla="*/ 1571339 h 1788223"/>
                  <a:gd name="connsiteX300" fmla="*/ 623888 w 1091755"/>
                  <a:gd name="connsiteY300" fmla="*/ 1573721 h 1788223"/>
                  <a:gd name="connsiteX301" fmla="*/ 628555 w 1091755"/>
                  <a:gd name="connsiteY301" fmla="*/ 1566100 h 1788223"/>
                  <a:gd name="connsiteX302" fmla="*/ 588455 w 1091755"/>
                  <a:gd name="connsiteY302" fmla="*/ 1512380 h 1788223"/>
                  <a:gd name="connsiteX303" fmla="*/ 580073 w 1091755"/>
                  <a:gd name="connsiteY303" fmla="*/ 1489520 h 1788223"/>
                  <a:gd name="connsiteX304" fmla="*/ 575977 w 1091755"/>
                  <a:gd name="connsiteY304" fmla="*/ 1486376 h 1788223"/>
                  <a:gd name="connsiteX305" fmla="*/ 565214 w 1091755"/>
                  <a:gd name="connsiteY305" fmla="*/ 1493901 h 1788223"/>
                  <a:gd name="connsiteX306" fmla="*/ 561689 w 1091755"/>
                  <a:gd name="connsiteY306" fmla="*/ 1484662 h 1788223"/>
                  <a:gd name="connsiteX307" fmla="*/ 542258 w 1091755"/>
                  <a:gd name="connsiteY307" fmla="*/ 1481328 h 1788223"/>
                  <a:gd name="connsiteX308" fmla="*/ 538639 w 1091755"/>
                  <a:gd name="connsiteY308" fmla="*/ 1471708 h 1788223"/>
                  <a:gd name="connsiteX309" fmla="*/ 530162 w 1091755"/>
                  <a:gd name="connsiteY309" fmla="*/ 1475232 h 1788223"/>
                  <a:gd name="connsiteX310" fmla="*/ 530162 w 1091755"/>
                  <a:gd name="connsiteY310" fmla="*/ 1475232 h 1788223"/>
                  <a:gd name="connsiteX311" fmla="*/ 522446 w 1091755"/>
                  <a:gd name="connsiteY311" fmla="*/ 1477328 h 1788223"/>
                  <a:gd name="connsiteX312" fmla="*/ 514636 w 1091755"/>
                  <a:gd name="connsiteY312" fmla="*/ 1456563 h 1788223"/>
                  <a:gd name="connsiteX313" fmla="*/ 531209 w 1091755"/>
                  <a:gd name="connsiteY313" fmla="*/ 1389888 h 1788223"/>
                  <a:gd name="connsiteX314" fmla="*/ 555308 w 1091755"/>
                  <a:gd name="connsiteY314" fmla="*/ 1328071 h 1788223"/>
                  <a:gd name="connsiteX315" fmla="*/ 546068 w 1091755"/>
                  <a:gd name="connsiteY315" fmla="*/ 1328642 h 1788223"/>
                  <a:gd name="connsiteX316" fmla="*/ 538734 w 1091755"/>
                  <a:gd name="connsiteY316" fmla="*/ 1300448 h 1788223"/>
                  <a:gd name="connsiteX317" fmla="*/ 544925 w 1091755"/>
                  <a:gd name="connsiteY317" fmla="*/ 1273207 h 1788223"/>
                  <a:gd name="connsiteX318" fmla="*/ 552164 w 1091755"/>
                  <a:gd name="connsiteY318" fmla="*/ 1269111 h 1788223"/>
                  <a:gd name="connsiteX319" fmla="*/ 554069 w 1091755"/>
                  <a:gd name="connsiteY319" fmla="*/ 1260729 h 1788223"/>
                  <a:gd name="connsiteX320" fmla="*/ 543401 w 1091755"/>
                  <a:gd name="connsiteY320" fmla="*/ 1237488 h 1788223"/>
                  <a:gd name="connsiteX321" fmla="*/ 524351 w 1091755"/>
                  <a:gd name="connsiteY321" fmla="*/ 1224724 h 1788223"/>
                  <a:gd name="connsiteX322" fmla="*/ 527685 w 1091755"/>
                  <a:gd name="connsiteY322" fmla="*/ 1208818 h 1788223"/>
                  <a:gd name="connsiteX323" fmla="*/ 536639 w 1091755"/>
                  <a:gd name="connsiteY323" fmla="*/ 1204436 h 1788223"/>
                  <a:gd name="connsiteX324" fmla="*/ 545021 w 1091755"/>
                  <a:gd name="connsiteY324" fmla="*/ 1208723 h 1788223"/>
                  <a:gd name="connsiteX325" fmla="*/ 554165 w 1091755"/>
                  <a:gd name="connsiteY325" fmla="*/ 1218057 h 1788223"/>
                  <a:gd name="connsiteX326" fmla="*/ 564928 w 1091755"/>
                  <a:gd name="connsiteY326" fmla="*/ 1218152 h 1788223"/>
                  <a:gd name="connsiteX327" fmla="*/ 569214 w 1091755"/>
                  <a:gd name="connsiteY327" fmla="*/ 1213390 h 1788223"/>
                  <a:gd name="connsiteX328" fmla="*/ 574453 w 1091755"/>
                  <a:gd name="connsiteY328" fmla="*/ 1205865 h 1788223"/>
                  <a:gd name="connsiteX329" fmla="*/ 587788 w 1091755"/>
                  <a:gd name="connsiteY329" fmla="*/ 1197673 h 1788223"/>
                  <a:gd name="connsiteX330" fmla="*/ 586931 w 1091755"/>
                  <a:gd name="connsiteY330" fmla="*/ 1191006 h 1788223"/>
                  <a:gd name="connsiteX331" fmla="*/ 596741 w 1091755"/>
                  <a:gd name="connsiteY331" fmla="*/ 1182719 h 1788223"/>
                  <a:gd name="connsiteX332" fmla="*/ 591502 w 1091755"/>
                  <a:gd name="connsiteY332" fmla="*/ 1173480 h 1788223"/>
                  <a:gd name="connsiteX333" fmla="*/ 601790 w 1091755"/>
                  <a:gd name="connsiteY333" fmla="*/ 1171765 h 1788223"/>
                  <a:gd name="connsiteX334" fmla="*/ 599980 w 1091755"/>
                  <a:gd name="connsiteY334" fmla="*/ 1161383 h 1788223"/>
                  <a:gd name="connsiteX335" fmla="*/ 612362 w 1091755"/>
                  <a:gd name="connsiteY335" fmla="*/ 1156621 h 1788223"/>
                  <a:gd name="connsiteX336" fmla="*/ 641128 w 1091755"/>
                  <a:gd name="connsiteY336" fmla="*/ 1167384 h 1788223"/>
                  <a:gd name="connsiteX337" fmla="*/ 664273 w 1091755"/>
                  <a:gd name="connsiteY337" fmla="*/ 1162526 h 1788223"/>
                  <a:gd name="connsiteX338" fmla="*/ 669608 w 1091755"/>
                  <a:gd name="connsiteY338" fmla="*/ 1172337 h 1788223"/>
                  <a:gd name="connsiteX339" fmla="*/ 679799 w 1091755"/>
                  <a:gd name="connsiteY339" fmla="*/ 1177195 h 1788223"/>
                  <a:gd name="connsiteX340" fmla="*/ 695230 w 1091755"/>
                  <a:gd name="connsiteY340" fmla="*/ 1169194 h 1788223"/>
                  <a:gd name="connsiteX341" fmla="*/ 698564 w 1091755"/>
                  <a:gd name="connsiteY341" fmla="*/ 1162145 h 1788223"/>
                  <a:gd name="connsiteX342" fmla="*/ 707993 w 1091755"/>
                  <a:gd name="connsiteY342" fmla="*/ 1161479 h 1788223"/>
                  <a:gd name="connsiteX343" fmla="*/ 717137 w 1091755"/>
                  <a:gd name="connsiteY343" fmla="*/ 1133094 h 1788223"/>
                  <a:gd name="connsiteX344" fmla="*/ 711327 w 1091755"/>
                  <a:gd name="connsiteY344" fmla="*/ 1100519 h 1788223"/>
                  <a:gd name="connsiteX345" fmla="*/ 722948 w 1091755"/>
                  <a:gd name="connsiteY345" fmla="*/ 1088231 h 1788223"/>
                  <a:gd name="connsiteX346" fmla="*/ 743331 w 1091755"/>
                  <a:gd name="connsiteY346" fmla="*/ 1077944 h 1788223"/>
                  <a:gd name="connsiteX347" fmla="*/ 747903 w 1091755"/>
                  <a:gd name="connsiteY347" fmla="*/ 1068896 h 1788223"/>
                  <a:gd name="connsiteX348" fmla="*/ 748760 w 1091755"/>
                  <a:gd name="connsiteY348" fmla="*/ 1047464 h 1788223"/>
                  <a:gd name="connsiteX349" fmla="*/ 759333 w 1091755"/>
                  <a:gd name="connsiteY349" fmla="*/ 1042606 h 1788223"/>
                  <a:gd name="connsiteX350" fmla="*/ 761714 w 1091755"/>
                  <a:gd name="connsiteY350" fmla="*/ 1028033 h 1788223"/>
                  <a:gd name="connsiteX351" fmla="*/ 757047 w 1091755"/>
                  <a:gd name="connsiteY351" fmla="*/ 1018985 h 1788223"/>
                  <a:gd name="connsiteX352" fmla="*/ 747236 w 1091755"/>
                  <a:gd name="connsiteY352" fmla="*/ 1015460 h 1788223"/>
                  <a:gd name="connsiteX353" fmla="*/ 754190 w 1091755"/>
                  <a:gd name="connsiteY353" fmla="*/ 1001458 h 1788223"/>
                  <a:gd name="connsiteX354" fmla="*/ 753618 w 1091755"/>
                  <a:gd name="connsiteY354" fmla="*/ 990124 h 1788223"/>
                  <a:gd name="connsiteX355" fmla="*/ 728567 w 1091755"/>
                  <a:gd name="connsiteY355" fmla="*/ 964216 h 1788223"/>
                  <a:gd name="connsiteX356" fmla="*/ 714756 w 1091755"/>
                  <a:gd name="connsiteY356" fmla="*/ 960977 h 1788223"/>
                  <a:gd name="connsiteX357" fmla="*/ 707517 w 1091755"/>
                  <a:gd name="connsiteY357" fmla="*/ 967645 h 1788223"/>
                  <a:gd name="connsiteX358" fmla="*/ 696944 w 1091755"/>
                  <a:gd name="connsiteY358" fmla="*/ 965359 h 1788223"/>
                  <a:gd name="connsiteX359" fmla="*/ 686086 w 1091755"/>
                  <a:gd name="connsiteY359" fmla="*/ 983742 h 1788223"/>
                  <a:gd name="connsiteX360" fmla="*/ 687896 w 1091755"/>
                  <a:gd name="connsiteY360" fmla="*/ 989743 h 1788223"/>
                  <a:gd name="connsiteX361" fmla="*/ 665607 w 1091755"/>
                  <a:gd name="connsiteY361" fmla="*/ 1003840 h 1788223"/>
                  <a:gd name="connsiteX362" fmla="*/ 661511 w 1091755"/>
                  <a:gd name="connsiteY362" fmla="*/ 1014698 h 1788223"/>
                  <a:gd name="connsiteX363" fmla="*/ 642557 w 1091755"/>
                  <a:gd name="connsiteY363" fmla="*/ 1016984 h 1788223"/>
                  <a:gd name="connsiteX364" fmla="*/ 630936 w 1091755"/>
                  <a:gd name="connsiteY364" fmla="*/ 1026414 h 1788223"/>
                  <a:gd name="connsiteX365" fmla="*/ 624935 w 1091755"/>
                  <a:gd name="connsiteY365" fmla="*/ 1049560 h 1788223"/>
                  <a:gd name="connsiteX366" fmla="*/ 617220 w 1091755"/>
                  <a:gd name="connsiteY366" fmla="*/ 1051750 h 1788223"/>
                  <a:gd name="connsiteX367" fmla="*/ 613696 w 1091755"/>
                  <a:gd name="connsiteY367" fmla="*/ 1067086 h 1788223"/>
                  <a:gd name="connsiteX368" fmla="*/ 597122 w 1091755"/>
                  <a:gd name="connsiteY368" fmla="*/ 1066229 h 1788223"/>
                  <a:gd name="connsiteX369" fmla="*/ 591979 w 1091755"/>
                  <a:gd name="connsiteY369" fmla="*/ 1052989 h 1788223"/>
                  <a:gd name="connsiteX370" fmla="*/ 591502 w 1091755"/>
                  <a:gd name="connsiteY370" fmla="*/ 1017365 h 1788223"/>
                  <a:gd name="connsiteX371" fmla="*/ 582835 w 1091755"/>
                  <a:gd name="connsiteY371" fmla="*/ 1012031 h 1788223"/>
                  <a:gd name="connsiteX372" fmla="*/ 583406 w 1091755"/>
                  <a:gd name="connsiteY372" fmla="*/ 1000030 h 1788223"/>
                  <a:gd name="connsiteX373" fmla="*/ 580454 w 1091755"/>
                  <a:gd name="connsiteY373" fmla="*/ 985361 h 1788223"/>
                  <a:gd name="connsiteX374" fmla="*/ 574739 w 1091755"/>
                  <a:gd name="connsiteY374" fmla="*/ 974027 h 1788223"/>
                  <a:gd name="connsiteX375" fmla="*/ 573310 w 1091755"/>
                  <a:gd name="connsiteY375" fmla="*/ 962978 h 1788223"/>
                  <a:gd name="connsiteX376" fmla="*/ 585978 w 1091755"/>
                  <a:gd name="connsiteY376" fmla="*/ 944594 h 1788223"/>
                  <a:gd name="connsiteX377" fmla="*/ 581787 w 1091755"/>
                  <a:gd name="connsiteY377" fmla="*/ 933164 h 1788223"/>
                  <a:gd name="connsiteX378" fmla="*/ 571119 w 1091755"/>
                  <a:gd name="connsiteY378" fmla="*/ 928783 h 1788223"/>
                  <a:gd name="connsiteX379" fmla="*/ 566928 w 1091755"/>
                  <a:gd name="connsiteY379" fmla="*/ 917067 h 1788223"/>
                  <a:gd name="connsiteX380" fmla="*/ 546164 w 1091755"/>
                  <a:gd name="connsiteY380" fmla="*/ 890969 h 1788223"/>
                  <a:gd name="connsiteX381" fmla="*/ 540830 w 1091755"/>
                  <a:gd name="connsiteY381" fmla="*/ 885063 h 1788223"/>
                  <a:gd name="connsiteX382" fmla="*/ 533971 w 1091755"/>
                  <a:gd name="connsiteY382" fmla="*/ 875252 h 1788223"/>
                  <a:gd name="connsiteX383" fmla="*/ 531495 w 1091755"/>
                  <a:gd name="connsiteY383" fmla="*/ 867061 h 1788223"/>
                  <a:gd name="connsiteX384" fmla="*/ 540068 w 1091755"/>
                  <a:gd name="connsiteY384" fmla="*/ 856297 h 1788223"/>
                  <a:gd name="connsiteX385" fmla="*/ 529876 w 1091755"/>
                  <a:gd name="connsiteY385" fmla="*/ 842486 h 1788223"/>
                  <a:gd name="connsiteX386" fmla="*/ 530352 w 1091755"/>
                  <a:gd name="connsiteY386" fmla="*/ 827151 h 1788223"/>
                  <a:gd name="connsiteX387" fmla="*/ 514636 w 1091755"/>
                  <a:gd name="connsiteY387" fmla="*/ 822293 h 1788223"/>
                  <a:gd name="connsiteX388" fmla="*/ 508159 w 1091755"/>
                  <a:gd name="connsiteY388" fmla="*/ 824770 h 1788223"/>
                  <a:gd name="connsiteX389" fmla="*/ 492443 w 1091755"/>
                  <a:gd name="connsiteY389" fmla="*/ 817531 h 1788223"/>
                  <a:gd name="connsiteX390" fmla="*/ 495110 w 1091755"/>
                  <a:gd name="connsiteY390" fmla="*/ 785717 h 1788223"/>
                  <a:gd name="connsiteX391" fmla="*/ 486823 w 1091755"/>
                  <a:gd name="connsiteY391" fmla="*/ 781240 h 1788223"/>
                  <a:gd name="connsiteX392" fmla="*/ 478536 w 1091755"/>
                  <a:gd name="connsiteY392" fmla="*/ 775145 h 1788223"/>
                  <a:gd name="connsiteX393" fmla="*/ 460724 w 1091755"/>
                  <a:gd name="connsiteY393" fmla="*/ 761238 h 1788223"/>
                  <a:gd name="connsiteX394" fmla="*/ 464344 w 1091755"/>
                  <a:gd name="connsiteY394" fmla="*/ 755999 h 1788223"/>
                  <a:gd name="connsiteX395" fmla="*/ 460915 w 1091755"/>
                  <a:gd name="connsiteY395" fmla="*/ 746855 h 1788223"/>
                  <a:gd name="connsiteX396" fmla="*/ 470345 w 1091755"/>
                  <a:gd name="connsiteY396" fmla="*/ 750475 h 1788223"/>
                  <a:gd name="connsiteX397" fmla="*/ 469868 w 1091755"/>
                  <a:gd name="connsiteY397" fmla="*/ 739521 h 1788223"/>
                  <a:gd name="connsiteX398" fmla="*/ 477583 w 1091755"/>
                  <a:gd name="connsiteY398" fmla="*/ 733235 h 1788223"/>
                  <a:gd name="connsiteX399" fmla="*/ 475202 w 1091755"/>
                  <a:gd name="connsiteY399" fmla="*/ 721233 h 1788223"/>
                  <a:gd name="connsiteX400" fmla="*/ 487108 w 1091755"/>
                  <a:gd name="connsiteY400" fmla="*/ 723519 h 1788223"/>
                  <a:gd name="connsiteX401" fmla="*/ 491300 w 1091755"/>
                  <a:gd name="connsiteY401" fmla="*/ 715613 h 1788223"/>
                  <a:gd name="connsiteX402" fmla="*/ 495110 w 1091755"/>
                  <a:gd name="connsiteY402" fmla="*/ 710374 h 1788223"/>
                  <a:gd name="connsiteX403" fmla="*/ 515302 w 1091755"/>
                  <a:gd name="connsiteY403" fmla="*/ 704088 h 1788223"/>
                  <a:gd name="connsiteX404" fmla="*/ 509302 w 1091755"/>
                  <a:gd name="connsiteY404" fmla="*/ 694658 h 1788223"/>
                  <a:gd name="connsiteX405" fmla="*/ 502253 w 1091755"/>
                  <a:gd name="connsiteY405" fmla="*/ 696373 h 1788223"/>
                  <a:gd name="connsiteX406" fmla="*/ 492728 w 1091755"/>
                  <a:gd name="connsiteY406" fmla="*/ 689515 h 1788223"/>
                  <a:gd name="connsiteX407" fmla="*/ 487108 w 1091755"/>
                  <a:gd name="connsiteY407" fmla="*/ 693039 h 1788223"/>
                  <a:gd name="connsiteX408" fmla="*/ 480155 w 1091755"/>
                  <a:gd name="connsiteY408" fmla="*/ 686467 h 1788223"/>
                  <a:gd name="connsiteX409" fmla="*/ 487108 w 1091755"/>
                  <a:gd name="connsiteY409" fmla="*/ 670751 h 1788223"/>
                  <a:gd name="connsiteX410" fmla="*/ 490156 w 1091755"/>
                  <a:gd name="connsiteY410" fmla="*/ 661797 h 1788223"/>
                  <a:gd name="connsiteX411" fmla="*/ 496919 w 1091755"/>
                  <a:gd name="connsiteY411" fmla="*/ 662273 h 1788223"/>
                  <a:gd name="connsiteX412" fmla="*/ 501872 w 1091755"/>
                  <a:gd name="connsiteY412" fmla="*/ 659987 h 1788223"/>
                  <a:gd name="connsiteX413" fmla="*/ 507206 w 1091755"/>
                  <a:gd name="connsiteY413" fmla="*/ 648748 h 1788223"/>
                  <a:gd name="connsiteX414" fmla="*/ 493395 w 1091755"/>
                  <a:gd name="connsiteY414" fmla="*/ 646747 h 1788223"/>
                  <a:gd name="connsiteX415" fmla="*/ 488537 w 1091755"/>
                  <a:gd name="connsiteY415" fmla="*/ 640080 h 1788223"/>
                  <a:gd name="connsiteX416" fmla="*/ 478631 w 1091755"/>
                  <a:gd name="connsiteY416" fmla="*/ 632365 h 1788223"/>
                  <a:gd name="connsiteX417" fmla="*/ 473869 w 1091755"/>
                  <a:gd name="connsiteY417" fmla="*/ 622363 h 1788223"/>
                  <a:gd name="connsiteX418" fmla="*/ 477583 w 1091755"/>
                  <a:gd name="connsiteY418" fmla="*/ 609124 h 1788223"/>
                  <a:gd name="connsiteX419" fmla="*/ 476536 w 1091755"/>
                  <a:gd name="connsiteY419" fmla="*/ 599599 h 1788223"/>
                  <a:gd name="connsiteX420" fmla="*/ 471773 w 1091755"/>
                  <a:gd name="connsiteY420" fmla="*/ 592931 h 1788223"/>
                  <a:gd name="connsiteX421" fmla="*/ 466820 w 1091755"/>
                  <a:gd name="connsiteY421" fmla="*/ 583406 h 1788223"/>
                  <a:gd name="connsiteX422" fmla="*/ 458724 w 1091755"/>
                  <a:gd name="connsiteY422" fmla="*/ 586168 h 1788223"/>
                  <a:gd name="connsiteX423" fmla="*/ 451771 w 1091755"/>
                  <a:gd name="connsiteY423" fmla="*/ 582644 h 1788223"/>
                  <a:gd name="connsiteX424" fmla="*/ 455485 w 1091755"/>
                  <a:gd name="connsiteY424" fmla="*/ 566356 h 1788223"/>
                  <a:gd name="connsiteX425" fmla="*/ 439960 w 1091755"/>
                  <a:gd name="connsiteY425" fmla="*/ 566928 h 1788223"/>
                  <a:gd name="connsiteX426" fmla="*/ 444627 w 1091755"/>
                  <a:gd name="connsiteY426" fmla="*/ 557308 h 1788223"/>
                  <a:gd name="connsiteX427" fmla="*/ 430625 w 1091755"/>
                  <a:gd name="connsiteY427" fmla="*/ 552450 h 1788223"/>
                  <a:gd name="connsiteX428" fmla="*/ 417481 w 1091755"/>
                  <a:gd name="connsiteY428" fmla="*/ 549021 h 1788223"/>
                  <a:gd name="connsiteX429" fmla="*/ 413195 w 1091755"/>
                  <a:gd name="connsiteY429" fmla="*/ 541115 h 1788223"/>
                  <a:gd name="connsiteX430" fmla="*/ 384334 w 1091755"/>
                  <a:gd name="connsiteY430" fmla="*/ 548926 h 1788223"/>
                  <a:gd name="connsiteX431" fmla="*/ 367189 w 1091755"/>
                  <a:gd name="connsiteY431" fmla="*/ 534829 h 1788223"/>
                  <a:gd name="connsiteX432" fmla="*/ 364046 w 1091755"/>
                  <a:gd name="connsiteY432" fmla="*/ 522160 h 1788223"/>
                  <a:gd name="connsiteX433" fmla="*/ 361474 w 1091755"/>
                  <a:gd name="connsiteY433" fmla="*/ 513779 h 1788223"/>
                  <a:gd name="connsiteX434" fmla="*/ 356140 w 1091755"/>
                  <a:gd name="connsiteY434" fmla="*/ 509683 h 1788223"/>
                  <a:gd name="connsiteX435" fmla="*/ 349568 w 1091755"/>
                  <a:gd name="connsiteY435" fmla="*/ 506635 h 1788223"/>
                  <a:gd name="connsiteX436" fmla="*/ 343281 w 1091755"/>
                  <a:gd name="connsiteY436" fmla="*/ 504444 h 1788223"/>
                  <a:gd name="connsiteX437" fmla="*/ 346138 w 1091755"/>
                  <a:gd name="connsiteY437" fmla="*/ 485299 h 1788223"/>
                  <a:gd name="connsiteX438" fmla="*/ 354902 w 1091755"/>
                  <a:gd name="connsiteY438" fmla="*/ 484918 h 1788223"/>
                  <a:gd name="connsiteX439" fmla="*/ 351473 w 1091755"/>
                  <a:gd name="connsiteY439" fmla="*/ 477964 h 1788223"/>
                  <a:gd name="connsiteX440" fmla="*/ 337090 w 1091755"/>
                  <a:gd name="connsiteY440" fmla="*/ 479108 h 1788223"/>
                  <a:gd name="connsiteX441" fmla="*/ 335756 w 1091755"/>
                  <a:gd name="connsiteY441" fmla="*/ 472630 h 1788223"/>
                  <a:gd name="connsiteX442" fmla="*/ 330708 w 1091755"/>
                  <a:gd name="connsiteY442" fmla="*/ 463963 h 1788223"/>
                  <a:gd name="connsiteX443" fmla="*/ 324136 w 1091755"/>
                  <a:gd name="connsiteY443" fmla="*/ 459772 h 1788223"/>
                  <a:gd name="connsiteX444" fmla="*/ 320231 w 1091755"/>
                  <a:gd name="connsiteY444" fmla="*/ 441008 h 1788223"/>
                  <a:gd name="connsiteX445" fmla="*/ 308801 w 1091755"/>
                  <a:gd name="connsiteY445" fmla="*/ 444722 h 1788223"/>
                  <a:gd name="connsiteX446" fmla="*/ 309848 w 1091755"/>
                  <a:gd name="connsiteY446" fmla="*/ 433768 h 1788223"/>
                  <a:gd name="connsiteX447" fmla="*/ 301466 w 1091755"/>
                  <a:gd name="connsiteY447" fmla="*/ 429482 h 1788223"/>
                  <a:gd name="connsiteX448" fmla="*/ 294513 w 1091755"/>
                  <a:gd name="connsiteY448" fmla="*/ 414909 h 1788223"/>
                  <a:gd name="connsiteX449" fmla="*/ 274510 w 1091755"/>
                  <a:gd name="connsiteY449" fmla="*/ 407670 h 1788223"/>
                  <a:gd name="connsiteX450" fmla="*/ 267272 w 1091755"/>
                  <a:gd name="connsiteY450" fmla="*/ 394906 h 1788223"/>
                  <a:gd name="connsiteX451" fmla="*/ 250412 w 1091755"/>
                  <a:gd name="connsiteY451" fmla="*/ 385381 h 1788223"/>
                  <a:gd name="connsiteX452" fmla="*/ 244507 w 1091755"/>
                  <a:gd name="connsiteY452" fmla="*/ 368617 h 1788223"/>
                  <a:gd name="connsiteX453" fmla="*/ 234506 w 1091755"/>
                  <a:gd name="connsiteY453" fmla="*/ 366617 h 1788223"/>
                  <a:gd name="connsiteX454" fmla="*/ 231267 w 1091755"/>
                  <a:gd name="connsiteY454" fmla="*/ 356902 h 1788223"/>
                  <a:gd name="connsiteX455" fmla="*/ 230981 w 1091755"/>
                  <a:gd name="connsiteY455" fmla="*/ 344329 h 1788223"/>
                  <a:gd name="connsiteX456" fmla="*/ 239458 w 1091755"/>
                  <a:gd name="connsiteY456" fmla="*/ 331565 h 1788223"/>
                  <a:gd name="connsiteX457" fmla="*/ 234029 w 1091755"/>
                  <a:gd name="connsiteY457" fmla="*/ 329470 h 1788223"/>
                  <a:gd name="connsiteX458" fmla="*/ 234315 w 1091755"/>
                  <a:gd name="connsiteY458" fmla="*/ 323374 h 1788223"/>
                  <a:gd name="connsiteX459" fmla="*/ 220408 w 1091755"/>
                  <a:gd name="connsiteY459" fmla="*/ 316706 h 1788223"/>
                  <a:gd name="connsiteX460" fmla="*/ 214979 w 1091755"/>
                  <a:gd name="connsiteY460" fmla="*/ 319659 h 1788223"/>
                  <a:gd name="connsiteX461" fmla="*/ 202502 w 1091755"/>
                  <a:gd name="connsiteY461" fmla="*/ 300228 h 1788223"/>
                  <a:gd name="connsiteX462" fmla="*/ 192881 w 1091755"/>
                  <a:gd name="connsiteY462" fmla="*/ 293656 h 1788223"/>
                  <a:gd name="connsiteX463" fmla="*/ 199454 w 1091755"/>
                  <a:gd name="connsiteY463" fmla="*/ 289750 h 1788223"/>
                  <a:gd name="connsiteX464" fmla="*/ 198977 w 1091755"/>
                  <a:gd name="connsiteY464" fmla="*/ 285464 h 1788223"/>
                  <a:gd name="connsiteX465" fmla="*/ 186595 w 1091755"/>
                  <a:gd name="connsiteY465" fmla="*/ 277939 h 1788223"/>
                  <a:gd name="connsiteX466" fmla="*/ 158877 w 1091755"/>
                  <a:gd name="connsiteY466" fmla="*/ 240030 h 1788223"/>
                  <a:gd name="connsiteX467" fmla="*/ 145447 w 1091755"/>
                  <a:gd name="connsiteY467" fmla="*/ 241078 h 1788223"/>
                  <a:gd name="connsiteX468" fmla="*/ 138779 w 1091755"/>
                  <a:gd name="connsiteY468" fmla="*/ 227838 h 1788223"/>
                  <a:gd name="connsiteX469" fmla="*/ 114871 w 1091755"/>
                  <a:gd name="connsiteY469" fmla="*/ 220694 h 1788223"/>
                  <a:gd name="connsiteX470" fmla="*/ 103632 w 1091755"/>
                  <a:gd name="connsiteY470" fmla="*/ 190976 h 1788223"/>
                  <a:gd name="connsiteX471" fmla="*/ 68008 w 1091755"/>
                  <a:gd name="connsiteY471" fmla="*/ 163259 h 1788223"/>
                  <a:gd name="connsiteX472" fmla="*/ 31242 w 1091755"/>
                  <a:gd name="connsiteY472" fmla="*/ 126492 h 1788223"/>
                  <a:gd name="connsiteX473" fmla="*/ 29623 w 1091755"/>
                  <a:gd name="connsiteY473" fmla="*/ 118300 h 1788223"/>
                  <a:gd name="connsiteX474" fmla="*/ 11620 w 1091755"/>
                  <a:gd name="connsiteY474" fmla="*/ 96583 h 1788223"/>
                  <a:gd name="connsiteX475" fmla="*/ 11430 w 1091755"/>
                  <a:gd name="connsiteY475" fmla="*/ 83439 h 1788223"/>
                  <a:gd name="connsiteX476" fmla="*/ 18669 w 1091755"/>
                  <a:gd name="connsiteY476" fmla="*/ 77724 h 1788223"/>
                  <a:gd name="connsiteX477" fmla="*/ 7429 w 1091755"/>
                  <a:gd name="connsiteY477" fmla="*/ 64579 h 1788223"/>
                  <a:gd name="connsiteX478" fmla="*/ 0 w 1091755"/>
                  <a:gd name="connsiteY478" fmla="*/ 66104 h 1788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</a:cxnLst>
                <a:rect l="l" t="t" r="r" b="b"/>
                <a:pathLst>
                  <a:path w="1091755" h="1788223">
                    <a:moveTo>
                      <a:pt x="286" y="57912"/>
                    </a:moveTo>
                    <a:lnTo>
                      <a:pt x="11716" y="61817"/>
                    </a:lnTo>
                    <a:lnTo>
                      <a:pt x="26860" y="56293"/>
                    </a:lnTo>
                    <a:lnTo>
                      <a:pt x="32194" y="61627"/>
                    </a:lnTo>
                    <a:lnTo>
                      <a:pt x="46006" y="54959"/>
                    </a:lnTo>
                    <a:lnTo>
                      <a:pt x="66389" y="59531"/>
                    </a:lnTo>
                    <a:lnTo>
                      <a:pt x="102299" y="37814"/>
                    </a:lnTo>
                    <a:lnTo>
                      <a:pt x="98774" y="24289"/>
                    </a:lnTo>
                    <a:lnTo>
                      <a:pt x="107252" y="9239"/>
                    </a:lnTo>
                    <a:lnTo>
                      <a:pt x="143828" y="0"/>
                    </a:lnTo>
                    <a:lnTo>
                      <a:pt x="144589" y="13621"/>
                    </a:lnTo>
                    <a:lnTo>
                      <a:pt x="152114" y="20764"/>
                    </a:lnTo>
                    <a:lnTo>
                      <a:pt x="148018" y="30766"/>
                    </a:lnTo>
                    <a:lnTo>
                      <a:pt x="156496" y="38671"/>
                    </a:lnTo>
                    <a:lnTo>
                      <a:pt x="154877" y="45815"/>
                    </a:lnTo>
                    <a:lnTo>
                      <a:pt x="161544" y="62770"/>
                    </a:lnTo>
                    <a:lnTo>
                      <a:pt x="169831" y="66866"/>
                    </a:lnTo>
                    <a:lnTo>
                      <a:pt x="171259" y="80677"/>
                    </a:lnTo>
                    <a:lnTo>
                      <a:pt x="177546" y="87439"/>
                    </a:lnTo>
                    <a:lnTo>
                      <a:pt x="173164" y="86392"/>
                    </a:lnTo>
                    <a:lnTo>
                      <a:pt x="173546" y="91250"/>
                    </a:lnTo>
                    <a:lnTo>
                      <a:pt x="181070" y="98584"/>
                    </a:lnTo>
                    <a:lnTo>
                      <a:pt x="178880" y="104584"/>
                    </a:lnTo>
                    <a:lnTo>
                      <a:pt x="188214" y="115919"/>
                    </a:lnTo>
                    <a:lnTo>
                      <a:pt x="189643" y="129635"/>
                    </a:lnTo>
                    <a:lnTo>
                      <a:pt x="200787" y="138208"/>
                    </a:lnTo>
                    <a:lnTo>
                      <a:pt x="203835" y="147733"/>
                    </a:lnTo>
                    <a:lnTo>
                      <a:pt x="222123" y="155162"/>
                    </a:lnTo>
                    <a:lnTo>
                      <a:pt x="222123" y="155162"/>
                    </a:lnTo>
                    <a:lnTo>
                      <a:pt x="231743" y="172212"/>
                    </a:lnTo>
                    <a:lnTo>
                      <a:pt x="233077" y="190976"/>
                    </a:lnTo>
                    <a:lnTo>
                      <a:pt x="245078" y="202406"/>
                    </a:lnTo>
                    <a:lnTo>
                      <a:pt x="252127" y="219551"/>
                    </a:lnTo>
                    <a:lnTo>
                      <a:pt x="271653" y="215741"/>
                    </a:lnTo>
                    <a:lnTo>
                      <a:pt x="278702" y="222123"/>
                    </a:lnTo>
                    <a:lnTo>
                      <a:pt x="298513" y="220218"/>
                    </a:lnTo>
                    <a:lnTo>
                      <a:pt x="316230" y="213931"/>
                    </a:lnTo>
                    <a:lnTo>
                      <a:pt x="335566" y="194120"/>
                    </a:lnTo>
                    <a:lnTo>
                      <a:pt x="354235" y="196310"/>
                    </a:lnTo>
                    <a:lnTo>
                      <a:pt x="357854" y="202501"/>
                    </a:lnTo>
                    <a:lnTo>
                      <a:pt x="355187" y="210026"/>
                    </a:lnTo>
                    <a:lnTo>
                      <a:pt x="361379" y="218218"/>
                    </a:lnTo>
                    <a:lnTo>
                      <a:pt x="360331" y="225076"/>
                    </a:lnTo>
                    <a:lnTo>
                      <a:pt x="365284" y="229267"/>
                    </a:lnTo>
                    <a:lnTo>
                      <a:pt x="374999" y="266605"/>
                    </a:lnTo>
                    <a:lnTo>
                      <a:pt x="369094" y="283273"/>
                    </a:lnTo>
                    <a:lnTo>
                      <a:pt x="373952" y="294418"/>
                    </a:lnTo>
                    <a:lnTo>
                      <a:pt x="370427" y="302895"/>
                    </a:lnTo>
                    <a:lnTo>
                      <a:pt x="350996" y="308896"/>
                    </a:lnTo>
                    <a:lnTo>
                      <a:pt x="368998" y="327946"/>
                    </a:lnTo>
                    <a:lnTo>
                      <a:pt x="367760" y="336233"/>
                    </a:lnTo>
                    <a:lnTo>
                      <a:pt x="377762" y="347567"/>
                    </a:lnTo>
                    <a:lnTo>
                      <a:pt x="376714" y="361283"/>
                    </a:lnTo>
                    <a:lnTo>
                      <a:pt x="367379" y="366903"/>
                    </a:lnTo>
                    <a:lnTo>
                      <a:pt x="375761" y="379190"/>
                    </a:lnTo>
                    <a:lnTo>
                      <a:pt x="395859" y="388239"/>
                    </a:lnTo>
                    <a:lnTo>
                      <a:pt x="402527" y="381381"/>
                    </a:lnTo>
                    <a:lnTo>
                      <a:pt x="418719" y="376428"/>
                    </a:lnTo>
                    <a:lnTo>
                      <a:pt x="444722" y="377762"/>
                    </a:lnTo>
                    <a:lnTo>
                      <a:pt x="457105" y="371094"/>
                    </a:lnTo>
                    <a:lnTo>
                      <a:pt x="475964" y="379571"/>
                    </a:lnTo>
                    <a:lnTo>
                      <a:pt x="473583" y="385763"/>
                    </a:lnTo>
                    <a:lnTo>
                      <a:pt x="480250" y="379667"/>
                    </a:lnTo>
                    <a:lnTo>
                      <a:pt x="476536" y="386525"/>
                    </a:lnTo>
                    <a:lnTo>
                      <a:pt x="482632" y="397097"/>
                    </a:lnTo>
                    <a:lnTo>
                      <a:pt x="496062" y="393573"/>
                    </a:lnTo>
                    <a:lnTo>
                      <a:pt x="505492" y="397478"/>
                    </a:lnTo>
                    <a:lnTo>
                      <a:pt x="532543" y="390620"/>
                    </a:lnTo>
                    <a:lnTo>
                      <a:pt x="534924" y="382524"/>
                    </a:lnTo>
                    <a:lnTo>
                      <a:pt x="521779" y="385191"/>
                    </a:lnTo>
                    <a:lnTo>
                      <a:pt x="523589" y="366903"/>
                    </a:lnTo>
                    <a:lnTo>
                      <a:pt x="519684" y="355473"/>
                    </a:lnTo>
                    <a:lnTo>
                      <a:pt x="524351" y="346424"/>
                    </a:lnTo>
                    <a:lnTo>
                      <a:pt x="508825" y="338423"/>
                    </a:lnTo>
                    <a:lnTo>
                      <a:pt x="520065" y="316801"/>
                    </a:lnTo>
                    <a:lnTo>
                      <a:pt x="522351" y="292322"/>
                    </a:lnTo>
                    <a:lnTo>
                      <a:pt x="517684" y="284512"/>
                    </a:lnTo>
                    <a:lnTo>
                      <a:pt x="501682" y="274892"/>
                    </a:lnTo>
                    <a:lnTo>
                      <a:pt x="496919" y="261366"/>
                    </a:lnTo>
                    <a:lnTo>
                      <a:pt x="500444" y="249269"/>
                    </a:lnTo>
                    <a:lnTo>
                      <a:pt x="497015" y="239744"/>
                    </a:lnTo>
                    <a:lnTo>
                      <a:pt x="513398" y="206883"/>
                    </a:lnTo>
                    <a:lnTo>
                      <a:pt x="540068" y="193548"/>
                    </a:lnTo>
                    <a:lnTo>
                      <a:pt x="525304" y="169354"/>
                    </a:lnTo>
                    <a:lnTo>
                      <a:pt x="505492" y="165830"/>
                    </a:lnTo>
                    <a:lnTo>
                      <a:pt x="499015" y="124396"/>
                    </a:lnTo>
                    <a:lnTo>
                      <a:pt x="501206" y="108490"/>
                    </a:lnTo>
                    <a:lnTo>
                      <a:pt x="487490" y="73247"/>
                    </a:lnTo>
                    <a:lnTo>
                      <a:pt x="491585" y="53435"/>
                    </a:lnTo>
                    <a:lnTo>
                      <a:pt x="481203" y="47720"/>
                    </a:lnTo>
                    <a:lnTo>
                      <a:pt x="481298" y="36671"/>
                    </a:lnTo>
                    <a:lnTo>
                      <a:pt x="491681" y="37338"/>
                    </a:lnTo>
                    <a:lnTo>
                      <a:pt x="497300" y="29527"/>
                    </a:lnTo>
                    <a:lnTo>
                      <a:pt x="523304" y="48673"/>
                    </a:lnTo>
                    <a:lnTo>
                      <a:pt x="531495" y="39338"/>
                    </a:lnTo>
                    <a:lnTo>
                      <a:pt x="538448" y="45148"/>
                    </a:lnTo>
                    <a:lnTo>
                      <a:pt x="547307" y="44387"/>
                    </a:lnTo>
                    <a:lnTo>
                      <a:pt x="554546" y="56197"/>
                    </a:lnTo>
                    <a:lnTo>
                      <a:pt x="566357" y="64198"/>
                    </a:lnTo>
                    <a:lnTo>
                      <a:pt x="573119" y="88297"/>
                    </a:lnTo>
                    <a:lnTo>
                      <a:pt x="599980" y="73247"/>
                    </a:lnTo>
                    <a:lnTo>
                      <a:pt x="607219" y="61436"/>
                    </a:lnTo>
                    <a:lnTo>
                      <a:pt x="607219" y="61436"/>
                    </a:lnTo>
                    <a:lnTo>
                      <a:pt x="616268" y="72104"/>
                    </a:lnTo>
                    <a:lnTo>
                      <a:pt x="615506" y="83915"/>
                    </a:lnTo>
                    <a:lnTo>
                      <a:pt x="628555" y="94297"/>
                    </a:lnTo>
                    <a:lnTo>
                      <a:pt x="629221" y="102013"/>
                    </a:lnTo>
                    <a:lnTo>
                      <a:pt x="638651" y="107442"/>
                    </a:lnTo>
                    <a:lnTo>
                      <a:pt x="642652" y="117920"/>
                    </a:lnTo>
                    <a:lnTo>
                      <a:pt x="628079" y="129064"/>
                    </a:lnTo>
                    <a:lnTo>
                      <a:pt x="602837" y="136398"/>
                    </a:lnTo>
                    <a:lnTo>
                      <a:pt x="608076" y="159353"/>
                    </a:lnTo>
                    <a:lnTo>
                      <a:pt x="601885" y="181832"/>
                    </a:lnTo>
                    <a:lnTo>
                      <a:pt x="608933" y="188595"/>
                    </a:lnTo>
                    <a:lnTo>
                      <a:pt x="614553" y="209645"/>
                    </a:lnTo>
                    <a:lnTo>
                      <a:pt x="611029" y="237077"/>
                    </a:lnTo>
                    <a:lnTo>
                      <a:pt x="616934" y="245840"/>
                    </a:lnTo>
                    <a:lnTo>
                      <a:pt x="616268" y="256413"/>
                    </a:lnTo>
                    <a:lnTo>
                      <a:pt x="602075" y="272796"/>
                    </a:lnTo>
                    <a:lnTo>
                      <a:pt x="607028" y="297275"/>
                    </a:lnTo>
                    <a:lnTo>
                      <a:pt x="624364" y="270605"/>
                    </a:lnTo>
                    <a:lnTo>
                      <a:pt x="645509" y="267843"/>
                    </a:lnTo>
                    <a:lnTo>
                      <a:pt x="651986" y="258604"/>
                    </a:lnTo>
                    <a:lnTo>
                      <a:pt x="675132" y="246888"/>
                    </a:lnTo>
                    <a:lnTo>
                      <a:pt x="687515" y="246602"/>
                    </a:lnTo>
                    <a:lnTo>
                      <a:pt x="687991" y="241363"/>
                    </a:lnTo>
                    <a:lnTo>
                      <a:pt x="697040" y="236792"/>
                    </a:lnTo>
                    <a:lnTo>
                      <a:pt x="714946" y="239077"/>
                    </a:lnTo>
                    <a:lnTo>
                      <a:pt x="723424" y="251650"/>
                    </a:lnTo>
                    <a:lnTo>
                      <a:pt x="728853" y="252508"/>
                    </a:lnTo>
                    <a:lnTo>
                      <a:pt x="730472" y="239744"/>
                    </a:lnTo>
                    <a:lnTo>
                      <a:pt x="748570" y="222790"/>
                    </a:lnTo>
                    <a:lnTo>
                      <a:pt x="748570" y="222790"/>
                    </a:lnTo>
                    <a:lnTo>
                      <a:pt x="758571" y="231553"/>
                    </a:lnTo>
                    <a:lnTo>
                      <a:pt x="755904" y="237934"/>
                    </a:lnTo>
                    <a:lnTo>
                      <a:pt x="762095" y="263938"/>
                    </a:lnTo>
                    <a:lnTo>
                      <a:pt x="771049" y="267748"/>
                    </a:lnTo>
                    <a:lnTo>
                      <a:pt x="777621" y="263938"/>
                    </a:lnTo>
                    <a:lnTo>
                      <a:pt x="779812" y="271748"/>
                    </a:lnTo>
                    <a:lnTo>
                      <a:pt x="793052" y="268796"/>
                    </a:lnTo>
                    <a:lnTo>
                      <a:pt x="814578" y="298990"/>
                    </a:lnTo>
                    <a:lnTo>
                      <a:pt x="813530" y="304229"/>
                    </a:lnTo>
                    <a:lnTo>
                      <a:pt x="826770" y="306991"/>
                    </a:lnTo>
                    <a:lnTo>
                      <a:pt x="836581" y="323469"/>
                    </a:lnTo>
                    <a:lnTo>
                      <a:pt x="842772" y="322040"/>
                    </a:lnTo>
                    <a:lnTo>
                      <a:pt x="854773" y="332232"/>
                    </a:lnTo>
                    <a:lnTo>
                      <a:pt x="862203" y="329470"/>
                    </a:lnTo>
                    <a:lnTo>
                      <a:pt x="875824" y="341567"/>
                    </a:lnTo>
                    <a:lnTo>
                      <a:pt x="878681" y="333470"/>
                    </a:lnTo>
                    <a:lnTo>
                      <a:pt x="896779" y="340138"/>
                    </a:lnTo>
                    <a:lnTo>
                      <a:pt x="904494" y="355473"/>
                    </a:lnTo>
                    <a:lnTo>
                      <a:pt x="917448" y="355759"/>
                    </a:lnTo>
                    <a:lnTo>
                      <a:pt x="919163" y="348329"/>
                    </a:lnTo>
                    <a:lnTo>
                      <a:pt x="939165" y="333661"/>
                    </a:lnTo>
                    <a:lnTo>
                      <a:pt x="938308" y="326231"/>
                    </a:lnTo>
                    <a:lnTo>
                      <a:pt x="951643" y="309943"/>
                    </a:lnTo>
                    <a:lnTo>
                      <a:pt x="979361" y="313468"/>
                    </a:lnTo>
                    <a:lnTo>
                      <a:pt x="983266" y="359759"/>
                    </a:lnTo>
                    <a:lnTo>
                      <a:pt x="996315" y="378714"/>
                    </a:lnTo>
                    <a:lnTo>
                      <a:pt x="1000316" y="398431"/>
                    </a:lnTo>
                    <a:lnTo>
                      <a:pt x="1008317" y="401384"/>
                    </a:lnTo>
                    <a:lnTo>
                      <a:pt x="1008317" y="401384"/>
                    </a:lnTo>
                    <a:lnTo>
                      <a:pt x="1011746" y="418719"/>
                    </a:lnTo>
                    <a:lnTo>
                      <a:pt x="1007269" y="436626"/>
                    </a:lnTo>
                    <a:lnTo>
                      <a:pt x="1010984" y="442055"/>
                    </a:lnTo>
                    <a:lnTo>
                      <a:pt x="1004792" y="456533"/>
                    </a:lnTo>
                    <a:lnTo>
                      <a:pt x="1010412" y="475393"/>
                    </a:lnTo>
                    <a:lnTo>
                      <a:pt x="1007364" y="485584"/>
                    </a:lnTo>
                    <a:lnTo>
                      <a:pt x="1017651" y="490728"/>
                    </a:lnTo>
                    <a:lnTo>
                      <a:pt x="1011936" y="496919"/>
                    </a:lnTo>
                    <a:lnTo>
                      <a:pt x="1011936" y="507016"/>
                    </a:lnTo>
                    <a:lnTo>
                      <a:pt x="1023747" y="520160"/>
                    </a:lnTo>
                    <a:lnTo>
                      <a:pt x="1041845" y="517398"/>
                    </a:lnTo>
                    <a:lnTo>
                      <a:pt x="1058228" y="526256"/>
                    </a:lnTo>
                    <a:lnTo>
                      <a:pt x="1054037" y="540068"/>
                    </a:lnTo>
                    <a:lnTo>
                      <a:pt x="1058799" y="564451"/>
                    </a:lnTo>
                    <a:lnTo>
                      <a:pt x="1083374" y="573786"/>
                    </a:lnTo>
                    <a:lnTo>
                      <a:pt x="1069943" y="594360"/>
                    </a:lnTo>
                    <a:lnTo>
                      <a:pt x="1075277" y="609029"/>
                    </a:lnTo>
                    <a:lnTo>
                      <a:pt x="1070420" y="612648"/>
                    </a:lnTo>
                    <a:lnTo>
                      <a:pt x="1072420" y="622745"/>
                    </a:lnTo>
                    <a:lnTo>
                      <a:pt x="1083755" y="627983"/>
                    </a:lnTo>
                    <a:lnTo>
                      <a:pt x="1091755" y="641509"/>
                    </a:lnTo>
                    <a:lnTo>
                      <a:pt x="1079373" y="660559"/>
                    </a:lnTo>
                    <a:lnTo>
                      <a:pt x="1079373" y="660559"/>
                    </a:lnTo>
                    <a:lnTo>
                      <a:pt x="1049274" y="673322"/>
                    </a:lnTo>
                    <a:lnTo>
                      <a:pt x="1046512" y="685610"/>
                    </a:lnTo>
                    <a:lnTo>
                      <a:pt x="1054132" y="696849"/>
                    </a:lnTo>
                    <a:lnTo>
                      <a:pt x="1052703" y="708565"/>
                    </a:lnTo>
                    <a:lnTo>
                      <a:pt x="1043273" y="712089"/>
                    </a:lnTo>
                    <a:lnTo>
                      <a:pt x="1013650" y="705517"/>
                    </a:lnTo>
                    <a:lnTo>
                      <a:pt x="1008221" y="717804"/>
                    </a:lnTo>
                    <a:lnTo>
                      <a:pt x="993267" y="724757"/>
                    </a:lnTo>
                    <a:lnTo>
                      <a:pt x="995172" y="732568"/>
                    </a:lnTo>
                    <a:lnTo>
                      <a:pt x="1001554" y="736282"/>
                    </a:lnTo>
                    <a:lnTo>
                      <a:pt x="1000411" y="754952"/>
                    </a:lnTo>
                    <a:lnTo>
                      <a:pt x="994886" y="768096"/>
                    </a:lnTo>
                    <a:lnTo>
                      <a:pt x="986790" y="774763"/>
                    </a:lnTo>
                    <a:lnTo>
                      <a:pt x="986695" y="788003"/>
                    </a:lnTo>
                    <a:lnTo>
                      <a:pt x="980599" y="791242"/>
                    </a:lnTo>
                    <a:lnTo>
                      <a:pt x="980122" y="800862"/>
                    </a:lnTo>
                    <a:lnTo>
                      <a:pt x="963644" y="805624"/>
                    </a:lnTo>
                    <a:lnTo>
                      <a:pt x="962596" y="832199"/>
                    </a:lnTo>
                    <a:lnTo>
                      <a:pt x="970217" y="869347"/>
                    </a:lnTo>
                    <a:lnTo>
                      <a:pt x="960120" y="891730"/>
                    </a:lnTo>
                    <a:lnTo>
                      <a:pt x="946404" y="896398"/>
                    </a:lnTo>
                    <a:lnTo>
                      <a:pt x="928116" y="888206"/>
                    </a:lnTo>
                    <a:lnTo>
                      <a:pt x="928211" y="893731"/>
                    </a:lnTo>
                    <a:lnTo>
                      <a:pt x="921353" y="892588"/>
                    </a:lnTo>
                    <a:lnTo>
                      <a:pt x="915257" y="899827"/>
                    </a:lnTo>
                    <a:lnTo>
                      <a:pt x="913352" y="906780"/>
                    </a:lnTo>
                    <a:lnTo>
                      <a:pt x="917448" y="907161"/>
                    </a:lnTo>
                    <a:lnTo>
                      <a:pt x="911066" y="912305"/>
                    </a:lnTo>
                    <a:lnTo>
                      <a:pt x="895826" y="913733"/>
                    </a:lnTo>
                    <a:lnTo>
                      <a:pt x="884682" y="930783"/>
                    </a:lnTo>
                    <a:lnTo>
                      <a:pt x="874776" y="926592"/>
                    </a:lnTo>
                    <a:lnTo>
                      <a:pt x="860108" y="932879"/>
                    </a:lnTo>
                    <a:lnTo>
                      <a:pt x="841820" y="926402"/>
                    </a:lnTo>
                    <a:lnTo>
                      <a:pt x="824389" y="931450"/>
                    </a:lnTo>
                    <a:lnTo>
                      <a:pt x="818007" y="929735"/>
                    </a:lnTo>
                    <a:lnTo>
                      <a:pt x="806863" y="914495"/>
                    </a:lnTo>
                    <a:lnTo>
                      <a:pt x="796862" y="921163"/>
                    </a:lnTo>
                    <a:lnTo>
                      <a:pt x="802577" y="944689"/>
                    </a:lnTo>
                    <a:lnTo>
                      <a:pt x="813435" y="947928"/>
                    </a:lnTo>
                    <a:lnTo>
                      <a:pt x="820388" y="961739"/>
                    </a:lnTo>
                    <a:lnTo>
                      <a:pt x="816102" y="989647"/>
                    </a:lnTo>
                    <a:lnTo>
                      <a:pt x="828389" y="991076"/>
                    </a:lnTo>
                    <a:lnTo>
                      <a:pt x="832295" y="997458"/>
                    </a:lnTo>
                    <a:lnTo>
                      <a:pt x="832580" y="1020699"/>
                    </a:lnTo>
                    <a:lnTo>
                      <a:pt x="839343" y="1028033"/>
                    </a:lnTo>
                    <a:lnTo>
                      <a:pt x="839724" y="1040987"/>
                    </a:lnTo>
                    <a:lnTo>
                      <a:pt x="832485" y="1052513"/>
                    </a:lnTo>
                    <a:lnTo>
                      <a:pt x="837438" y="1075277"/>
                    </a:lnTo>
                    <a:lnTo>
                      <a:pt x="858869" y="1105186"/>
                    </a:lnTo>
                    <a:lnTo>
                      <a:pt x="848963" y="1136618"/>
                    </a:lnTo>
                    <a:lnTo>
                      <a:pt x="837914" y="1140333"/>
                    </a:lnTo>
                    <a:lnTo>
                      <a:pt x="837914" y="1155573"/>
                    </a:lnTo>
                    <a:lnTo>
                      <a:pt x="856298" y="1162717"/>
                    </a:lnTo>
                    <a:lnTo>
                      <a:pt x="865727" y="1177766"/>
                    </a:lnTo>
                    <a:lnTo>
                      <a:pt x="874967" y="1179862"/>
                    </a:lnTo>
                    <a:lnTo>
                      <a:pt x="873919" y="1188434"/>
                    </a:lnTo>
                    <a:lnTo>
                      <a:pt x="880396" y="1197578"/>
                    </a:lnTo>
                    <a:lnTo>
                      <a:pt x="873157" y="1213199"/>
                    </a:lnTo>
                    <a:lnTo>
                      <a:pt x="861346" y="1218152"/>
                    </a:lnTo>
                    <a:lnTo>
                      <a:pt x="859250" y="1228725"/>
                    </a:lnTo>
                    <a:lnTo>
                      <a:pt x="862679" y="1259110"/>
                    </a:lnTo>
                    <a:lnTo>
                      <a:pt x="853440" y="1272731"/>
                    </a:lnTo>
                    <a:lnTo>
                      <a:pt x="867918" y="1292352"/>
                    </a:lnTo>
                    <a:lnTo>
                      <a:pt x="860393" y="1306735"/>
                    </a:lnTo>
                    <a:lnTo>
                      <a:pt x="862013" y="1321880"/>
                    </a:lnTo>
                    <a:lnTo>
                      <a:pt x="862013" y="1321880"/>
                    </a:lnTo>
                    <a:lnTo>
                      <a:pt x="867537" y="1331881"/>
                    </a:lnTo>
                    <a:lnTo>
                      <a:pt x="867346" y="1357884"/>
                    </a:lnTo>
                    <a:lnTo>
                      <a:pt x="872204" y="1365314"/>
                    </a:lnTo>
                    <a:lnTo>
                      <a:pt x="884587" y="1369409"/>
                    </a:lnTo>
                    <a:lnTo>
                      <a:pt x="892683" y="1383125"/>
                    </a:lnTo>
                    <a:lnTo>
                      <a:pt x="892683" y="1383125"/>
                    </a:lnTo>
                    <a:lnTo>
                      <a:pt x="887540" y="1401223"/>
                    </a:lnTo>
                    <a:lnTo>
                      <a:pt x="894588" y="1422559"/>
                    </a:lnTo>
                    <a:lnTo>
                      <a:pt x="877157" y="1466755"/>
                    </a:lnTo>
                    <a:lnTo>
                      <a:pt x="880777" y="1481233"/>
                    </a:lnTo>
                    <a:lnTo>
                      <a:pt x="878491" y="1492282"/>
                    </a:lnTo>
                    <a:lnTo>
                      <a:pt x="868204" y="1503807"/>
                    </a:lnTo>
                    <a:lnTo>
                      <a:pt x="866204" y="1523333"/>
                    </a:lnTo>
                    <a:lnTo>
                      <a:pt x="838676" y="1535716"/>
                    </a:lnTo>
                    <a:lnTo>
                      <a:pt x="836771" y="1540573"/>
                    </a:lnTo>
                    <a:lnTo>
                      <a:pt x="841820" y="1562005"/>
                    </a:lnTo>
                    <a:lnTo>
                      <a:pt x="853154" y="1570673"/>
                    </a:lnTo>
                    <a:lnTo>
                      <a:pt x="856298" y="1579531"/>
                    </a:lnTo>
                    <a:lnTo>
                      <a:pt x="841343" y="1615059"/>
                    </a:lnTo>
                    <a:lnTo>
                      <a:pt x="849344" y="1631632"/>
                    </a:lnTo>
                    <a:lnTo>
                      <a:pt x="849821" y="1646777"/>
                    </a:lnTo>
                    <a:lnTo>
                      <a:pt x="843534" y="1647158"/>
                    </a:lnTo>
                    <a:lnTo>
                      <a:pt x="834676" y="1660207"/>
                    </a:lnTo>
                    <a:lnTo>
                      <a:pt x="833247" y="1680115"/>
                    </a:lnTo>
                    <a:lnTo>
                      <a:pt x="825437" y="1686020"/>
                    </a:lnTo>
                    <a:lnTo>
                      <a:pt x="825437" y="1708023"/>
                    </a:lnTo>
                    <a:lnTo>
                      <a:pt x="830294" y="1716786"/>
                    </a:lnTo>
                    <a:lnTo>
                      <a:pt x="815816" y="1733836"/>
                    </a:lnTo>
                    <a:lnTo>
                      <a:pt x="817721" y="1746028"/>
                    </a:lnTo>
                    <a:lnTo>
                      <a:pt x="809435" y="1750409"/>
                    </a:lnTo>
                    <a:lnTo>
                      <a:pt x="811149" y="1770983"/>
                    </a:lnTo>
                    <a:lnTo>
                      <a:pt x="807148" y="1786414"/>
                    </a:lnTo>
                    <a:lnTo>
                      <a:pt x="795147" y="1788223"/>
                    </a:lnTo>
                    <a:lnTo>
                      <a:pt x="795147" y="1788223"/>
                    </a:lnTo>
                    <a:lnTo>
                      <a:pt x="782479" y="1771555"/>
                    </a:lnTo>
                    <a:lnTo>
                      <a:pt x="777240" y="1745171"/>
                    </a:lnTo>
                    <a:lnTo>
                      <a:pt x="768668" y="1741837"/>
                    </a:lnTo>
                    <a:lnTo>
                      <a:pt x="756761" y="1745552"/>
                    </a:lnTo>
                    <a:lnTo>
                      <a:pt x="749713" y="1731740"/>
                    </a:lnTo>
                    <a:lnTo>
                      <a:pt x="732473" y="1726311"/>
                    </a:lnTo>
                    <a:lnTo>
                      <a:pt x="735330" y="1715453"/>
                    </a:lnTo>
                    <a:lnTo>
                      <a:pt x="722567" y="1693831"/>
                    </a:lnTo>
                    <a:lnTo>
                      <a:pt x="703421" y="1678496"/>
                    </a:lnTo>
                    <a:lnTo>
                      <a:pt x="698659" y="1679924"/>
                    </a:lnTo>
                    <a:lnTo>
                      <a:pt x="662178" y="1627251"/>
                    </a:lnTo>
                    <a:lnTo>
                      <a:pt x="647700" y="1616202"/>
                    </a:lnTo>
                    <a:lnTo>
                      <a:pt x="649891" y="1595247"/>
                    </a:lnTo>
                    <a:lnTo>
                      <a:pt x="615696" y="1578102"/>
                    </a:lnTo>
                    <a:lnTo>
                      <a:pt x="615696" y="1571339"/>
                    </a:lnTo>
                    <a:lnTo>
                      <a:pt x="623888" y="1573721"/>
                    </a:lnTo>
                    <a:lnTo>
                      <a:pt x="628555" y="1566100"/>
                    </a:lnTo>
                    <a:lnTo>
                      <a:pt x="588455" y="1512380"/>
                    </a:lnTo>
                    <a:lnTo>
                      <a:pt x="580073" y="1489520"/>
                    </a:lnTo>
                    <a:lnTo>
                      <a:pt x="575977" y="1486376"/>
                    </a:lnTo>
                    <a:lnTo>
                      <a:pt x="565214" y="1493901"/>
                    </a:lnTo>
                    <a:lnTo>
                      <a:pt x="561689" y="1484662"/>
                    </a:lnTo>
                    <a:lnTo>
                      <a:pt x="542258" y="1481328"/>
                    </a:lnTo>
                    <a:lnTo>
                      <a:pt x="538639" y="1471708"/>
                    </a:lnTo>
                    <a:lnTo>
                      <a:pt x="530162" y="1475232"/>
                    </a:lnTo>
                    <a:lnTo>
                      <a:pt x="530162" y="1475232"/>
                    </a:lnTo>
                    <a:lnTo>
                      <a:pt x="522446" y="1477328"/>
                    </a:lnTo>
                    <a:lnTo>
                      <a:pt x="514636" y="1456563"/>
                    </a:lnTo>
                    <a:lnTo>
                      <a:pt x="531209" y="1389888"/>
                    </a:lnTo>
                    <a:lnTo>
                      <a:pt x="555308" y="1328071"/>
                    </a:lnTo>
                    <a:lnTo>
                      <a:pt x="546068" y="1328642"/>
                    </a:lnTo>
                    <a:lnTo>
                      <a:pt x="538734" y="1300448"/>
                    </a:lnTo>
                    <a:lnTo>
                      <a:pt x="544925" y="1273207"/>
                    </a:lnTo>
                    <a:lnTo>
                      <a:pt x="552164" y="1269111"/>
                    </a:lnTo>
                    <a:lnTo>
                      <a:pt x="554069" y="1260729"/>
                    </a:lnTo>
                    <a:lnTo>
                      <a:pt x="543401" y="1237488"/>
                    </a:lnTo>
                    <a:lnTo>
                      <a:pt x="524351" y="1224724"/>
                    </a:lnTo>
                    <a:lnTo>
                      <a:pt x="527685" y="1208818"/>
                    </a:lnTo>
                    <a:lnTo>
                      <a:pt x="536639" y="1204436"/>
                    </a:lnTo>
                    <a:lnTo>
                      <a:pt x="545021" y="1208723"/>
                    </a:lnTo>
                    <a:lnTo>
                      <a:pt x="554165" y="1218057"/>
                    </a:lnTo>
                    <a:lnTo>
                      <a:pt x="564928" y="1218152"/>
                    </a:lnTo>
                    <a:lnTo>
                      <a:pt x="569214" y="1213390"/>
                    </a:lnTo>
                    <a:lnTo>
                      <a:pt x="574453" y="1205865"/>
                    </a:lnTo>
                    <a:lnTo>
                      <a:pt x="587788" y="1197673"/>
                    </a:lnTo>
                    <a:lnTo>
                      <a:pt x="586931" y="1191006"/>
                    </a:lnTo>
                    <a:lnTo>
                      <a:pt x="596741" y="1182719"/>
                    </a:lnTo>
                    <a:lnTo>
                      <a:pt x="591502" y="1173480"/>
                    </a:lnTo>
                    <a:lnTo>
                      <a:pt x="601790" y="1171765"/>
                    </a:lnTo>
                    <a:lnTo>
                      <a:pt x="599980" y="1161383"/>
                    </a:lnTo>
                    <a:lnTo>
                      <a:pt x="612362" y="1156621"/>
                    </a:lnTo>
                    <a:lnTo>
                      <a:pt x="641128" y="1167384"/>
                    </a:lnTo>
                    <a:lnTo>
                      <a:pt x="664273" y="1162526"/>
                    </a:lnTo>
                    <a:lnTo>
                      <a:pt x="669608" y="1172337"/>
                    </a:lnTo>
                    <a:lnTo>
                      <a:pt x="679799" y="1177195"/>
                    </a:lnTo>
                    <a:lnTo>
                      <a:pt x="695230" y="1169194"/>
                    </a:lnTo>
                    <a:lnTo>
                      <a:pt x="698564" y="1162145"/>
                    </a:lnTo>
                    <a:lnTo>
                      <a:pt x="707993" y="1161479"/>
                    </a:lnTo>
                    <a:lnTo>
                      <a:pt x="717137" y="1133094"/>
                    </a:lnTo>
                    <a:lnTo>
                      <a:pt x="711327" y="1100519"/>
                    </a:lnTo>
                    <a:lnTo>
                      <a:pt x="722948" y="1088231"/>
                    </a:lnTo>
                    <a:lnTo>
                      <a:pt x="743331" y="1077944"/>
                    </a:lnTo>
                    <a:lnTo>
                      <a:pt x="747903" y="1068896"/>
                    </a:lnTo>
                    <a:lnTo>
                      <a:pt x="748760" y="1047464"/>
                    </a:lnTo>
                    <a:lnTo>
                      <a:pt x="759333" y="1042606"/>
                    </a:lnTo>
                    <a:lnTo>
                      <a:pt x="761714" y="1028033"/>
                    </a:lnTo>
                    <a:lnTo>
                      <a:pt x="757047" y="1018985"/>
                    </a:lnTo>
                    <a:lnTo>
                      <a:pt x="747236" y="1015460"/>
                    </a:lnTo>
                    <a:lnTo>
                      <a:pt x="754190" y="1001458"/>
                    </a:lnTo>
                    <a:lnTo>
                      <a:pt x="753618" y="990124"/>
                    </a:lnTo>
                    <a:lnTo>
                      <a:pt x="728567" y="964216"/>
                    </a:lnTo>
                    <a:lnTo>
                      <a:pt x="714756" y="960977"/>
                    </a:lnTo>
                    <a:lnTo>
                      <a:pt x="707517" y="967645"/>
                    </a:lnTo>
                    <a:lnTo>
                      <a:pt x="696944" y="965359"/>
                    </a:lnTo>
                    <a:lnTo>
                      <a:pt x="686086" y="983742"/>
                    </a:lnTo>
                    <a:lnTo>
                      <a:pt x="687896" y="989743"/>
                    </a:lnTo>
                    <a:lnTo>
                      <a:pt x="665607" y="1003840"/>
                    </a:lnTo>
                    <a:lnTo>
                      <a:pt x="661511" y="1014698"/>
                    </a:lnTo>
                    <a:lnTo>
                      <a:pt x="642557" y="1016984"/>
                    </a:lnTo>
                    <a:lnTo>
                      <a:pt x="630936" y="1026414"/>
                    </a:lnTo>
                    <a:lnTo>
                      <a:pt x="624935" y="1049560"/>
                    </a:lnTo>
                    <a:lnTo>
                      <a:pt x="617220" y="1051750"/>
                    </a:lnTo>
                    <a:lnTo>
                      <a:pt x="613696" y="1067086"/>
                    </a:lnTo>
                    <a:lnTo>
                      <a:pt x="597122" y="1066229"/>
                    </a:lnTo>
                    <a:lnTo>
                      <a:pt x="591979" y="1052989"/>
                    </a:lnTo>
                    <a:lnTo>
                      <a:pt x="591502" y="1017365"/>
                    </a:lnTo>
                    <a:lnTo>
                      <a:pt x="582835" y="1012031"/>
                    </a:lnTo>
                    <a:lnTo>
                      <a:pt x="583406" y="1000030"/>
                    </a:lnTo>
                    <a:lnTo>
                      <a:pt x="580454" y="985361"/>
                    </a:lnTo>
                    <a:lnTo>
                      <a:pt x="574739" y="974027"/>
                    </a:lnTo>
                    <a:lnTo>
                      <a:pt x="573310" y="962978"/>
                    </a:lnTo>
                    <a:lnTo>
                      <a:pt x="585978" y="944594"/>
                    </a:lnTo>
                    <a:lnTo>
                      <a:pt x="581787" y="933164"/>
                    </a:lnTo>
                    <a:lnTo>
                      <a:pt x="571119" y="928783"/>
                    </a:lnTo>
                    <a:lnTo>
                      <a:pt x="566928" y="917067"/>
                    </a:lnTo>
                    <a:lnTo>
                      <a:pt x="546164" y="890969"/>
                    </a:lnTo>
                    <a:lnTo>
                      <a:pt x="540830" y="885063"/>
                    </a:lnTo>
                    <a:lnTo>
                      <a:pt x="533971" y="875252"/>
                    </a:lnTo>
                    <a:lnTo>
                      <a:pt x="531495" y="867061"/>
                    </a:lnTo>
                    <a:lnTo>
                      <a:pt x="540068" y="856297"/>
                    </a:lnTo>
                    <a:lnTo>
                      <a:pt x="529876" y="842486"/>
                    </a:lnTo>
                    <a:lnTo>
                      <a:pt x="530352" y="827151"/>
                    </a:lnTo>
                    <a:lnTo>
                      <a:pt x="514636" y="822293"/>
                    </a:lnTo>
                    <a:lnTo>
                      <a:pt x="508159" y="824770"/>
                    </a:lnTo>
                    <a:lnTo>
                      <a:pt x="492443" y="817531"/>
                    </a:lnTo>
                    <a:lnTo>
                      <a:pt x="495110" y="785717"/>
                    </a:lnTo>
                    <a:lnTo>
                      <a:pt x="486823" y="781240"/>
                    </a:lnTo>
                    <a:lnTo>
                      <a:pt x="478536" y="775145"/>
                    </a:lnTo>
                    <a:lnTo>
                      <a:pt x="460724" y="761238"/>
                    </a:lnTo>
                    <a:lnTo>
                      <a:pt x="464344" y="755999"/>
                    </a:lnTo>
                    <a:lnTo>
                      <a:pt x="460915" y="746855"/>
                    </a:lnTo>
                    <a:lnTo>
                      <a:pt x="470345" y="750475"/>
                    </a:lnTo>
                    <a:lnTo>
                      <a:pt x="469868" y="739521"/>
                    </a:lnTo>
                    <a:lnTo>
                      <a:pt x="477583" y="733235"/>
                    </a:lnTo>
                    <a:lnTo>
                      <a:pt x="475202" y="721233"/>
                    </a:lnTo>
                    <a:lnTo>
                      <a:pt x="487108" y="723519"/>
                    </a:lnTo>
                    <a:lnTo>
                      <a:pt x="491300" y="715613"/>
                    </a:lnTo>
                    <a:lnTo>
                      <a:pt x="495110" y="710374"/>
                    </a:lnTo>
                    <a:lnTo>
                      <a:pt x="515302" y="704088"/>
                    </a:lnTo>
                    <a:lnTo>
                      <a:pt x="509302" y="694658"/>
                    </a:lnTo>
                    <a:lnTo>
                      <a:pt x="502253" y="696373"/>
                    </a:lnTo>
                    <a:lnTo>
                      <a:pt x="492728" y="689515"/>
                    </a:lnTo>
                    <a:lnTo>
                      <a:pt x="487108" y="693039"/>
                    </a:lnTo>
                    <a:lnTo>
                      <a:pt x="480155" y="686467"/>
                    </a:lnTo>
                    <a:lnTo>
                      <a:pt x="487108" y="670751"/>
                    </a:lnTo>
                    <a:lnTo>
                      <a:pt x="490156" y="661797"/>
                    </a:lnTo>
                    <a:lnTo>
                      <a:pt x="496919" y="662273"/>
                    </a:lnTo>
                    <a:lnTo>
                      <a:pt x="501872" y="659987"/>
                    </a:lnTo>
                    <a:lnTo>
                      <a:pt x="507206" y="648748"/>
                    </a:lnTo>
                    <a:lnTo>
                      <a:pt x="493395" y="646747"/>
                    </a:lnTo>
                    <a:lnTo>
                      <a:pt x="488537" y="640080"/>
                    </a:lnTo>
                    <a:lnTo>
                      <a:pt x="478631" y="632365"/>
                    </a:lnTo>
                    <a:lnTo>
                      <a:pt x="473869" y="622363"/>
                    </a:lnTo>
                    <a:lnTo>
                      <a:pt x="477583" y="609124"/>
                    </a:lnTo>
                    <a:lnTo>
                      <a:pt x="476536" y="599599"/>
                    </a:lnTo>
                    <a:lnTo>
                      <a:pt x="471773" y="592931"/>
                    </a:lnTo>
                    <a:lnTo>
                      <a:pt x="466820" y="583406"/>
                    </a:lnTo>
                    <a:lnTo>
                      <a:pt x="458724" y="586168"/>
                    </a:lnTo>
                    <a:lnTo>
                      <a:pt x="451771" y="582644"/>
                    </a:lnTo>
                    <a:lnTo>
                      <a:pt x="455485" y="566356"/>
                    </a:lnTo>
                    <a:lnTo>
                      <a:pt x="439960" y="566928"/>
                    </a:lnTo>
                    <a:lnTo>
                      <a:pt x="444627" y="557308"/>
                    </a:lnTo>
                    <a:lnTo>
                      <a:pt x="430625" y="552450"/>
                    </a:lnTo>
                    <a:lnTo>
                      <a:pt x="417481" y="549021"/>
                    </a:lnTo>
                    <a:lnTo>
                      <a:pt x="413195" y="541115"/>
                    </a:lnTo>
                    <a:lnTo>
                      <a:pt x="384334" y="548926"/>
                    </a:lnTo>
                    <a:lnTo>
                      <a:pt x="367189" y="534829"/>
                    </a:lnTo>
                    <a:lnTo>
                      <a:pt x="364046" y="522160"/>
                    </a:lnTo>
                    <a:lnTo>
                      <a:pt x="361474" y="513779"/>
                    </a:lnTo>
                    <a:lnTo>
                      <a:pt x="356140" y="509683"/>
                    </a:lnTo>
                    <a:lnTo>
                      <a:pt x="349568" y="506635"/>
                    </a:lnTo>
                    <a:lnTo>
                      <a:pt x="343281" y="504444"/>
                    </a:lnTo>
                    <a:lnTo>
                      <a:pt x="346138" y="485299"/>
                    </a:lnTo>
                    <a:lnTo>
                      <a:pt x="354902" y="484918"/>
                    </a:lnTo>
                    <a:lnTo>
                      <a:pt x="351473" y="477964"/>
                    </a:lnTo>
                    <a:lnTo>
                      <a:pt x="337090" y="479108"/>
                    </a:lnTo>
                    <a:lnTo>
                      <a:pt x="335756" y="472630"/>
                    </a:lnTo>
                    <a:lnTo>
                      <a:pt x="330708" y="463963"/>
                    </a:lnTo>
                    <a:lnTo>
                      <a:pt x="324136" y="459772"/>
                    </a:lnTo>
                    <a:lnTo>
                      <a:pt x="320231" y="441008"/>
                    </a:lnTo>
                    <a:lnTo>
                      <a:pt x="308801" y="444722"/>
                    </a:lnTo>
                    <a:lnTo>
                      <a:pt x="309848" y="433768"/>
                    </a:lnTo>
                    <a:lnTo>
                      <a:pt x="301466" y="429482"/>
                    </a:lnTo>
                    <a:lnTo>
                      <a:pt x="294513" y="414909"/>
                    </a:lnTo>
                    <a:lnTo>
                      <a:pt x="274510" y="407670"/>
                    </a:lnTo>
                    <a:lnTo>
                      <a:pt x="267272" y="394906"/>
                    </a:lnTo>
                    <a:lnTo>
                      <a:pt x="250412" y="385381"/>
                    </a:lnTo>
                    <a:lnTo>
                      <a:pt x="244507" y="368617"/>
                    </a:lnTo>
                    <a:lnTo>
                      <a:pt x="234506" y="366617"/>
                    </a:lnTo>
                    <a:lnTo>
                      <a:pt x="231267" y="356902"/>
                    </a:lnTo>
                    <a:lnTo>
                      <a:pt x="230981" y="344329"/>
                    </a:lnTo>
                    <a:lnTo>
                      <a:pt x="239458" y="331565"/>
                    </a:lnTo>
                    <a:lnTo>
                      <a:pt x="234029" y="329470"/>
                    </a:lnTo>
                    <a:lnTo>
                      <a:pt x="234315" y="323374"/>
                    </a:lnTo>
                    <a:lnTo>
                      <a:pt x="220408" y="316706"/>
                    </a:lnTo>
                    <a:lnTo>
                      <a:pt x="214979" y="319659"/>
                    </a:lnTo>
                    <a:lnTo>
                      <a:pt x="202502" y="300228"/>
                    </a:lnTo>
                    <a:lnTo>
                      <a:pt x="192881" y="293656"/>
                    </a:lnTo>
                    <a:lnTo>
                      <a:pt x="199454" y="289750"/>
                    </a:lnTo>
                    <a:lnTo>
                      <a:pt x="198977" y="285464"/>
                    </a:lnTo>
                    <a:lnTo>
                      <a:pt x="186595" y="277939"/>
                    </a:lnTo>
                    <a:lnTo>
                      <a:pt x="158877" y="240030"/>
                    </a:lnTo>
                    <a:lnTo>
                      <a:pt x="145447" y="241078"/>
                    </a:lnTo>
                    <a:lnTo>
                      <a:pt x="138779" y="227838"/>
                    </a:lnTo>
                    <a:lnTo>
                      <a:pt x="114871" y="220694"/>
                    </a:lnTo>
                    <a:lnTo>
                      <a:pt x="103632" y="190976"/>
                    </a:lnTo>
                    <a:lnTo>
                      <a:pt x="68008" y="163259"/>
                    </a:lnTo>
                    <a:lnTo>
                      <a:pt x="31242" y="126492"/>
                    </a:lnTo>
                    <a:lnTo>
                      <a:pt x="29623" y="118300"/>
                    </a:lnTo>
                    <a:lnTo>
                      <a:pt x="11620" y="96583"/>
                    </a:lnTo>
                    <a:lnTo>
                      <a:pt x="11430" y="83439"/>
                    </a:lnTo>
                    <a:lnTo>
                      <a:pt x="18669" y="77724"/>
                    </a:lnTo>
                    <a:lnTo>
                      <a:pt x="7429" y="64579"/>
                    </a:lnTo>
                    <a:lnTo>
                      <a:pt x="0" y="66104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0" name="任意多边形: 形状 55"/>
              <p:cNvSpPr/>
              <p:nvPr>
                <p:custDataLst>
                  <p:tags r:id="rId108"/>
                </p:custDataLst>
              </p:nvPr>
            </p:nvSpPr>
            <p:spPr>
              <a:xfrm>
                <a:off x="5889" y="6068"/>
                <a:ext cx="58" cy="105"/>
              </a:xfrm>
              <a:custGeom>
                <a:avLst/>
                <a:gdLst>
                  <a:gd name="connsiteX0" fmla="*/ 104299 w 514159"/>
                  <a:gd name="connsiteY0" fmla="*/ 55721 h 760857"/>
                  <a:gd name="connsiteX1" fmla="*/ 123063 w 514159"/>
                  <a:gd name="connsiteY1" fmla="*/ 29718 h 760857"/>
                  <a:gd name="connsiteX2" fmla="*/ 131921 w 514159"/>
                  <a:gd name="connsiteY2" fmla="*/ 26289 h 760857"/>
                  <a:gd name="connsiteX3" fmla="*/ 134684 w 514159"/>
                  <a:gd name="connsiteY3" fmla="*/ 16193 h 760857"/>
                  <a:gd name="connsiteX4" fmla="*/ 150019 w 514159"/>
                  <a:gd name="connsiteY4" fmla="*/ 7429 h 760857"/>
                  <a:gd name="connsiteX5" fmla="*/ 185642 w 514159"/>
                  <a:gd name="connsiteY5" fmla="*/ 0 h 760857"/>
                  <a:gd name="connsiteX6" fmla="*/ 205168 w 514159"/>
                  <a:gd name="connsiteY6" fmla="*/ 4382 h 760857"/>
                  <a:gd name="connsiteX7" fmla="*/ 218408 w 514159"/>
                  <a:gd name="connsiteY7" fmla="*/ 17145 h 760857"/>
                  <a:gd name="connsiteX8" fmla="*/ 231267 w 514159"/>
                  <a:gd name="connsiteY8" fmla="*/ 14002 h 760857"/>
                  <a:gd name="connsiteX9" fmla="*/ 244888 w 514159"/>
                  <a:gd name="connsiteY9" fmla="*/ 42100 h 760857"/>
                  <a:gd name="connsiteX10" fmla="*/ 255175 w 514159"/>
                  <a:gd name="connsiteY10" fmla="*/ 43339 h 760857"/>
                  <a:gd name="connsiteX11" fmla="*/ 256889 w 514159"/>
                  <a:gd name="connsiteY11" fmla="*/ 55340 h 760857"/>
                  <a:gd name="connsiteX12" fmla="*/ 267652 w 514159"/>
                  <a:gd name="connsiteY12" fmla="*/ 66961 h 760857"/>
                  <a:gd name="connsiteX13" fmla="*/ 274130 w 514159"/>
                  <a:gd name="connsiteY13" fmla="*/ 66104 h 760857"/>
                  <a:gd name="connsiteX14" fmla="*/ 284321 w 514159"/>
                  <a:gd name="connsiteY14" fmla="*/ 55054 h 760857"/>
                  <a:gd name="connsiteX15" fmla="*/ 286893 w 514159"/>
                  <a:gd name="connsiteY15" fmla="*/ 48006 h 760857"/>
                  <a:gd name="connsiteX16" fmla="*/ 283369 w 514159"/>
                  <a:gd name="connsiteY16" fmla="*/ 45911 h 760857"/>
                  <a:gd name="connsiteX17" fmla="*/ 291846 w 514159"/>
                  <a:gd name="connsiteY17" fmla="*/ 40767 h 760857"/>
                  <a:gd name="connsiteX18" fmla="*/ 303752 w 514159"/>
                  <a:gd name="connsiteY18" fmla="*/ 20193 h 760857"/>
                  <a:gd name="connsiteX19" fmla="*/ 312134 w 514159"/>
                  <a:gd name="connsiteY19" fmla="*/ 19526 h 760857"/>
                  <a:gd name="connsiteX20" fmla="*/ 319278 w 514159"/>
                  <a:gd name="connsiteY20" fmla="*/ 12287 h 760857"/>
                  <a:gd name="connsiteX21" fmla="*/ 334994 w 514159"/>
                  <a:gd name="connsiteY21" fmla="*/ 12002 h 760857"/>
                  <a:gd name="connsiteX22" fmla="*/ 338518 w 514159"/>
                  <a:gd name="connsiteY22" fmla="*/ 16288 h 760857"/>
                  <a:gd name="connsiteX23" fmla="*/ 377095 w 514159"/>
                  <a:gd name="connsiteY23" fmla="*/ 9811 h 760857"/>
                  <a:gd name="connsiteX24" fmla="*/ 377095 w 514159"/>
                  <a:gd name="connsiteY24" fmla="*/ 9811 h 760857"/>
                  <a:gd name="connsiteX25" fmla="*/ 379285 w 514159"/>
                  <a:gd name="connsiteY25" fmla="*/ 16288 h 760857"/>
                  <a:gd name="connsiteX26" fmla="*/ 393478 w 514159"/>
                  <a:gd name="connsiteY26" fmla="*/ 23908 h 760857"/>
                  <a:gd name="connsiteX27" fmla="*/ 395764 w 514159"/>
                  <a:gd name="connsiteY27" fmla="*/ 31623 h 760857"/>
                  <a:gd name="connsiteX28" fmla="*/ 387286 w 514159"/>
                  <a:gd name="connsiteY28" fmla="*/ 38386 h 760857"/>
                  <a:gd name="connsiteX29" fmla="*/ 391859 w 514159"/>
                  <a:gd name="connsiteY29" fmla="*/ 48387 h 760857"/>
                  <a:gd name="connsiteX30" fmla="*/ 420243 w 514159"/>
                  <a:gd name="connsiteY30" fmla="*/ 74009 h 760857"/>
                  <a:gd name="connsiteX31" fmla="*/ 428530 w 514159"/>
                  <a:gd name="connsiteY31" fmla="*/ 109633 h 760857"/>
                  <a:gd name="connsiteX32" fmla="*/ 421196 w 514159"/>
                  <a:gd name="connsiteY32" fmla="*/ 126778 h 760857"/>
                  <a:gd name="connsiteX33" fmla="*/ 427006 w 514159"/>
                  <a:gd name="connsiteY33" fmla="*/ 133922 h 760857"/>
                  <a:gd name="connsiteX34" fmla="*/ 394240 w 514159"/>
                  <a:gd name="connsiteY34" fmla="*/ 157734 h 760857"/>
                  <a:gd name="connsiteX35" fmla="*/ 395764 w 514159"/>
                  <a:gd name="connsiteY35" fmla="*/ 170402 h 760857"/>
                  <a:gd name="connsiteX36" fmla="*/ 405860 w 514159"/>
                  <a:gd name="connsiteY36" fmla="*/ 186119 h 760857"/>
                  <a:gd name="connsiteX37" fmla="*/ 395954 w 514159"/>
                  <a:gd name="connsiteY37" fmla="*/ 201263 h 760857"/>
                  <a:gd name="connsiteX38" fmla="*/ 431292 w 514159"/>
                  <a:gd name="connsiteY38" fmla="*/ 223933 h 760857"/>
                  <a:gd name="connsiteX39" fmla="*/ 435673 w 514159"/>
                  <a:gd name="connsiteY39" fmla="*/ 236220 h 760857"/>
                  <a:gd name="connsiteX40" fmla="*/ 445294 w 514159"/>
                  <a:gd name="connsiteY40" fmla="*/ 243554 h 760857"/>
                  <a:gd name="connsiteX41" fmla="*/ 440912 w 514159"/>
                  <a:gd name="connsiteY41" fmla="*/ 254127 h 760857"/>
                  <a:gd name="connsiteX42" fmla="*/ 445675 w 514159"/>
                  <a:gd name="connsiteY42" fmla="*/ 269558 h 760857"/>
                  <a:gd name="connsiteX43" fmla="*/ 436340 w 514159"/>
                  <a:gd name="connsiteY43" fmla="*/ 280702 h 760857"/>
                  <a:gd name="connsiteX44" fmla="*/ 449104 w 514159"/>
                  <a:gd name="connsiteY44" fmla="*/ 294132 h 760857"/>
                  <a:gd name="connsiteX45" fmla="*/ 443198 w 514159"/>
                  <a:gd name="connsiteY45" fmla="*/ 303276 h 760857"/>
                  <a:gd name="connsiteX46" fmla="*/ 448151 w 514159"/>
                  <a:gd name="connsiteY46" fmla="*/ 309848 h 760857"/>
                  <a:gd name="connsiteX47" fmla="*/ 443579 w 514159"/>
                  <a:gd name="connsiteY47" fmla="*/ 313277 h 760857"/>
                  <a:gd name="connsiteX48" fmla="*/ 452438 w 514159"/>
                  <a:gd name="connsiteY48" fmla="*/ 330994 h 760857"/>
                  <a:gd name="connsiteX49" fmla="*/ 441388 w 514159"/>
                  <a:gd name="connsiteY49" fmla="*/ 354425 h 760857"/>
                  <a:gd name="connsiteX50" fmla="*/ 426339 w 514159"/>
                  <a:gd name="connsiteY50" fmla="*/ 356521 h 760857"/>
                  <a:gd name="connsiteX51" fmla="*/ 421862 w 514159"/>
                  <a:gd name="connsiteY51" fmla="*/ 361950 h 760857"/>
                  <a:gd name="connsiteX52" fmla="*/ 421005 w 514159"/>
                  <a:gd name="connsiteY52" fmla="*/ 381476 h 760857"/>
                  <a:gd name="connsiteX53" fmla="*/ 414718 w 514159"/>
                  <a:gd name="connsiteY53" fmla="*/ 388239 h 760857"/>
                  <a:gd name="connsiteX54" fmla="*/ 428054 w 514159"/>
                  <a:gd name="connsiteY54" fmla="*/ 385858 h 760857"/>
                  <a:gd name="connsiteX55" fmla="*/ 416719 w 514159"/>
                  <a:gd name="connsiteY55" fmla="*/ 395478 h 760857"/>
                  <a:gd name="connsiteX56" fmla="*/ 431673 w 514159"/>
                  <a:gd name="connsiteY56" fmla="*/ 405860 h 760857"/>
                  <a:gd name="connsiteX57" fmla="*/ 426053 w 514159"/>
                  <a:gd name="connsiteY57" fmla="*/ 416909 h 760857"/>
                  <a:gd name="connsiteX58" fmla="*/ 430054 w 514159"/>
                  <a:gd name="connsiteY58" fmla="*/ 433673 h 760857"/>
                  <a:gd name="connsiteX59" fmla="*/ 430054 w 514159"/>
                  <a:gd name="connsiteY59" fmla="*/ 433673 h 760857"/>
                  <a:gd name="connsiteX60" fmla="*/ 424625 w 514159"/>
                  <a:gd name="connsiteY60" fmla="*/ 439579 h 760857"/>
                  <a:gd name="connsiteX61" fmla="*/ 413004 w 514159"/>
                  <a:gd name="connsiteY61" fmla="*/ 438436 h 760857"/>
                  <a:gd name="connsiteX62" fmla="*/ 419481 w 514159"/>
                  <a:gd name="connsiteY62" fmla="*/ 465106 h 760857"/>
                  <a:gd name="connsiteX63" fmla="*/ 410909 w 514159"/>
                  <a:gd name="connsiteY63" fmla="*/ 473012 h 760857"/>
                  <a:gd name="connsiteX64" fmla="*/ 410718 w 514159"/>
                  <a:gd name="connsiteY64" fmla="*/ 495776 h 760857"/>
                  <a:gd name="connsiteX65" fmla="*/ 421005 w 514159"/>
                  <a:gd name="connsiteY65" fmla="*/ 502158 h 760857"/>
                  <a:gd name="connsiteX66" fmla="*/ 433102 w 514159"/>
                  <a:gd name="connsiteY66" fmla="*/ 493967 h 760857"/>
                  <a:gd name="connsiteX67" fmla="*/ 439198 w 514159"/>
                  <a:gd name="connsiteY67" fmla="*/ 496348 h 760857"/>
                  <a:gd name="connsiteX68" fmla="*/ 441484 w 514159"/>
                  <a:gd name="connsiteY68" fmla="*/ 510350 h 760857"/>
                  <a:gd name="connsiteX69" fmla="*/ 447580 w 514159"/>
                  <a:gd name="connsiteY69" fmla="*/ 512159 h 760857"/>
                  <a:gd name="connsiteX70" fmla="*/ 453676 w 514159"/>
                  <a:gd name="connsiteY70" fmla="*/ 527590 h 760857"/>
                  <a:gd name="connsiteX71" fmla="*/ 461677 w 514159"/>
                  <a:gd name="connsiteY71" fmla="*/ 529495 h 760857"/>
                  <a:gd name="connsiteX72" fmla="*/ 473773 w 514159"/>
                  <a:gd name="connsiteY72" fmla="*/ 541687 h 760857"/>
                  <a:gd name="connsiteX73" fmla="*/ 487680 w 514159"/>
                  <a:gd name="connsiteY73" fmla="*/ 541877 h 760857"/>
                  <a:gd name="connsiteX74" fmla="*/ 494443 w 514159"/>
                  <a:gd name="connsiteY74" fmla="*/ 547497 h 760857"/>
                  <a:gd name="connsiteX75" fmla="*/ 492823 w 514159"/>
                  <a:gd name="connsiteY75" fmla="*/ 552831 h 760857"/>
                  <a:gd name="connsiteX76" fmla="*/ 503872 w 514159"/>
                  <a:gd name="connsiteY76" fmla="*/ 552831 h 760857"/>
                  <a:gd name="connsiteX77" fmla="*/ 507492 w 514159"/>
                  <a:gd name="connsiteY77" fmla="*/ 564261 h 760857"/>
                  <a:gd name="connsiteX78" fmla="*/ 512635 w 514159"/>
                  <a:gd name="connsiteY78" fmla="*/ 565785 h 760857"/>
                  <a:gd name="connsiteX79" fmla="*/ 506159 w 514159"/>
                  <a:gd name="connsiteY79" fmla="*/ 567214 h 760857"/>
                  <a:gd name="connsiteX80" fmla="*/ 510921 w 514159"/>
                  <a:gd name="connsiteY80" fmla="*/ 570357 h 760857"/>
                  <a:gd name="connsiteX81" fmla="*/ 514159 w 514159"/>
                  <a:gd name="connsiteY81" fmla="*/ 604171 h 760857"/>
                  <a:gd name="connsiteX82" fmla="*/ 508159 w 514159"/>
                  <a:gd name="connsiteY82" fmla="*/ 604552 h 760857"/>
                  <a:gd name="connsiteX83" fmla="*/ 506635 w 514159"/>
                  <a:gd name="connsiteY83" fmla="*/ 614648 h 760857"/>
                  <a:gd name="connsiteX84" fmla="*/ 498729 w 514159"/>
                  <a:gd name="connsiteY84" fmla="*/ 621602 h 760857"/>
                  <a:gd name="connsiteX85" fmla="*/ 492157 w 514159"/>
                  <a:gd name="connsiteY85" fmla="*/ 619506 h 760857"/>
                  <a:gd name="connsiteX86" fmla="*/ 485680 w 514159"/>
                  <a:gd name="connsiteY86" fmla="*/ 625126 h 760857"/>
                  <a:gd name="connsiteX87" fmla="*/ 471297 w 514159"/>
                  <a:gd name="connsiteY87" fmla="*/ 619316 h 760857"/>
                  <a:gd name="connsiteX88" fmla="*/ 448437 w 514159"/>
                  <a:gd name="connsiteY88" fmla="*/ 622364 h 760857"/>
                  <a:gd name="connsiteX89" fmla="*/ 448151 w 514159"/>
                  <a:gd name="connsiteY89" fmla="*/ 637699 h 760857"/>
                  <a:gd name="connsiteX90" fmla="*/ 453200 w 514159"/>
                  <a:gd name="connsiteY90" fmla="*/ 635699 h 760857"/>
                  <a:gd name="connsiteX91" fmla="*/ 457009 w 514159"/>
                  <a:gd name="connsiteY91" fmla="*/ 641223 h 760857"/>
                  <a:gd name="connsiteX92" fmla="*/ 454057 w 514159"/>
                  <a:gd name="connsiteY92" fmla="*/ 646938 h 760857"/>
                  <a:gd name="connsiteX93" fmla="*/ 441960 w 514159"/>
                  <a:gd name="connsiteY93" fmla="*/ 646843 h 760857"/>
                  <a:gd name="connsiteX94" fmla="*/ 444055 w 514159"/>
                  <a:gd name="connsiteY94" fmla="*/ 642366 h 760857"/>
                  <a:gd name="connsiteX95" fmla="*/ 436721 w 514159"/>
                  <a:gd name="connsiteY95" fmla="*/ 637318 h 760857"/>
                  <a:gd name="connsiteX96" fmla="*/ 412147 w 514159"/>
                  <a:gd name="connsiteY96" fmla="*/ 643509 h 760857"/>
                  <a:gd name="connsiteX97" fmla="*/ 405670 w 514159"/>
                  <a:gd name="connsiteY97" fmla="*/ 665131 h 760857"/>
                  <a:gd name="connsiteX98" fmla="*/ 385858 w 514159"/>
                  <a:gd name="connsiteY98" fmla="*/ 680180 h 760857"/>
                  <a:gd name="connsiteX99" fmla="*/ 393763 w 514159"/>
                  <a:gd name="connsiteY99" fmla="*/ 705612 h 760857"/>
                  <a:gd name="connsiteX100" fmla="*/ 373856 w 514159"/>
                  <a:gd name="connsiteY100" fmla="*/ 707708 h 760857"/>
                  <a:gd name="connsiteX101" fmla="*/ 362998 w 514159"/>
                  <a:gd name="connsiteY101" fmla="*/ 704279 h 760857"/>
                  <a:gd name="connsiteX102" fmla="*/ 350996 w 514159"/>
                  <a:gd name="connsiteY102" fmla="*/ 725043 h 760857"/>
                  <a:gd name="connsiteX103" fmla="*/ 350996 w 514159"/>
                  <a:gd name="connsiteY103" fmla="*/ 725043 h 760857"/>
                  <a:gd name="connsiteX104" fmla="*/ 343281 w 514159"/>
                  <a:gd name="connsiteY104" fmla="*/ 739235 h 760857"/>
                  <a:gd name="connsiteX105" fmla="*/ 334613 w 514159"/>
                  <a:gd name="connsiteY105" fmla="*/ 737616 h 760857"/>
                  <a:gd name="connsiteX106" fmla="*/ 333280 w 514159"/>
                  <a:gd name="connsiteY106" fmla="*/ 733425 h 760857"/>
                  <a:gd name="connsiteX107" fmla="*/ 324421 w 514159"/>
                  <a:gd name="connsiteY107" fmla="*/ 735521 h 760857"/>
                  <a:gd name="connsiteX108" fmla="*/ 318706 w 514159"/>
                  <a:gd name="connsiteY108" fmla="*/ 740664 h 760857"/>
                  <a:gd name="connsiteX109" fmla="*/ 321278 w 514159"/>
                  <a:gd name="connsiteY109" fmla="*/ 747522 h 760857"/>
                  <a:gd name="connsiteX110" fmla="*/ 316230 w 514159"/>
                  <a:gd name="connsiteY110" fmla="*/ 754761 h 760857"/>
                  <a:gd name="connsiteX111" fmla="*/ 295084 w 514159"/>
                  <a:gd name="connsiteY111" fmla="*/ 760857 h 760857"/>
                  <a:gd name="connsiteX112" fmla="*/ 270510 w 514159"/>
                  <a:gd name="connsiteY112" fmla="*/ 743141 h 760857"/>
                  <a:gd name="connsiteX113" fmla="*/ 268034 w 514159"/>
                  <a:gd name="connsiteY113" fmla="*/ 733330 h 760857"/>
                  <a:gd name="connsiteX114" fmla="*/ 272986 w 514159"/>
                  <a:gd name="connsiteY114" fmla="*/ 725234 h 760857"/>
                  <a:gd name="connsiteX115" fmla="*/ 262985 w 514159"/>
                  <a:gd name="connsiteY115" fmla="*/ 733806 h 760857"/>
                  <a:gd name="connsiteX116" fmla="*/ 255079 w 514159"/>
                  <a:gd name="connsiteY116" fmla="*/ 732758 h 760857"/>
                  <a:gd name="connsiteX117" fmla="*/ 247555 w 514159"/>
                  <a:gd name="connsiteY117" fmla="*/ 738283 h 760857"/>
                  <a:gd name="connsiteX118" fmla="*/ 246888 w 514159"/>
                  <a:gd name="connsiteY118" fmla="*/ 728377 h 760857"/>
                  <a:gd name="connsiteX119" fmla="*/ 234696 w 514159"/>
                  <a:gd name="connsiteY119" fmla="*/ 730282 h 760857"/>
                  <a:gd name="connsiteX120" fmla="*/ 221456 w 514159"/>
                  <a:gd name="connsiteY120" fmla="*/ 718852 h 760857"/>
                  <a:gd name="connsiteX121" fmla="*/ 215551 w 514159"/>
                  <a:gd name="connsiteY121" fmla="*/ 720185 h 760857"/>
                  <a:gd name="connsiteX122" fmla="*/ 200406 w 514159"/>
                  <a:gd name="connsiteY122" fmla="*/ 710184 h 760857"/>
                  <a:gd name="connsiteX123" fmla="*/ 171926 w 514159"/>
                  <a:gd name="connsiteY123" fmla="*/ 665607 h 760857"/>
                  <a:gd name="connsiteX124" fmla="*/ 172784 w 514159"/>
                  <a:gd name="connsiteY124" fmla="*/ 646271 h 760857"/>
                  <a:gd name="connsiteX125" fmla="*/ 131445 w 514159"/>
                  <a:gd name="connsiteY125" fmla="*/ 637604 h 760857"/>
                  <a:gd name="connsiteX126" fmla="*/ 128683 w 514159"/>
                  <a:gd name="connsiteY126" fmla="*/ 626555 h 760857"/>
                  <a:gd name="connsiteX127" fmla="*/ 115157 w 514159"/>
                  <a:gd name="connsiteY127" fmla="*/ 610457 h 760857"/>
                  <a:gd name="connsiteX128" fmla="*/ 100965 w 514159"/>
                  <a:gd name="connsiteY128" fmla="*/ 617792 h 760857"/>
                  <a:gd name="connsiteX129" fmla="*/ 96012 w 514159"/>
                  <a:gd name="connsiteY129" fmla="*/ 630650 h 760857"/>
                  <a:gd name="connsiteX130" fmla="*/ 85534 w 514159"/>
                  <a:gd name="connsiteY130" fmla="*/ 625983 h 760857"/>
                  <a:gd name="connsiteX131" fmla="*/ 74581 w 514159"/>
                  <a:gd name="connsiteY131" fmla="*/ 628936 h 760857"/>
                  <a:gd name="connsiteX132" fmla="*/ 74581 w 514159"/>
                  <a:gd name="connsiteY132" fmla="*/ 628936 h 760857"/>
                  <a:gd name="connsiteX133" fmla="*/ 86963 w 514159"/>
                  <a:gd name="connsiteY133" fmla="*/ 609886 h 760857"/>
                  <a:gd name="connsiteX134" fmla="*/ 78962 w 514159"/>
                  <a:gd name="connsiteY134" fmla="*/ 596360 h 760857"/>
                  <a:gd name="connsiteX135" fmla="*/ 67627 w 514159"/>
                  <a:gd name="connsiteY135" fmla="*/ 591122 h 760857"/>
                  <a:gd name="connsiteX136" fmla="*/ 65627 w 514159"/>
                  <a:gd name="connsiteY136" fmla="*/ 581025 h 760857"/>
                  <a:gd name="connsiteX137" fmla="*/ 70485 w 514159"/>
                  <a:gd name="connsiteY137" fmla="*/ 577406 h 760857"/>
                  <a:gd name="connsiteX138" fmla="*/ 65151 w 514159"/>
                  <a:gd name="connsiteY138" fmla="*/ 562737 h 760857"/>
                  <a:gd name="connsiteX139" fmla="*/ 78581 w 514159"/>
                  <a:gd name="connsiteY139" fmla="*/ 542163 h 760857"/>
                  <a:gd name="connsiteX140" fmla="*/ 54007 w 514159"/>
                  <a:gd name="connsiteY140" fmla="*/ 532829 h 760857"/>
                  <a:gd name="connsiteX141" fmla="*/ 49244 w 514159"/>
                  <a:gd name="connsiteY141" fmla="*/ 508445 h 760857"/>
                  <a:gd name="connsiteX142" fmla="*/ 53435 w 514159"/>
                  <a:gd name="connsiteY142" fmla="*/ 494633 h 760857"/>
                  <a:gd name="connsiteX143" fmla="*/ 37052 w 514159"/>
                  <a:gd name="connsiteY143" fmla="*/ 485775 h 760857"/>
                  <a:gd name="connsiteX144" fmla="*/ 18955 w 514159"/>
                  <a:gd name="connsiteY144" fmla="*/ 488537 h 760857"/>
                  <a:gd name="connsiteX145" fmla="*/ 7144 w 514159"/>
                  <a:gd name="connsiteY145" fmla="*/ 475393 h 760857"/>
                  <a:gd name="connsiteX146" fmla="*/ 7144 w 514159"/>
                  <a:gd name="connsiteY146" fmla="*/ 465296 h 760857"/>
                  <a:gd name="connsiteX147" fmla="*/ 12859 w 514159"/>
                  <a:gd name="connsiteY147" fmla="*/ 459105 h 760857"/>
                  <a:gd name="connsiteX148" fmla="*/ 2572 w 514159"/>
                  <a:gd name="connsiteY148" fmla="*/ 453962 h 760857"/>
                  <a:gd name="connsiteX149" fmla="*/ 5620 w 514159"/>
                  <a:gd name="connsiteY149" fmla="*/ 443770 h 760857"/>
                  <a:gd name="connsiteX150" fmla="*/ 0 w 514159"/>
                  <a:gd name="connsiteY150" fmla="*/ 424910 h 760857"/>
                  <a:gd name="connsiteX151" fmla="*/ 6191 w 514159"/>
                  <a:gd name="connsiteY151" fmla="*/ 410432 h 760857"/>
                  <a:gd name="connsiteX152" fmla="*/ 2476 w 514159"/>
                  <a:gd name="connsiteY152" fmla="*/ 405003 h 760857"/>
                  <a:gd name="connsiteX153" fmla="*/ 6953 w 514159"/>
                  <a:gd name="connsiteY153" fmla="*/ 387096 h 760857"/>
                  <a:gd name="connsiteX154" fmla="*/ 3524 w 514159"/>
                  <a:gd name="connsiteY154" fmla="*/ 369761 h 760857"/>
                  <a:gd name="connsiteX155" fmla="*/ 3524 w 514159"/>
                  <a:gd name="connsiteY155" fmla="*/ 369761 h 760857"/>
                  <a:gd name="connsiteX156" fmla="*/ 19621 w 514159"/>
                  <a:gd name="connsiteY156" fmla="*/ 370904 h 760857"/>
                  <a:gd name="connsiteX157" fmla="*/ 31242 w 514159"/>
                  <a:gd name="connsiteY157" fmla="*/ 383477 h 760857"/>
                  <a:gd name="connsiteX158" fmla="*/ 40576 w 514159"/>
                  <a:gd name="connsiteY158" fmla="*/ 407194 h 760857"/>
                  <a:gd name="connsiteX159" fmla="*/ 51244 w 514159"/>
                  <a:gd name="connsiteY159" fmla="*/ 411099 h 760857"/>
                  <a:gd name="connsiteX160" fmla="*/ 55626 w 514159"/>
                  <a:gd name="connsiteY160" fmla="*/ 410147 h 760857"/>
                  <a:gd name="connsiteX161" fmla="*/ 57912 w 514159"/>
                  <a:gd name="connsiteY161" fmla="*/ 402336 h 760857"/>
                  <a:gd name="connsiteX162" fmla="*/ 70294 w 514159"/>
                  <a:gd name="connsiteY162" fmla="*/ 403384 h 760857"/>
                  <a:gd name="connsiteX163" fmla="*/ 69628 w 514159"/>
                  <a:gd name="connsiteY163" fmla="*/ 398526 h 760857"/>
                  <a:gd name="connsiteX164" fmla="*/ 75819 w 514159"/>
                  <a:gd name="connsiteY164" fmla="*/ 394811 h 760857"/>
                  <a:gd name="connsiteX165" fmla="*/ 83248 w 514159"/>
                  <a:gd name="connsiteY165" fmla="*/ 395669 h 760857"/>
                  <a:gd name="connsiteX166" fmla="*/ 84106 w 514159"/>
                  <a:gd name="connsiteY166" fmla="*/ 381381 h 760857"/>
                  <a:gd name="connsiteX167" fmla="*/ 93726 w 514159"/>
                  <a:gd name="connsiteY167" fmla="*/ 379667 h 760857"/>
                  <a:gd name="connsiteX168" fmla="*/ 93154 w 514159"/>
                  <a:gd name="connsiteY168" fmla="*/ 342995 h 760857"/>
                  <a:gd name="connsiteX169" fmla="*/ 107823 w 514159"/>
                  <a:gd name="connsiteY169" fmla="*/ 329851 h 760857"/>
                  <a:gd name="connsiteX170" fmla="*/ 104108 w 514159"/>
                  <a:gd name="connsiteY170" fmla="*/ 306515 h 760857"/>
                  <a:gd name="connsiteX171" fmla="*/ 94012 w 514159"/>
                  <a:gd name="connsiteY171" fmla="*/ 303371 h 760857"/>
                  <a:gd name="connsiteX172" fmla="*/ 84582 w 514159"/>
                  <a:gd name="connsiteY172" fmla="*/ 289274 h 760857"/>
                  <a:gd name="connsiteX173" fmla="*/ 76962 w 514159"/>
                  <a:gd name="connsiteY173" fmla="*/ 287179 h 760857"/>
                  <a:gd name="connsiteX174" fmla="*/ 77248 w 514159"/>
                  <a:gd name="connsiteY174" fmla="*/ 270224 h 760857"/>
                  <a:gd name="connsiteX175" fmla="*/ 83153 w 514159"/>
                  <a:gd name="connsiteY175" fmla="*/ 268224 h 760857"/>
                  <a:gd name="connsiteX176" fmla="*/ 85344 w 514159"/>
                  <a:gd name="connsiteY176" fmla="*/ 259175 h 760857"/>
                  <a:gd name="connsiteX177" fmla="*/ 70961 w 514159"/>
                  <a:gd name="connsiteY177" fmla="*/ 253460 h 760857"/>
                  <a:gd name="connsiteX178" fmla="*/ 61817 w 514159"/>
                  <a:gd name="connsiteY178" fmla="*/ 234410 h 760857"/>
                  <a:gd name="connsiteX179" fmla="*/ 70390 w 514159"/>
                  <a:gd name="connsiteY179" fmla="*/ 223742 h 760857"/>
                  <a:gd name="connsiteX180" fmla="*/ 71438 w 514159"/>
                  <a:gd name="connsiteY180" fmla="*/ 202787 h 760857"/>
                  <a:gd name="connsiteX181" fmla="*/ 83153 w 514159"/>
                  <a:gd name="connsiteY181" fmla="*/ 196025 h 760857"/>
                  <a:gd name="connsiteX182" fmla="*/ 77724 w 514159"/>
                  <a:gd name="connsiteY182" fmla="*/ 182975 h 760857"/>
                  <a:gd name="connsiteX183" fmla="*/ 80677 w 514159"/>
                  <a:gd name="connsiteY183" fmla="*/ 172784 h 760857"/>
                  <a:gd name="connsiteX184" fmla="*/ 66580 w 514159"/>
                  <a:gd name="connsiteY184" fmla="*/ 165925 h 760857"/>
                  <a:gd name="connsiteX185" fmla="*/ 72485 w 514159"/>
                  <a:gd name="connsiteY185" fmla="*/ 153543 h 760857"/>
                  <a:gd name="connsiteX186" fmla="*/ 70199 w 514159"/>
                  <a:gd name="connsiteY186" fmla="*/ 148590 h 760857"/>
                  <a:gd name="connsiteX187" fmla="*/ 74867 w 514159"/>
                  <a:gd name="connsiteY187" fmla="*/ 142208 h 760857"/>
                  <a:gd name="connsiteX188" fmla="*/ 83058 w 514159"/>
                  <a:gd name="connsiteY188" fmla="*/ 141827 h 760857"/>
                  <a:gd name="connsiteX189" fmla="*/ 92107 w 514159"/>
                  <a:gd name="connsiteY189" fmla="*/ 149543 h 760857"/>
                  <a:gd name="connsiteX190" fmla="*/ 88583 w 514159"/>
                  <a:gd name="connsiteY190" fmla="*/ 118396 h 760857"/>
                  <a:gd name="connsiteX191" fmla="*/ 106966 w 514159"/>
                  <a:gd name="connsiteY191" fmla="*/ 96583 h 760857"/>
                  <a:gd name="connsiteX192" fmla="*/ 103060 w 514159"/>
                  <a:gd name="connsiteY192" fmla="*/ 87630 h 760857"/>
                  <a:gd name="connsiteX193" fmla="*/ 108204 w 514159"/>
                  <a:gd name="connsiteY193" fmla="*/ 65056 h 760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514159" h="760857">
                    <a:moveTo>
                      <a:pt x="104299" y="55721"/>
                    </a:moveTo>
                    <a:lnTo>
                      <a:pt x="123063" y="29718"/>
                    </a:lnTo>
                    <a:lnTo>
                      <a:pt x="131921" y="26289"/>
                    </a:lnTo>
                    <a:lnTo>
                      <a:pt x="134684" y="16193"/>
                    </a:lnTo>
                    <a:lnTo>
                      <a:pt x="150019" y="7429"/>
                    </a:lnTo>
                    <a:lnTo>
                      <a:pt x="185642" y="0"/>
                    </a:lnTo>
                    <a:lnTo>
                      <a:pt x="205168" y="4382"/>
                    </a:lnTo>
                    <a:lnTo>
                      <a:pt x="218408" y="17145"/>
                    </a:lnTo>
                    <a:lnTo>
                      <a:pt x="231267" y="14002"/>
                    </a:lnTo>
                    <a:lnTo>
                      <a:pt x="244888" y="42100"/>
                    </a:lnTo>
                    <a:lnTo>
                      <a:pt x="255175" y="43339"/>
                    </a:lnTo>
                    <a:lnTo>
                      <a:pt x="256889" y="55340"/>
                    </a:lnTo>
                    <a:lnTo>
                      <a:pt x="267652" y="66961"/>
                    </a:lnTo>
                    <a:lnTo>
                      <a:pt x="274130" y="66104"/>
                    </a:lnTo>
                    <a:lnTo>
                      <a:pt x="284321" y="55054"/>
                    </a:lnTo>
                    <a:lnTo>
                      <a:pt x="286893" y="48006"/>
                    </a:lnTo>
                    <a:lnTo>
                      <a:pt x="283369" y="45911"/>
                    </a:lnTo>
                    <a:lnTo>
                      <a:pt x="291846" y="40767"/>
                    </a:lnTo>
                    <a:lnTo>
                      <a:pt x="303752" y="20193"/>
                    </a:lnTo>
                    <a:lnTo>
                      <a:pt x="312134" y="19526"/>
                    </a:lnTo>
                    <a:lnTo>
                      <a:pt x="319278" y="12287"/>
                    </a:lnTo>
                    <a:lnTo>
                      <a:pt x="334994" y="12002"/>
                    </a:lnTo>
                    <a:lnTo>
                      <a:pt x="338518" y="16288"/>
                    </a:lnTo>
                    <a:lnTo>
                      <a:pt x="377095" y="9811"/>
                    </a:lnTo>
                    <a:lnTo>
                      <a:pt x="377095" y="9811"/>
                    </a:lnTo>
                    <a:lnTo>
                      <a:pt x="379285" y="16288"/>
                    </a:lnTo>
                    <a:lnTo>
                      <a:pt x="393478" y="23908"/>
                    </a:lnTo>
                    <a:lnTo>
                      <a:pt x="395764" y="31623"/>
                    </a:lnTo>
                    <a:lnTo>
                      <a:pt x="387286" y="38386"/>
                    </a:lnTo>
                    <a:lnTo>
                      <a:pt x="391859" y="48387"/>
                    </a:lnTo>
                    <a:lnTo>
                      <a:pt x="420243" y="74009"/>
                    </a:lnTo>
                    <a:lnTo>
                      <a:pt x="428530" y="109633"/>
                    </a:lnTo>
                    <a:lnTo>
                      <a:pt x="421196" y="126778"/>
                    </a:lnTo>
                    <a:lnTo>
                      <a:pt x="427006" y="133922"/>
                    </a:lnTo>
                    <a:lnTo>
                      <a:pt x="394240" y="157734"/>
                    </a:lnTo>
                    <a:lnTo>
                      <a:pt x="395764" y="170402"/>
                    </a:lnTo>
                    <a:lnTo>
                      <a:pt x="405860" y="186119"/>
                    </a:lnTo>
                    <a:lnTo>
                      <a:pt x="395954" y="201263"/>
                    </a:lnTo>
                    <a:lnTo>
                      <a:pt x="431292" y="223933"/>
                    </a:lnTo>
                    <a:lnTo>
                      <a:pt x="435673" y="236220"/>
                    </a:lnTo>
                    <a:lnTo>
                      <a:pt x="445294" y="243554"/>
                    </a:lnTo>
                    <a:lnTo>
                      <a:pt x="440912" y="254127"/>
                    </a:lnTo>
                    <a:lnTo>
                      <a:pt x="445675" y="269558"/>
                    </a:lnTo>
                    <a:lnTo>
                      <a:pt x="436340" y="280702"/>
                    </a:lnTo>
                    <a:lnTo>
                      <a:pt x="449104" y="294132"/>
                    </a:lnTo>
                    <a:lnTo>
                      <a:pt x="443198" y="303276"/>
                    </a:lnTo>
                    <a:lnTo>
                      <a:pt x="448151" y="309848"/>
                    </a:lnTo>
                    <a:lnTo>
                      <a:pt x="443579" y="313277"/>
                    </a:lnTo>
                    <a:lnTo>
                      <a:pt x="452438" y="330994"/>
                    </a:lnTo>
                    <a:lnTo>
                      <a:pt x="441388" y="354425"/>
                    </a:lnTo>
                    <a:lnTo>
                      <a:pt x="426339" y="356521"/>
                    </a:lnTo>
                    <a:lnTo>
                      <a:pt x="421862" y="361950"/>
                    </a:lnTo>
                    <a:lnTo>
                      <a:pt x="421005" y="381476"/>
                    </a:lnTo>
                    <a:lnTo>
                      <a:pt x="414718" y="388239"/>
                    </a:lnTo>
                    <a:lnTo>
                      <a:pt x="428054" y="385858"/>
                    </a:lnTo>
                    <a:lnTo>
                      <a:pt x="416719" y="395478"/>
                    </a:lnTo>
                    <a:lnTo>
                      <a:pt x="431673" y="405860"/>
                    </a:lnTo>
                    <a:lnTo>
                      <a:pt x="426053" y="416909"/>
                    </a:lnTo>
                    <a:lnTo>
                      <a:pt x="430054" y="433673"/>
                    </a:lnTo>
                    <a:lnTo>
                      <a:pt x="430054" y="433673"/>
                    </a:lnTo>
                    <a:lnTo>
                      <a:pt x="424625" y="439579"/>
                    </a:lnTo>
                    <a:lnTo>
                      <a:pt x="413004" y="438436"/>
                    </a:lnTo>
                    <a:lnTo>
                      <a:pt x="419481" y="465106"/>
                    </a:lnTo>
                    <a:lnTo>
                      <a:pt x="410909" y="473012"/>
                    </a:lnTo>
                    <a:lnTo>
                      <a:pt x="410718" y="495776"/>
                    </a:lnTo>
                    <a:lnTo>
                      <a:pt x="421005" y="502158"/>
                    </a:lnTo>
                    <a:lnTo>
                      <a:pt x="433102" y="493967"/>
                    </a:lnTo>
                    <a:lnTo>
                      <a:pt x="439198" y="496348"/>
                    </a:lnTo>
                    <a:lnTo>
                      <a:pt x="441484" y="510350"/>
                    </a:lnTo>
                    <a:lnTo>
                      <a:pt x="447580" y="512159"/>
                    </a:lnTo>
                    <a:lnTo>
                      <a:pt x="453676" y="527590"/>
                    </a:lnTo>
                    <a:lnTo>
                      <a:pt x="461677" y="529495"/>
                    </a:lnTo>
                    <a:lnTo>
                      <a:pt x="473773" y="541687"/>
                    </a:lnTo>
                    <a:lnTo>
                      <a:pt x="487680" y="541877"/>
                    </a:lnTo>
                    <a:lnTo>
                      <a:pt x="494443" y="547497"/>
                    </a:lnTo>
                    <a:lnTo>
                      <a:pt x="492823" y="552831"/>
                    </a:lnTo>
                    <a:lnTo>
                      <a:pt x="503872" y="552831"/>
                    </a:lnTo>
                    <a:lnTo>
                      <a:pt x="507492" y="564261"/>
                    </a:lnTo>
                    <a:lnTo>
                      <a:pt x="512635" y="565785"/>
                    </a:lnTo>
                    <a:lnTo>
                      <a:pt x="506159" y="567214"/>
                    </a:lnTo>
                    <a:lnTo>
                      <a:pt x="510921" y="570357"/>
                    </a:lnTo>
                    <a:lnTo>
                      <a:pt x="514159" y="604171"/>
                    </a:lnTo>
                    <a:lnTo>
                      <a:pt x="508159" y="604552"/>
                    </a:lnTo>
                    <a:lnTo>
                      <a:pt x="506635" y="614648"/>
                    </a:lnTo>
                    <a:lnTo>
                      <a:pt x="498729" y="621602"/>
                    </a:lnTo>
                    <a:lnTo>
                      <a:pt x="492157" y="619506"/>
                    </a:lnTo>
                    <a:lnTo>
                      <a:pt x="485680" y="625126"/>
                    </a:lnTo>
                    <a:lnTo>
                      <a:pt x="471297" y="619316"/>
                    </a:lnTo>
                    <a:lnTo>
                      <a:pt x="448437" y="622364"/>
                    </a:lnTo>
                    <a:lnTo>
                      <a:pt x="448151" y="637699"/>
                    </a:lnTo>
                    <a:lnTo>
                      <a:pt x="453200" y="635699"/>
                    </a:lnTo>
                    <a:lnTo>
                      <a:pt x="457009" y="641223"/>
                    </a:lnTo>
                    <a:lnTo>
                      <a:pt x="454057" y="646938"/>
                    </a:lnTo>
                    <a:lnTo>
                      <a:pt x="441960" y="646843"/>
                    </a:lnTo>
                    <a:lnTo>
                      <a:pt x="444055" y="642366"/>
                    </a:lnTo>
                    <a:lnTo>
                      <a:pt x="436721" y="637318"/>
                    </a:lnTo>
                    <a:lnTo>
                      <a:pt x="412147" y="643509"/>
                    </a:lnTo>
                    <a:lnTo>
                      <a:pt x="405670" y="665131"/>
                    </a:lnTo>
                    <a:lnTo>
                      <a:pt x="385858" y="680180"/>
                    </a:lnTo>
                    <a:lnTo>
                      <a:pt x="393763" y="705612"/>
                    </a:lnTo>
                    <a:lnTo>
                      <a:pt x="373856" y="707708"/>
                    </a:lnTo>
                    <a:lnTo>
                      <a:pt x="362998" y="704279"/>
                    </a:lnTo>
                    <a:lnTo>
                      <a:pt x="350996" y="725043"/>
                    </a:lnTo>
                    <a:lnTo>
                      <a:pt x="350996" y="725043"/>
                    </a:lnTo>
                    <a:lnTo>
                      <a:pt x="343281" y="739235"/>
                    </a:lnTo>
                    <a:lnTo>
                      <a:pt x="334613" y="737616"/>
                    </a:lnTo>
                    <a:lnTo>
                      <a:pt x="333280" y="733425"/>
                    </a:lnTo>
                    <a:lnTo>
                      <a:pt x="324421" y="735521"/>
                    </a:lnTo>
                    <a:lnTo>
                      <a:pt x="318706" y="740664"/>
                    </a:lnTo>
                    <a:lnTo>
                      <a:pt x="321278" y="747522"/>
                    </a:lnTo>
                    <a:lnTo>
                      <a:pt x="316230" y="754761"/>
                    </a:lnTo>
                    <a:lnTo>
                      <a:pt x="295084" y="760857"/>
                    </a:lnTo>
                    <a:lnTo>
                      <a:pt x="270510" y="743141"/>
                    </a:lnTo>
                    <a:lnTo>
                      <a:pt x="268034" y="733330"/>
                    </a:lnTo>
                    <a:lnTo>
                      <a:pt x="272986" y="725234"/>
                    </a:lnTo>
                    <a:lnTo>
                      <a:pt x="262985" y="733806"/>
                    </a:lnTo>
                    <a:lnTo>
                      <a:pt x="255079" y="732758"/>
                    </a:lnTo>
                    <a:lnTo>
                      <a:pt x="247555" y="738283"/>
                    </a:lnTo>
                    <a:lnTo>
                      <a:pt x="246888" y="728377"/>
                    </a:lnTo>
                    <a:lnTo>
                      <a:pt x="234696" y="730282"/>
                    </a:lnTo>
                    <a:lnTo>
                      <a:pt x="221456" y="718852"/>
                    </a:lnTo>
                    <a:lnTo>
                      <a:pt x="215551" y="720185"/>
                    </a:lnTo>
                    <a:lnTo>
                      <a:pt x="200406" y="710184"/>
                    </a:lnTo>
                    <a:lnTo>
                      <a:pt x="171926" y="665607"/>
                    </a:lnTo>
                    <a:lnTo>
                      <a:pt x="172784" y="646271"/>
                    </a:lnTo>
                    <a:lnTo>
                      <a:pt x="131445" y="637604"/>
                    </a:lnTo>
                    <a:lnTo>
                      <a:pt x="128683" y="626555"/>
                    </a:lnTo>
                    <a:lnTo>
                      <a:pt x="115157" y="610457"/>
                    </a:lnTo>
                    <a:lnTo>
                      <a:pt x="100965" y="617792"/>
                    </a:lnTo>
                    <a:lnTo>
                      <a:pt x="96012" y="630650"/>
                    </a:lnTo>
                    <a:lnTo>
                      <a:pt x="85534" y="625983"/>
                    </a:lnTo>
                    <a:lnTo>
                      <a:pt x="74581" y="628936"/>
                    </a:lnTo>
                    <a:lnTo>
                      <a:pt x="74581" y="628936"/>
                    </a:lnTo>
                    <a:lnTo>
                      <a:pt x="86963" y="609886"/>
                    </a:lnTo>
                    <a:lnTo>
                      <a:pt x="78962" y="596360"/>
                    </a:lnTo>
                    <a:lnTo>
                      <a:pt x="67627" y="591122"/>
                    </a:lnTo>
                    <a:lnTo>
                      <a:pt x="65627" y="581025"/>
                    </a:lnTo>
                    <a:lnTo>
                      <a:pt x="70485" y="577406"/>
                    </a:lnTo>
                    <a:lnTo>
                      <a:pt x="65151" y="562737"/>
                    </a:lnTo>
                    <a:lnTo>
                      <a:pt x="78581" y="542163"/>
                    </a:lnTo>
                    <a:lnTo>
                      <a:pt x="54007" y="532829"/>
                    </a:lnTo>
                    <a:lnTo>
                      <a:pt x="49244" y="508445"/>
                    </a:lnTo>
                    <a:lnTo>
                      <a:pt x="53435" y="494633"/>
                    </a:lnTo>
                    <a:lnTo>
                      <a:pt x="37052" y="485775"/>
                    </a:lnTo>
                    <a:lnTo>
                      <a:pt x="18955" y="488537"/>
                    </a:lnTo>
                    <a:lnTo>
                      <a:pt x="7144" y="475393"/>
                    </a:lnTo>
                    <a:lnTo>
                      <a:pt x="7144" y="465296"/>
                    </a:lnTo>
                    <a:lnTo>
                      <a:pt x="12859" y="459105"/>
                    </a:lnTo>
                    <a:lnTo>
                      <a:pt x="2572" y="453962"/>
                    </a:lnTo>
                    <a:lnTo>
                      <a:pt x="5620" y="443770"/>
                    </a:lnTo>
                    <a:lnTo>
                      <a:pt x="0" y="424910"/>
                    </a:lnTo>
                    <a:lnTo>
                      <a:pt x="6191" y="410432"/>
                    </a:lnTo>
                    <a:lnTo>
                      <a:pt x="2476" y="405003"/>
                    </a:lnTo>
                    <a:lnTo>
                      <a:pt x="6953" y="387096"/>
                    </a:lnTo>
                    <a:lnTo>
                      <a:pt x="3524" y="369761"/>
                    </a:lnTo>
                    <a:lnTo>
                      <a:pt x="3524" y="369761"/>
                    </a:lnTo>
                    <a:lnTo>
                      <a:pt x="19621" y="370904"/>
                    </a:lnTo>
                    <a:lnTo>
                      <a:pt x="31242" y="383477"/>
                    </a:lnTo>
                    <a:lnTo>
                      <a:pt x="40576" y="407194"/>
                    </a:lnTo>
                    <a:lnTo>
                      <a:pt x="51244" y="411099"/>
                    </a:lnTo>
                    <a:lnTo>
                      <a:pt x="55626" y="410147"/>
                    </a:lnTo>
                    <a:lnTo>
                      <a:pt x="57912" y="402336"/>
                    </a:lnTo>
                    <a:lnTo>
                      <a:pt x="70294" y="403384"/>
                    </a:lnTo>
                    <a:lnTo>
                      <a:pt x="69628" y="398526"/>
                    </a:lnTo>
                    <a:lnTo>
                      <a:pt x="75819" y="394811"/>
                    </a:lnTo>
                    <a:lnTo>
                      <a:pt x="83248" y="395669"/>
                    </a:lnTo>
                    <a:lnTo>
                      <a:pt x="84106" y="381381"/>
                    </a:lnTo>
                    <a:lnTo>
                      <a:pt x="93726" y="379667"/>
                    </a:lnTo>
                    <a:lnTo>
                      <a:pt x="93154" y="342995"/>
                    </a:lnTo>
                    <a:lnTo>
                      <a:pt x="107823" y="329851"/>
                    </a:lnTo>
                    <a:lnTo>
                      <a:pt x="104108" y="306515"/>
                    </a:lnTo>
                    <a:lnTo>
                      <a:pt x="94012" y="303371"/>
                    </a:lnTo>
                    <a:lnTo>
                      <a:pt x="84582" y="289274"/>
                    </a:lnTo>
                    <a:lnTo>
                      <a:pt x="76962" y="287179"/>
                    </a:lnTo>
                    <a:lnTo>
                      <a:pt x="77248" y="270224"/>
                    </a:lnTo>
                    <a:lnTo>
                      <a:pt x="83153" y="268224"/>
                    </a:lnTo>
                    <a:lnTo>
                      <a:pt x="85344" y="259175"/>
                    </a:lnTo>
                    <a:lnTo>
                      <a:pt x="70961" y="253460"/>
                    </a:lnTo>
                    <a:lnTo>
                      <a:pt x="61817" y="234410"/>
                    </a:lnTo>
                    <a:lnTo>
                      <a:pt x="70390" y="223742"/>
                    </a:lnTo>
                    <a:lnTo>
                      <a:pt x="71438" y="202787"/>
                    </a:lnTo>
                    <a:lnTo>
                      <a:pt x="83153" y="196025"/>
                    </a:lnTo>
                    <a:lnTo>
                      <a:pt x="77724" y="182975"/>
                    </a:lnTo>
                    <a:lnTo>
                      <a:pt x="80677" y="172784"/>
                    </a:lnTo>
                    <a:lnTo>
                      <a:pt x="66580" y="165925"/>
                    </a:lnTo>
                    <a:lnTo>
                      <a:pt x="72485" y="153543"/>
                    </a:lnTo>
                    <a:lnTo>
                      <a:pt x="70199" y="148590"/>
                    </a:lnTo>
                    <a:lnTo>
                      <a:pt x="74867" y="142208"/>
                    </a:lnTo>
                    <a:lnTo>
                      <a:pt x="83058" y="141827"/>
                    </a:lnTo>
                    <a:lnTo>
                      <a:pt x="92107" y="149543"/>
                    </a:lnTo>
                    <a:lnTo>
                      <a:pt x="88583" y="118396"/>
                    </a:lnTo>
                    <a:lnTo>
                      <a:pt x="106966" y="96583"/>
                    </a:lnTo>
                    <a:lnTo>
                      <a:pt x="103060" y="87630"/>
                    </a:lnTo>
                    <a:lnTo>
                      <a:pt x="108204" y="65056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" name="任意多边形: 形状 56"/>
              <p:cNvSpPr/>
              <p:nvPr>
                <p:custDataLst>
                  <p:tags r:id="rId109"/>
                </p:custDataLst>
              </p:nvPr>
            </p:nvSpPr>
            <p:spPr>
              <a:xfrm>
                <a:off x="5929" y="6075"/>
                <a:ext cx="91" cy="131"/>
              </a:xfrm>
              <a:custGeom>
                <a:avLst/>
                <a:gdLst>
                  <a:gd name="connsiteX0" fmla="*/ 731520 w 804386"/>
                  <a:gd name="connsiteY0" fmla="*/ 5620 h 956976"/>
                  <a:gd name="connsiteX1" fmla="*/ 737997 w 804386"/>
                  <a:gd name="connsiteY1" fmla="*/ 12001 h 956976"/>
                  <a:gd name="connsiteX2" fmla="*/ 740188 w 804386"/>
                  <a:gd name="connsiteY2" fmla="*/ 29337 h 956976"/>
                  <a:gd name="connsiteX3" fmla="*/ 729139 w 804386"/>
                  <a:gd name="connsiteY3" fmla="*/ 46196 h 956976"/>
                  <a:gd name="connsiteX4" fmla="*/ 728853 w 804386"/>
                  <a:gd name="connsiteY4" fmla="*/ 83344 h 956976"/>
                  <a:gd name="connsiteX5" fmla="*/ 707993 w 804386"/>
                  <a:gd name="connsiteY5" fmla="*/ 113633 h 956976"/>
                  <a:gd name="connsiteX6" fmla="*/ 707993 w 804386"/>
                  <a:gd name="connsiteY6" fmla="*/ 113633 h 956976"/>
                  <a:gd name="connsiteX7" fmla="*/ 691229 w 804386"/>
                  <a:gd name="connsiteY7" fmla="*/ 117538 h 956976"/>
                  <a:gd name="connsiteX8" fmla="*/ 679990 w 804386"/>
                  <a:gd name="connsiteY8" fmla="*/ 112204 h 956976"/>
                  <a:gd name="connsiteX9" fmla="*/ 673989 w 804386"/>
                  <a:gd name="connsiteY9" fmla="*/ 101727 h 956976"/>
                  <a:gd name="connsiteX10" fmla="*/ 673989 w 804386"/>
                  <a:gd name="connsiteY10" fmla="*/ 101727 h 956976"/>
                  <a:gd name="connsiteX11" fmla="*/ 657797 w 804386"/>
                  <a:gd name="connsiteY11" fmla="*/ 106585 h 956976"/>
                  <a:gd name="connsiteX12" fmla="*/ 650081 w 804386"/>
                  <a:gd name="connsiteY12" fmla="*/ 117157 h 956976"/>
                  <a:gd name="connsiteX13" fmla="*/ 645033 w 804386"/>
                  <a:gd name="connsiteY13" fmla="*/ 133064 h 956976"/>
                  <a:gd name="connsiteX14" fmla="*/ 652748 w 804386"/>
                  <a:gd name="connsiteY14" fmla="*/ 143542 h 956976"/>
                  <a:gd name="connsiteX15" fmla="*/ 634079 w 804386"/>
                  <a:gd name="connsiteY15" fmla="*/ 161734 h 956976"/>
                  <a:gd name="connsiteX16" fmla="*/ 627983 w 804386"/>
                  <a:gd name="connsiteY16" fmla="*/ 184880 h 956976"/>
                  <a:gd name="connsiteX17" fmla="*/ 642461 w 804386"/>
                  <a:gd name="connsiteY17" fmla="*/ 195929 h 956976"/>
                  <a:gd name="connsiteX18" fmla="*/ 654748 w 804386"/>
                  <a:gd name="connsiteY18" fmla="*/ 196691 h 956976"/>
                  <a:gd name="connsiteX19" fmla="*/ 666369 w 804386"/>
                  <a:gd name="connsiteY19" fmla="*/ 186976 h 956976"/>
                  <a:gd name="connsiteX20" fmla="*/ 680180 w 804386"/>
                  <a:gd name="connsiteY20" fmla="*/ 196025 h 956976"/>
                  <a:gd name="connsiteX21" fmla="*/ 679513 w 804386"/>
                  <a:gd name="connsiteY21" fmla="*/ 207169 h 956976"/>
                  <a:gd name="connsiteX22" fmla="*/ 685514 w 804386"/>
                  <a:gd name="connsiteY22" fmla="*/ 217360 h 956976"/>
                  <a:gd name="connsiteX23" fmla="*/ 678466 w 804386"/>
                  <a:gd name="connsiteY23" fmla="*/ 245554 h 956976"/>
                  <a:gd name="connsiteX24" fmla="*/ 679990 w 804386"/>
                  <a:gd name="connsiteY24" fmla="*/ 268986 h 956976"/>
                  <a:gd name="connsiteX25" fmla="*/ 705136 w 804386"/>
                  <a:gd name="connsiteY25" fmla="*/ 274034 h 956976"/>
                  <a:gd name="connsiteX26" fmla="*/ 728948 w 804386"/>
                  <a:gd name="connsiteY26" fmla="*/ 269748 h 956976"/>
                  <a:gd name="connsiteX27" fmla="*/ 737806 w 804386"/>
                  <a:gd name="connsiteY27" fmla="*/ 274130 h 956976"/>
                  <a:gd name="connsiteX28" fmla="*/ 741807 w 804386"/>
                  <a:gd name="connsiteY28" fmla="*/ 287369 h 956976"/>
                  <a:gd name="connsiteX29" fmla="*/ 751522 w 804386"/>
                  <a:gd name="connsiteY29" fmla="*/ 290513 h 956976"/>
                  <a:gd name="connsiteX30" fmla="*/ 766191 w 804386"/>
                  <a:gd name="connsiteY30" fmla="*/ 308229 h 956976"/>
                  <a:gd name="connsiteX31" fmla="*/ 787527 w 804386"/>
                  <a:gd name="connsiteY31" fmla="*/ 310229 h 956976"/>
                  <a:gd name="connsiteX32" fmla="*/ 793909 w 804386"/>
                  <a:gd name="connsiteY32" fmla="*/ 327469 h 956976"/>
                  <a:gd name="connsiteX33" fmla="*/ 804386 w 804386"/>
                  <a:gd name="connsiteY33" fmla="*/ 339852 h 956976"/>
                  <a:gd name="connsiteX34" fmla="*/ 803529 w 804386"/>
                  <a:gd name="connsiteY34" fmla="*/ 352520 h 956976"/>
                  <a:gd name="connsiteX35" fmla="*/ 783812 w 804386"/>
                  <a:gd name="connsiteY35" fmla="*/ 377952 h 956976"/>
                  <a:gd name="connsiteX36" fmla="*/ 784765 w 804386"/>
                  <a:gd name="connsiteY36" fmla="*/ 403955 h 956976"/>
                  <a:gd name="connsiteX37" fmla="*/ 778955 w 804386"/>
                  <a:gd name="connsiteY37" fmla="*/ 419386 h 956976"/>
                  <a:gd name="connsiteX38" fmla="*/ 774478 w 804386"/>
                  <a:gd name="connsiteY38" fmla="*/ 420434 h 956976"/>
                  <a:gd name="connsiteX39" fmla="*/ 776478 w 804386"/>
                  <a:gd name="connsiteY39" fmla="*/ 427196 h 956976"/>
                  <a:gd name="connsiteX40" fmla="*/ 770477 w 804386"/>
                  <a:gd name="connsiteY40" fmla="*/ 433578 h 956976"/>
                  <a:gd name="connsiteX41" fmla="*/ 772954 w 804386"/>
                  <a:gd name="connsiteY41" fmla="*/ 439293 h 956976"/>
                  <a:gd name="connsiteX42" fmla="*/ 766858 w 804386"/>
                  <a:gd name="connsiteY42" fmla="*/ 444151 h 956976"/>
                  <a:gd name="connsiteX43" fmla="*/ 771430 w 804386"/>
                  <a:gd name="connsiteY43" fmla="*/ 454723 h 956976"/>
                  <a:gd name="connsiteX44" fmla="*/ 771715 w 804386"/>
                  <a:gd name="connsiteY44" fmla="*/ 477774 h 956976"/>
                  <a:gd name="connsiteX45" fmla="*/ 760190 w 804386"/>
                  <a:gd name="connsiteY45" fmla="*/ 503587 h 956976"/>
                  <a:gd name="connsiteX46" fmla="*/ 766858 w 804386"/>
                  <a:gd name="connsiteY46" fmla="*/ 524351 h 956976"/>
                  <a:gd name="connsiteX47" fmla="*/ 751618 w 804386"/>
                  <a:gd name="connsiteY47" fmla="*/ 533495 h 956976"/>
                  <a:gd name="connsiteX48" fmla="*/ 755999 w 804386"/>
                  <a:gd name="connsiteY48" fmla="*/ 542449 h 956976"/>
                  <a:gd name="connsiteX49" fmla="*/ 779431 w 804386"/>
                  <a:gd name="connsiteY49" fmla="*/ 546640 h 956976"/>
                  <a:gd name="connsiteX50" fmla="*/ 778478 w 804386"/>
                  <a:gd name="connsiteY50" fmla="*/ 560832 h 956976"/>
                  <a:gd name="connsiteX51" fmla="*/ 778478 w 804386"/>
                  <a:gd name="connsiteY51" fmla="*/ 560832 h 956976"/>
                  <a:gd name="connsiteX52" fmla="*/ 762095 w 804386"/>
                  <a:gd name="connsiteY52" fmla="*/ 561880 h 956976"/>
                  <a:gd name="connsiteX53" fmla="*/ 754380 w 804386"/>
                  <a:gd name="connsiteY53" fmla="*/ 568738 h 956976"/>
                  <a:gd name="connsiteX54" fmla="*/ 748475 w 804386"/>
                  <a:gd name="connsiteY54" fmla="*/ 585883 h 956976"/>
                  <a:gd name="connsiteX55" fmla="*/ 738473 w 804386"/>
                  <a:gd name="connsiteY55" fmla="*/ 593788 h 956976"/>
                  <a:gd name="connsiteX56" fmla="*/ 722090 w 804386"/>
                  <a:gd name="connsiteY56" fmla="*/ 598075 h 956976"/>
                  <a:gd name="connsiteX57" fmla="*/ 717232 w 804386"/>
                  <a:gd name="connsiteY57" fmla="*/ 603218 h 956976"/>
                  <a:gd name="connsiteX58" fmla="*/ 721138 w 804386"/>
                  <a:gd name="connsiteY58" fmla="*/ 610648 h 956976"/>
                  <a:gd name="connsiteX59" fmla="*/ 709136 w 804386"/>
                  <a:gd name="connsiteY59" fmla="*/ 610552 h 956976"/>
                  <a:gd name="connsiteX60" fmla="*/ 705231 w 804386"/>
                  <a:gd name="connsiteY60" fmla="*/ 614553 h 956976"/>
                  <a:gd name="connsiteX61" fmla="*/ 705993 w 804386"/>
                  <a:gd name="connsiteY61" fmla="*/ 633984 h 956976"/>
                  <a:gd name="connsiteX62" fmla="*/ 682466 w 804386"/>
                  <a:gd name="connsiteY62" fmla="*/ 636175 h 956976"/>
                  <a:gd name="connsiteX63" fmla="*/ 672179 w 804386"/>
                  <a:gd name="connsiteY63" fmla="*/ 631222 h 956976"/>
                  <a:gd name="connsiteX64" fmla="*/ 673703 w 804386"/>
                  <a:gd name="connsiteY64" fmla="*/ 642842 h 956976"/>
                  <a:gd name="connsiteX65" fmla="*/ 667702 w 804386"/>
                  <a:gd name="connsiteY65" fmla="*/ 649510 h 956976"/>
                  <a:gd name="connsiteX66" fmla="*/ 670655 w 804386"/>
                  <a:gd name="connsiteY66" fmla="*/ 656844 h 956976"/>
                  <a:gd name="connsiteX67" fmla="*/ 682561 w 804386"/>
                  <a:gd name="connsiteY67" fmla="*/ 659225 h 956976"/>
                  <a:gd name="connsiteX68" fmla="*/ 684371 w 804386"/>
                  <a:gd name="connsiteY68" fmla="*/ 666083 h 956976"/>
                  <a:gd name="connsiteX69" fmla="*/ 679037 w 804386"/>
                  <a:gd name="connsiteY69" fmla="*/ 676084 h 956976"/>
                  <a:gd name="connsiteX70" fmla="*/ 689801 w 804386"/>
                  <a:gd name="connsiteY70" fmla="*/ 684752 h 956976"/>
                  <a:gd name="connsiteX71" fmla="*/ 685038 w 804386"/>
                  <a:gd name="connsiteY71" fmla="*/ 694658 h 956976"/>
                  <a:gd name="connsiteX72" fmla="*/ 691229 w 804386"/>
                  <a:gd name="connsiteY72" fmla="*/ 700183 h 956976"/>
                  <a:gd name="connsiteX73" fmla="*/ 689515 w 804386"/>
                  <a:gd name="connsiteY73" fmla="*/ 707136 h 956976"/>
                  <a:gd name="connsiteX74" fmla="*/ 697135 w 804386"/>
                  <a:gd name="connsiteY74" fmla="*/ 710375 h 956976"/>
                  <a:gd name="connsiteX75" fmla="*/ 690563 w 804386"/>
                  <a:gd name="connsiteY75" fmla="*/ 710279 h 956976"/>
                  <a:gd name="connsiteX76" fmla="*/ 684943 w 804386"/>
                  <a:gd name="connsiteY76" fmla="*/ 720280 h 956976"/>
                  <a:gd name="connsiteX77" fmla="*/ 664083 w 804386"/>
                  <a:gd name="connsiteY77" fmla="*/ 717994 h 956976"/>
                  <a:gd name="connsiteX78" fmla="*/ 647605 w 804386"/>
                  <a:gd name="connsiteY78" fmla="*/ 734854 h 956976"/>
                  <a:gd name="connsiteX79" fmla="*/ 636270 w 804386"/>
                  <a:gd name="connsiteY79" fmla="*/ 769239 h 956976"/>
                  <a:gd name="connsiteX80" fmla="*/ 642938 w 804386"/>
                  <a:gd name="connsiteY80" fmla="*/ 799338 h 956976"/>
                  <a:gd name="connsiteX81" fmla="*/ 636270 w 804386"/>
                  <a:gd name="connsiteY81" fmla="*/ 803243 h 956976"/>
                  <a:gd name="connsiteX82" fmla="*/ 637032 w 804386"/>
                  <a:gd name="connsiteY82" fmla="*/ 814864 h 956976"/>
                  <a:gd name="connsiteX83" fmla="*/ 629317 w 804386"/>
                  <a:gd name="connsiteY83" fmla="*/ 815626 h 956976"/>
                  <a:gd name="connsiteX84" fmla="*/ 627031 w 804386"/>
                  <a:gd name="connsiteY84" fmla="*/ 827151 h 956976"/>
                  <a:gd name="connsiteX85" fmla="*/ 614934 w 804386"/>
                  <a:gd name="connsiteY85" fmla="*/ 833818 h 956976"/>
                  <a:gd name="connsiteX86" fmla="*/ 616363 w 804386"/>
                  <a:gd name="connsiteY86" fmla="*/ 841724 h 956976"/>
                  <a:gd name="connsiteX87" fmla="*/ 601885 w 804386"/>
                  <a:gd name="connsiteY87" fmla="*/ 848582 h 956976"/>
                  <a:gd name="connsiteX88" fmla="*/ 609505 w 804386"/>
                  <a:gd name="connsiteY88" fmla="*/ 864108 h 956976"/>
                  <a:gd name="connsiteX89" fmla="*/ 597789 w 804386"/>
                  <a:gd name="connsiteY89" fmla="*/ 864394 h 956976"/>
                  <a:gd name="connsiteX90" fmla="*/ 587407 w 804386"/>
                  <a:gd name="connsiteY90" fmla="*/ 879824 h 956976"/>
                  <a:gd name="connsiteX91" fmla="*/ 581406 w 804386"/>
                  <a:gd name="connsiteY91" fmla="*/ 876300 h 956976"/>
                  <a:gd name="connsiteX92" fmla="*/ 546163 w 804386"/>
                  <a:gd name="connsiteY92" fmla="*/ 883920 h 956976"/>
                  <a:gd name="connsiteX93" fmla="*/ 543211 w 804386"/>
                  <a:gd name="connsiteY93" fmla="*/ 914019 h 956976"/>
                  <a:gd name="connsiteX94" fmla="*/ 527209 w 804386"/>
                  <a:gd name="connsiteY94" fmla="*/ 921163 h 956976"/>
                  <a:gd name="connsiteX95" fmla="*/ 516446 w 804386"/>
                  <a:gd name="connsiteY95" fmla="*/ 941070 h 956976"/>
                  <a:gd name="connsiteX96" fmla="*/ 508730 w 804386"/>
                  <a:gd name="connsiteY96" fmla="*/ 945642 h 956976"/>
                  <a:gd name="connsiteX97" fmla="*/ 508730 w 804386"/>
                  <a:gd name="connsiteY97" fmla="*/ 945642 h 956976"/>
                  <a:gd name="connsiteX98" fmla="*/ 501777 w 804386"/>
                  <a:gd name="connsiteY98" fmla="*/ 945451 h 956976"/>
                  <a:gd name="connsiteX99" fmla="*/ 484251 w 804386"/>
                  <a:gd name="connsiteY99" fmla="*/ 956977 h 956976"/>
                  <a:gd name="connsiteX100" fmla="*/ 492633 w 804386"/>
                  <a:gd name="connsiteY100" fmla="*/ 921068 h 956976"/>
                  <a:gd name="connsiteX101" fmla="*/ 478441 w 804386"/>
                  <a:gd name="connsiteY101" fmla="*/ 907542 h 956976"/>
                  <a:gd name="connsiteX102" fmla="*/ 471297 w 804386"/>
                  <a:gd name="connsiteY102" fmla="*/ 856869 h 956976"/>
                  <a:gd name="connsiteX103" fmla="*/ 474345 w 804386"/>
                  <a:gd name="connsiteY103" fmla="*/ 852392 h 956976"/>
                  <a:gd name="connsiteX104" fmla="*/ 466344 w 804386"/>
                  <a:gd name="connsiteY104" fmla="*/ 848487 h 956976"/>
                  <a:gd name="connsiteX105" fmla="*/ 465677 w 804386"/>
                  <a:gd name="connsiteY105" fmla="*/ 816864 h 956976"/>
                  <a:gd name="connsiteX106" fmla="*/ 474535 w 804386"/>
                  <a:gd name="connsiteY106" fmla="*/ 809816 h 956976"/>
                  <a:gd name="connsiteX107" fmla="*/ 476345 w 804386"/>
                  <a:gd name="connsiteY107" fmla="*/ 790766 h 956976"/>
                  <a:gd name="connsiteX108" fmla="*/ 475869 w 804386"/>
                  <a:gd name="connsiteY108" fmla="*/ 775144 h 956976"/>
                  <a:gd name="connsiteX109" fmla="*/ 469773 w 804386"/>
                  <a:gd name="connsiteY109" fmla="*/ 767429 h 956976"/>
                  <a:gd name="connsiteX110" fmla="*/ 430625 w 804386"/>
                  <a:gd name="connsiteY110" fmla="*/ 778574 h 956976"/>
                  <a:gd name="connsiteX111" fmla="*/ 424910 w 804386"/>
                  <a:gd name="connsiteY111" fmla="*/ 784669 h 956976"/>
                  <a:gd name="connsiteX112" fmla="*/ 419481 w 804386"/>
                  <a:gd name="connsiteY112" fmla="*/ 780859 h 956976"/>
                  <a:gd name="connsiteX113" fmla="*/ 416528 w 804386"/>
                  <a:gd name="connsiteY113" fmla="*/ 788765 h 956976"/>
                  <a:gd name="connsiteX114" fmla="*/ 402431 w 804386"/>
                  <a:gd name="connsiteY114" fmla="*/ 796290 h 956976"/>
                  <a:gd name="connsiteX115" fmla="*/ 402146 w 804386"/>
                  <a:gd name="connsiteY115" fmla="*/ 805339 h 956976"/>
                  <a:gd name="connsiteX116" fmla="*/ 393001 w 804386"/>
                  <a:gd name="connsiteY116" fmla="*/ 816578 h 956976"/>
                  <a:gd name="connsiteX117" fmla="*/ 364426 w 804386"/>
                  <a:gd name="connsiteY117" fmla="*/ 824484 h 956976"/>
                  <a:gd name="connsiteX118" fmla="*/ 351854 w 804386"/>
                  <a:gd name="connsiteY118" fmla="*/ 812483 h 956976"/>
                  <a:gd name="connsiteX119" fmla="*/ 345472 w 804386"/>
                  <a:gd name="connsiteY119" fmla="*/ 817435 h 956976"/>
                  <a:gd name="connsiteX120" fmla="*/ 332899 w 804386"/>
                  <a:gd name="connsiteY120" fmla="*/ 805815 h 956976"/>
                  <a:gd name="connsiteX121" fmla="*/ 334423 w 804386"/>
                  <a:gd name="connsiteY121" fmla="*/ 799433 h 956976"/>
                  <a:gd name="connsiteX122" fmla="*/ 323755 w 804386"/>
                  <a:gd name="connsiteY122" fmla="*/ 807053 h 956976"/>
                  <a:gd name="connsiteX123" fmla="*/ 298323 w 804386"/>
                  <a:gd name="connsiteY123" fmla="*/ 814102 h 956976"/>
                  <a:gd name="connsiteX124" fmla="*/ 262318 w 804386"/>
                  <a:gd name="connsiteY124" fmla="*/ 805053 h 956976"/>
                  <a:gd name="connsiteX125" fmla="*/ 242983 w 804386"/>
                  <a:gd name="connsiteY125" fmla="*/ 810959 h 956976"/>
                  <a:gd name="connsiteX126" fmla="*/ 241459 w 804386"/>
                  <a:gd name="connsiteY126" fmla="*/ 748665 h 956976"/>
                  <a:gd name="connsiteX127" fmla="*/ 231076 w 804386"/>
                  <a:gd name="connsiteY127" fmla="*/ 732187 h 956976"/>
                  <a:gd name="connsiteX128" fmla="*/ 214503 w 804386"/>
                  <a:gd name="connsiteY128" fmla="*/ 741712 h 956976"/>
                  <a:gd name="connsiteX129" fmla="*/ 222790 w 804386"/>
                  <a:gd name="connsiteY129" fmla="*/ 747427 h 956976"/>
                  <a:gd name="connsiteX130" fmla="*/ 221361 w 804386"/>
                  <a:gd name="connsiteY130" fmla="*/ 751808 h 956976"/>
                  <a:gd name="connsiteX131" fmla="*/ 217551 w 804386"/>
                  <a:gd name="connsiteY131" fmla="*/ 750570 h 956976"/>
                  <a:gd name="connsiteX132" fmla="*/ 219646 w 804386"/>
                  <a:gd name="connsiteY132" fmla="*/ 756476 h 956976"/>
                  <a:gd name="connsiteX133" fmla="*/ 214503 w 804386"/>
                  <a:gd name="connsiteY133" fmla="*/ 761524 h 956976"/>
                  <a:gd name="connsiteX134" fmla="*/ 210502 w 804386"/>
                  <a:gd name="connsiteY134" fmla="*/ 759619 h 956976"/>
                  <a:gd name="connsiteX135" fmla="*/ 192310 w 804386"/>
                  <a:gd name="connsiteY135" fmla="*/ 768001 h 956976"/>
                  <a:gd name="connsiteX136" fmla="*/ 175736 w 804386"/>
                  <a:gd name="connsiteY136" fmla="*/ 758380 h 956976"/>
                  <a:gd name="connsiteX137" fmla="*/ 167164 w 804386"/>
                  <a:gd name="connsiteY137" fmla="*/ 758190 h 956976"/>
                  <a:gd name="connsiteX138" fmla="*/ 166116 w 804386"/>
                  <a:gd name="connsiteY138" fmla="*/ 762952 h 956976"/>
                  <a:gd name="connsiteX139" fmla="*/ 155067 w 804386"/>
                  <a:gd name="connsiteY139" fmla="*/ 760190 h 956976"/>
                  <a:gd name="connsiteX140" fmla="*/ 147161 w 804386"/>
                  <a:gd name="connsiteY140" fmla="*/ 765238 h 956976"/>
                  <a:gd name="connsiteX141" fmla="*/ 149352 w 804386"/>
                  <a:gd name="connsiteY141" fmla="*/ 771906 h 956976"/>
                  <a:gd name="connsiteX142" fmla="*/ 144685 w 804386"/>
                  <a:gd name="connsiteY142" fmla="*/ 777526 h 956976"/>
                  <a:gd name="connsiteX143" fmla="*/ 123730 w 804386"/>
                  <a:gd name="connsiteY143" fmla="*/ 782002 h 956976"/>
                  <a:gd name="connsiteX144" fmla="*/ 114490 w 804386"/>
                  <a:gd name="connsiteY144" fmla="*/ 774763 h 956976"/>
                  <a:gd name="connsiteX145" fmla="*/ 100775 w 804386"/>
                  <a:gd name="connsiteY145" fmla="*/ 780478 h 956976"/>
                  <a:gd name="connsiteX146" fmla="*/ 100775 w 804386"/>
                  <a:gd name="connsiteY146" fmla="*/ 780478 h 956976"/>
                  <a:gd name="connsiteX147" fmla="*/ 102489 w 804386"/>
                  <a:gd name="connsiteY147" fmla="*/ 776002 h 956976"/>
                  <a:gd name="connsiteX148" fmla="*/ 96488 w 804386"/>
                  <a:gd name="connsiteY148" fmla="*/ 773335 h 956976"/>
                  <a:gd name="connsiteX149" fmla="*/ 93535 w 804386"/>
                  <a:gd name="connsiteY149" fmla="*/ 777621 h 956976"/>
                  <a:gd name="connsiteX150" fmla="*/ 66484 w 804386"/>
                  <a:gd name="connsiteY150" fmla="*/ 782002 h 956976"/>
                  <a:gd name="connsiteX151" fmla="*/ 59531 w 804386"/>
                  <a:gd name="connsiteY151" fmla="*/ 770382 h 956976"/>
                  <a:gd name="connsiteX152" fmla="*/ 35528 w 804386"/>
                  <a:gd name="connsiteY152" fmla="*/ 759809 h 956976"/>
                  <a:gd name="connsiteX153" fmla="*/ 31718 w 804386"/>
                  <a:gd name="connsiteY153" fmla="*/ 718280 h 956976"/>
                  <a:gd name="connsiteX154" fmla="*/ 25527 w 804386"/>
                  <a:gd name="connsiteY154" fmla="*/ 700278 h 956976"/>
                  <a:gd name="connsiteX155" fmla="*/ 27622 w 804386"/>
                  <a:gd name="connsiteY155" fmla="*/ 681990 h 956976"/>
                  <a:gd name="connsiteX156" fmla="*/ 2191 w 804386"/>
                  <a:gd name="connsiteY156" fmla="*/ 678561 h 956976"/>
                  <a:gd name="connsiteX157" fmla="*/ 0 w 804386"/>
                  <a:gd name="connsiteY157" fmla="*/ 672560 h 956976"/>
                  <a:gd name="connsiteX158" fmla="*/ 0 w 804386"/>
                  <a:gd name="connsiteY158" fmla="*/ 672560 h 956976"/>
                  <a:gd name="connsiteX159" fmla="*/ 12001 w 804386"/>
                  <a:gd name="connsiteY159" fmla="*/ 651796 h 956976"/>
                  <a:gd name="connsiteX160" fmla="*/ 22955 w 804386"/>
                  <a:gd name="connsiteY160" fmla="*/ 655320 h 956976"/>
                  <a:gd name="connsiteX161" fmla="*/ 42863 w 804386"/>
                  <a:gd name="connsiteY161" fmla="*/ 653225 h 956976"/>
                  <a:gd name="connsiteX162" fmla="*/ 34957 w 804386"/>
                  <a:gd name="connsiteY162" fmla="*/ 627698 h 956976"/>
                  <a:gd name="connsiteX163" fmla="*/ 54673 w 804386"/>
                  <a:gd name="connsiteY163" fmla="*/ 612648 h 956976"/>
                  <a:gd name="connsiteX164" fmla="*/ 61246 w 804386"/>
                  <a:gd name="connsiteY164" fmla="*/ 591026 h 956976"/>
                  <a:gd name="connsiteX165" fmla="*/ 85820 w 804386"/>
                  <a:gd name="connsiteY165" fmla="*/ 584930 h 956976"/>
                  <a:gd name="connsiteX166" fmla="*/ 93154 w 804386"/>
                  <a:gd name="connsiteY166" fmla="*/ 589883 h 956976"/>
                  <a:gd name="connsiteX167" fmla="*/ 91059 w 804386"/>
                  <a:gd name="connsiteY167" fmla="*/ 594455 h 956976"/>
                  <a:gd name="connsiteX168" fmla="*/ 103060 w 804386"/>
                  <a:gd name="connsiteY168" fmla="*/ 594551 h 956976"/>
                  <a:gd name="connsiteX169" fmla="*/ 106013 w 804386"/>
                  <a:gd name="connsiteY169" fmla="*/ 588835 h 956976"/>
                  <a:gd name="connsiteX170" fmla="*/ 102203 w 804386"/>
                  <a:gd name="connsiteY170" fmla="*/ 583311 h 956976"/>
                  <a:gd name="connsiteX171" fmla="*/ 97155 w 804386"/>
                  <a:gd name="connsiteY171" fmla="*/ 585311 h 956976"/>
                  <a:gd name="connsiteX172" fmla="*/ 97441 w 804386"/>
                  <a:gd name="connsiteY172" fmla="*/ 569976 h 956976"/>
                  <a:gd name="connsiteX173" fmla="*/ 120301 w 804386"/>
                  <a:gd name="connsiteY173" fmla="*/ 566928 h 956976"/>
                  <a:gd name="connsiteX174" fmla="*/ 134684 w 804386"/>
                  <a:gd name="connsiteY174" fmla="*/ 572738 h 956976"/>
                  <a:gd name="connsiteX175" fmla="*/ 141160 w 804386"/>
                  <a:gd name="connsiteY175" fmla="*/ 567118 h 956976"/>
                  <a:gd name="connsiteX176" fmla="*/ 147733 w 804386"/>
                  <a:gd name="connsiteY176" fmla="*/ 569214 h 956976"/>
                  <a:gd name="connsiteX177" fmla="*/ 155638 w 804386"/>
                  <a:gd name="connsiteY177" fmla="*/ 562356 h 956976"/>
                  <a:gd name="connsiteX178" fmla="*/ 157163 w 804386"/>
                  <a:gd name="connsiteY178" fmla="*/ 552164 h 956976"/>
                  <a:gd name="connsiteX179" fmla="*/ 163163 w 804386"/>
                  <a:gd name="connsiteY179" fmla="*/ 551783 h 956976"/>
                  <a:gd name="connsiteX180" fmla="*/ 159925 w 804386"/>
                  <a:gd name="connsiteY180" fmla="*/ 518065 h 956976"/>
                  <a:gd name="connsiteX181" fmla="*/ 155162 w 804386"/>
                  <a:gd name="connsiteY181" fmla="*/ 514826 h 956976"/>
                  <a:gd name="connsiteX182" fmla="*/ 161639 w 804386"/>
                  <a:gd name="connsiteY182" fmla="*/ 513397 h 956976"/>
                  <a:gd name="connsiteX183" fmla="*/ 156496 w 804386"/>
                  <a:gd name="connsiteY183" fmla="*/ 511969 h 956976"/>
                  <a:gd name="connsiteX184" fmla="*/ 152781 w 804386"/>
                  <a:gd name="connsiteY184" fmla="*/ 500539 h 956976"/>
                  <a:gd name="connsiteX185" fmla="*/ 141732 w 804386"/>
                  <a:gd name="connsiteY185" fmla="*/ 500539 h 956976"/>
                  <a:gd name="connsiteX186" fmla="*/ 143446 w 804386"/>
                  <a:gd name="connsiteY186" fmla="*/ 495300 h 956976"/>
                  <a:gd name="connsiteX187" fmla="*/ 136588 w 804386"/>
                  <a:gd name="connsiteY187" fmla="*/ 489585 h 956976"/>
                  <a:gd name="connsiteX188" fmla="*/ 122682 w 804386"/>
                  <a:gd name="connsiteY188" fmla="*/ 489394 h 956976"/>
                  <a:gd name="connsiteX189" fmla="*/ 110585 w 804386"/>
                  <a:gd name="connsiteY189" fmla="*/ 477202 h 956976"/>
                  <a:gd name="connsiteX190" fmla="*/ 102584 w 804386"/>
                  <a:gd name="connsiteY190" fmla="*/ 475297 h 956976"/>
                  <a:gd name="connsiteX191" fmla="*/ 96488 w 804386"/>
                  <a:gd name="connsiteY191" fmla="*/ 459962 h 956976"/>
                  <a:gd name="connsiteX192" fmla="*/ 90488 w 804386"/>
                  <a:gd name="connsiteY192" fmla="*/ 458152 h 956976"/>
                  <a:gd name="connsiteX193" fmla="*/ 88201 w 804386"/>
                  <a:gd name="connsiteY193" fmla="*/ 444055 h 956976"/>
                  <a:gd name="connsiteX194" fmla="*/ 82105 w 804386"/>
                  <a:gd name="connsiteY194" fmla="*/ 441769 h 956976"/>
                  <a:gd name="connsiteX195" fmla="*/ 70009 w 804386"/>
                  <a:gd name="connsiteY195" fmla="*/ 449961 h 956976"/>
                  <a:gd name="connsiteX196" fmla="*/ 59817 w 804386"/>
                  <a:gd name="connsiteY196" fmla="*/ 443579 h 956976"/>
                  <a:gd name="connsiteX197" fmla="*/ 60007 w 804386"/>
                  <a:gd name="connsiteY197" fmla="*/ 420814 h 956976"/>
                  <a:gd name="connsiteX198" fmla="*/ 68580 w 804386"/>
                  <a:gd name="connsiteY198" fmla="*/ 412909 h 956976"/>
                  <a:gd name="connsiteX199" fmla="*/ 62103 w 804386"/>
                  <a:gd name="connsiteY199" fmla="*/ 386143 h 956976"/>
                  <a:gd name="connsiteX200" fmla="*/ 73723 w 804386"/>
                  <a:gd name="connsiteY200" fmla="*/ 387286 h 956976"/>
                  <a:gd name="connsiteX201" fmla="*/ 79153 w 804386"/>
                  <a:gd name="connsiteY201" fmla="*/ 381476 h 956976"/>
                  <a:gd name="connsiteX202" fmla="*/ 79153 w 804386"/>
                  <a:gd name="connsiteY202" fmla="*/ 381476 h 956976"/>
                  <a:gd name="connsiteX203" fmla="*/ 86201 w 804386"/>
                  <a:gd name="connsiteY203" fmla="*/ 380524 h 956976"/>
                  <a:gd name="connsiteX204" fmla="*/ 92488 w 804386"/>
                  <a:gd name="connsiteY204" fmla="*/ 372809 h 956976"/>
                  <a:gd name="connsiteX205" fmla="*/ 96107 w 804386"/>
                  <a:gd name="connsiteY205" fmla="*/ 380238 h 956976"/>
                  <a:gd name="connsiteX206" fmla="*/ 111823 w 804386"/>
                  <a:gd name="connsiteY206" fmla="*/ 387572 h 956976"/>
                  <a:gd name="connsiteX207" fmla="*/ 116110 w 804386"/>
                  <a:gd name="connsiteY207" fmla="*/ 377000 h 956976"/>
                  <a:gd name="connsiteX208" fmla="*/ 138875 w 804386"/>
                  <a:gd name="connsiteY208" fmla="*/ 376428 h 956976"/>
                  <a:gd name="connsiteX209" fmla="*/ 160401 w 804386"/>
                  <a:gd name="connsiteY209" fmla="*/ 364141 h 956976"/>
                  <a:gd name="connsiteX210" fmla="*/ 193738 w 804386"/>
                  <a:gd name="connsiteY210" fmla="*/ 355759 h 956976"/>
                  <a:gd name="connsiteX211" fmla="*/ 204978 w 804386"/>
                  <a:gd name="connsiteY211" fmla="*/ 370046 h 956976"/>
                  <a:gd name="connsiteX212" fmla="*/ 213169 w 804386"/>
                  <a:gd name="connsiteY212" fmla="*/ 368332 h 956976"/>
                  <a:gd name="connsiteX213" fmla="*/ 254698 w 804386"/>
                  <a:gd name="connsiteY213" fmla="*/ 334137 h 956976"/>
                  <a:gd name="connsiteX214" fmla="*/ 244792 w 804386"/>
                  <a:gd name="connsiteY214" fmla="*/ 285655 h 956976"/>
                  <a:gd name="connsiteX215" fmla="*/ 245745 w 804386"/>
                  <a:gd name="connsiteY215" fmla="*/ 267081 h 956976"/>
                  <a:gd name="connsiteX216" fmla="*/ 271463 w 804386"/>
                  <a:gd name="connsiteY216" fmla="*/ 248698 h 956976"/>
                  <a:gd name="connsiteX217" fmla="*/ 287560 w 804386"/>
                  <a:gd name="connsiteY217" fmla="*/ 243840 h 956976"/>
                  <a:gd name="connsiteX218" fmla="*/ 300704 w 804386"/>
                  <a:gd name="connsiteY218" fmla="*/ 250793 h 956976"/>
                  <a:gd name="connsiteX219" fmla="*/ 303847 w 804386"/>
                  <a:gd name="connsiteY219" fmla="*/ 238982 h 956976"/>
                  <a:gd name="connsiteX220" fmla="*/ 328327 w 804386"/>
                  <a:gd name="connsiteY220" fmla="*/ 237649 h 956976"/>
                  <a:gd name="connsiteX221" fmla="*/ 343281 w 804386"/>
                  <a:gd name="connsiteY221" fmla="*/ 227267 h 956976"/>
                  <a:gd name="connsiteX222" fmla="*/ 362998 w 804386"/>
                  <a:gd name="connsiteY222" fmla="*/ 221742 h 956976"/>
                  <a:gd name="connsiteX223" fmla="*/ 366522 w 804386"/>
                  <a:gd name="connsiteY223" fmla="*/ 215646 h 956976"/>
                  <a:gd name="connsiteX224" fmla="*/ 403193 w 804386"/>
                  <a:gd name="connsiteY224" fmla="*/ 217932 h 956976"/>
                  <a:gd name="connsiteX225" fmla="*/ 414052 w 804386"/>
                  <a:gd name="connsiteY225" fmla="*/ 210979 h 956976"/>
                  <a:gd name="connsiteX226" fmla="*/ 422529 w 804386"/>
                  <a:gd name="connsiteY226" fmla="*/ 227362 h 956976"/>
                  <a:gd name="connsiteX227" fmla="*/ 433006 w 804386"/>
                  <a:gd name="connsiteY227" fmla="*/ 218599 h 956976"/>
                  <a:gd name="connsiteX228" fmla="*/ 476345 w 804386"/>
                  <a:gd name="connsiteY228" fmla="*/ 214598 h 956976"/>
                  <a:gd name="connsiteX229" fmla="*/ 486632 w 804386"/>
                  <a:gd name="connsiteY229" fmla="*/ 186214 h 956976"/>
                  <a:gd name="connsiteX230" fmla="*/ 495586 w 804386"/>
                  <a:gd name="connsiteY230" fmla="*/ 180689 h 956976"/>
                  <a:gd name="connsiteX231" fmla="*/ 506825 w 804386"/>
                  <a:gd name="connsiteY231" fmla="*/ 180594 h 956976"/>
                  <a:gd name="connsiteX232" fmla="*/ 505111 w 804386"/>
                  <a:gd name="connsiteY232" fmla="*/ 167259 h 956976"/>
                  <a:gd name="connsiteX233" fmla="*/ 522637 w 804386"/>
                  <a:gd name="connsiteY233" fmla="*/ 162401 h 956976"/>
                  <a:gd name="connsiteX234" fmla="*/ 543687 w 804386"/>
                  <a:gd name="connsiteY234" fmla="*/ 143161 h 956976"/>
                  <a:gd name="connsiteX235" fmla="*/ 566642 w 804386"/>
                  <a:gd name="connsiteY235" fmla="*/ 135446 h 956976"/>
                  <a:gd name="connsiteX236" fmla="*/ 570738 w 804386"/>
                  <a:gd name="connsiteY236" fmla="*/ 125349 h 956976"/>
                  <a:gd name="connsiteX237" fmla="*/ 589597 w 804386"/>
                  <a:gd name="connsiteY237" fmla="*/ 107156 h 956976"/>
                  <a:gd name="connsiteX238" fmla="*/ 590740 w 804386"/>
                  <a:gd name="connsiteY238" fmla="*/ 95917 h 956976"/>
                  <a:gd name="connsiteX239" fmla="*/ 607505 w 804386"/>
                  <a:gd name="connsiteY239" fmla="*/ 70485 h 956976"/>
                  <a:gd name="connsiteX240" fmla="*/ 634460 w 804386"/>
                  <a:gd name="connsiteY240" fmla="*/ 59341 h 956976"/>
                  <a:gd name="connsiteX241" fmla="*/ 639794 w 804386"/>
                  <a:gd name="connsiteY241" fmla="*/ 42672 h 956976"/>
                  <a:gd name="connsiteX242" fmla="*/ 653986 w 804386"/>
                  <a:gd name="connsiteY242" fmla="*/ 21526 h 956976"/>
                  <a:gd name="connsiteX243" fmla="*/ 673227 w 804386"/>
                  <a:gd name="connsiteY243" fmla="*/ 18955 h 956976"/>
                  <a:gd name="connsiteX244" fmla="*/ 676084 w 804386"/>
                  <a:gd name="connsiteY244" fmla="*/ 28003 h 956976"/>
                  <a:gd name="connsiteX245" fmla="*/ 686086 w 804386"/>
                  <a:gd name="connsiteY245" fmla="*/ 31718 h 956976"/>
                  <a:gd name="connsiteX246" fmla="*/ 705422 w 804386"/>
                  <a:gd name="connsiteY246" fmla="*/ 28861 h 956976"/>
                  <a:gd name="connsiteX247" fmla="*/ 719423 w 804386"/>
                  <a:gd name="connsiteY247" fmla="*/ 18669 h 956976"/>
                  <a:gd name="connsiteX248" fmla="*/ 727043 w 804386"/>
                  <a:gd name="connsiteY248" fmla="*/ 0 h 956976"/>
                  <a:gd name="connsiteX249" fmla="*/ 727043 w 804386"/>
                  <a:gd name="connsiteY249" fmla="*/ 0 h 956976"/>
                  <a:gd name="connsiteX250" fmla="*/ 731520 w 804386"/>
                  <a:gd name="connsiteY250" fmla="*/ 5620 h 95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</a:cxnLst>
                <a:rect l="l" t="t" r="r" b="b"/>
                <a:pathLst>
                  <a:path w="804386" h="956976">
                    <a:moveTo>
                      <a:pt x="731520" y="5620"/>
                    </a:moveTo>
                    <a:lnTo>
                      <a:pt x="737997" y="12001"/>
                    </a:lnTo>
                    <a:lnTo>
                      <a:pt x="740188" y="29337"/>
                    </a:lnTo>
                    <a:lnTo>
                      <a:pt x="729139" y="46196"/>
                    </a:lnTo>
                    <a:lnTo>
                      <a:pt x="728853" y="83344"/>
                    </a:lnTo>
                    <a:lnTo>
                      <a:pt x="707993" y="113633"/>
                    </a:lnTo>
                    <a:lnTo>
                      <a:pt x="707993" y="113633"/>
                    </a:lnTo>
                    <a:lnTo>
                      <a:pt x="691229" y="117538"/>
                    </a:lnTo>
                    <a:lnTo>
                      <a:pt x="679990" y="112204"/>
                    </a:lnTo>
                    <a:lnTo>
                      <a:pt x="673989" y="101727"/>
                    </a:lnTo>
                    <a:lnTo>
                      <a:pt x="673989" y="101727"/>
                    </a:lnTo>
                    <a:lnTo>
                      <a:pt x="657797" y="106585"/>
                    </a:lnTo>
                    <a:lnTo>
                      <a:pt x="650081" y="117157"/>
                    </a:lnTo>
                    <a:lnTo>
                      <a:pt x="645033" y="133064"/>
                    </a:lnTo>
                    <a:lnTo>
                      <a:pt x="652748" y="143542"/>
                    </a:lnTo>
                    <a:lnTo>
                      <a:pt x="634079" y="161734"/>
                    </a:lnTo>
                    <a:lnTo>
                      <a:pt x="627983" y="184880"/>
                    </a:lnTo>
                    <a:lnTo>
                      <a:pt x="642461" y="195929"/>
                    </a:lnTo>
                    <a:lnTo>
                      <a:pt x="654748" y="196691"/>
                    </a:lnTo>
                    <a:lnTo>
                      <a:pt x="666369" y="186976"/>
                    </a:lnTo>
                    <a:lnTo>
                      <a:pt x="680180" y="196025"/>
                    </a:lnTo>
                    <a:lnTo>
                      <a:pt x="679513" y="207169"/>
                    </a:lnTo>
                    <a:lnTo>
                      <a:pt x="685514" y="217360"/>
                    </a:lnTo>
                    <a:lnTo>
                      <a:pt x="678466" y="245554"/>
                    </a:lnTo>
                    <a:lnTo>
                      <a:pt x="679990" y="268986"/>
                    </a:lnTo>
                    <a:lnTo>
                      <a:pt x="705136" y="274034"/>
                    </a:lnTo>
                    <a:lnTo>
                      <a:pt x="728948" y="269748"/>
                    </a:lnTo>
                    <a:lnTo>
                      <a:pt x="737806" y="274130"/>
                    </a:lnTo>
                    <a:lnTo>
                      <a:pt x="741807" y="287369"/>
                    </a:lnTo>
                    <a:lnTo>
                      <a:pt x="751522" y="290513"/>
                    </a:lnTo>
                    <a:lnTo>
                      <a:pt x="766191" y="308229"/>
                    </a:lnTo>
                    <a:lnTo>
                      <a:pt x="787527" y="310229"/>
                    </a:lnTo>
                    <a:lnTo>
                      <a:pt x="793909" y="327469"/>
                    </a:lnTo>
                    <a:lnTo>
                      <a:pt x="804386" y="339852"/>
                    </a:lnTo>
                    <a:lnTo>
                      <a:pt x="803529" y="352520"/>
                    </a:lnTo>
                    <a:lnTo>
                      <a:pt x="783812" y="377952"/>
                    </a:lnTo>
                    <a:lnTo>
                      <a:pt x="784765" y="403955"/>
                    </a:lnTo>
                    <a:lnTo>
                      <a:pt x="778955" y="419386"/>
                    </a:lnTo>
                    <a:lnTo>
                      <a:pt x="774478" y="420434"/>
                    </a:lnTo>
                    <a:lnTo>
                      <a:pt x="776478" y="427196"/>
                    </a:lnTo>
                    <a:lnTo>
                      <a:pt x="770477" y="433578"/>
                    </a:lnTo>
                    <a:lnTo>
                      <a:pt x="772954" y="439293"/>
                    </a:lnTo>
                    <a:lnTo>
                      <a:pt x="766858" y="444151"/>
                    </a:lnTo>
                    <a:lnTo>
                      <a:pt x="771430" y="454723"/>
                    </a:lnTo>
                    <a:lnTo>
                      <a:pt x="771715" y="477774"/>
                    </a:lnTo>
                    <a:lnTo>
                      <a:pt x="760190" y="503587"/>
                    </a:lnTo>
                    <a:lnTo>
                      <a:pt x="766858" y="524351"/>
                    </a:lnTo>
                    <a:lnTo>
                      <a:pt x="751618" y="533495"/>
                    </a:lnTo>
                    <a:lnTo>
                      <a:pt x="755999" y="542449"/>
                    </a:lnTo>
                    <a:lnTo>
                      <a:pt x="779431" y="546640"/>
                    </a:lnTo>
                    <a:lnTo>
                      <a:pt x="778478" y="560832"/>
                    </a:lnTo>
                    <a:lnTo>
                      <a:pt x="778478" y="560832"/>
                    </a:lnTo>
                    <a:lnTo>
                      <a:pt x="762095" y="561880"/>
                    </a:lnTo>
                    <a:lnTo>
                      <a:pt x="754380" y="568738"/>
                    </a:lnTo>
                    <a:lnTo>
                      <a:pt x="748475" y="585883"/>
                    </a:lnTo>
                    <a:lnTo>
                      <a:pt x="738473" y="593788"/>
                    </a:lnTo>
                    <a:lnTo>
                      <a:pt x="722090" y="598075"/>
                    </a:lnTo>
                    <a:lnTo>
                      <a:pt x="717232" y="603218"/>
                    </a:lnTo>
                    <a:lnTo>
                      <a:pt x="721138" y="610648"/>
                    </a:lnTo>
                    <a:lnTo>
                      <a:pt x="709136" y="610552"/>
                    </a:lnTo>
                    <a:lnTo>
                      <a:pt x="705231" y="614553"/>
                    </a:lnTo>
                    <a:lnTo>
                      <a:pt x="705993" y="633984"/>
                    </a:lnTo>
                    <a:lnTo>
                      <a:pt x="682466" y="636175"/>
                    </a:lnTo>
                    <a:lnTo>
                      <a:pt x="672179" y="631222"/>
                    </a:lnTo>
                    <a:lnTo>
                      <a:pt x="673703" y="642842"/>
                    </a:lnTo>
                    <a:lnTo>
                      <a:pt x="667702" y="649510"/>
                    </a:lnTo>
                    <a:lnTo>
                      <a:pt x="670655" y="656844"/>
                    </a:lnTo>
                    <a:lnTo>
                      <a:pt x="682561" y="659225"/>
                    </a:lnTo>
                    <a:lnTo>
                      <a:pt x="684371" y="666083"/>
                    </a:lnTo>
                    <a:lnTo>
                      <a:pt x="679037" y="676084"/>
                    </a:lnTo>
                    <a:lnTo>
                      <a:pt x="689801" y="684752"/>
                    </a:lnTo>
                    <a:lnTo>
                      <a:pt x="685038" y="694658"/>
                    </a:lnTo>
                    <a:lnTo>
                      <a:pt x="691229" y="700183"/>
                    </a:lnTo>
                    <a:lnTo>
                      <a:pt x="689515" y="707136"/>
                    </a:lnTo>
                    <a:lnTo>
                      <a:pt x="697135" y="710375"/>
                    </a:lnTo>
                    <a:lnTo>
                      <a:pt x="690563" y="710279"/>
                    </a:lnTo>
                    <a:lnTo>
                      <a:pt x="684943" y="720280"/>
                    </a:lnTo>
                    <a:lnTo>
                      <a:pt x="664083" y="717994"/>
                    </a:lnTo>
                    <a:lnTo>
                      <a:pt x="647605" y="734854"/>
                    </a:lnTo>
                    <a:lnTo>
                      <a:pt x="636270" y="769239"/>
                    </a:lnTo>
                    <a:lnTo>
                      <a:pt x="642938" y="799338"/>
                    </a:lnTo>
                    <a:lnTo>
                      <a:pt x="636270" y="803243"/>
                    </a:lnTo>
                    <a:lnTo>
                      <a:pt x="637032" y="814864"/>
                    </a:lnTo>
                    <a:lnTo>
                      <a:pt x="629317" y="815626"/>
                    </a:lnTo>
                    <a:lnTo>
                      <a:pt x="627031" y="827151"/>
                    </a:lnTo>
                    <a:lnTo>
                      <a:pt x="614934" y="833818"/>
                    </a:lnTo>
                    <a:lnTo>
                      <a:pt x="616363" y="841724"/>
                    </a:lnTo>
                    <a:lnTo>
                      <a:pt x="601885" y="848582"/>
                    </a:lnTo>
                    <a:lnTo>
                      <a:pt x="609505" y="864108"/>
                    </a:lnTo>
                    <a:lnTo>
                      <a:pt x="597789" y="864394"/>
                    </a:lnTo>
                    <a:lnTo>
                      <a:pt x="587407" y="879824"/>
                    </a:lnTo>
                    <a:lnTo>
                      <a:pt x="581406" y="876300"/>
                    </a:lnTo>
                    <a:lnTo>
                      <a:pt x="546163" y="883920"/>
                    </a:lnTo>
                    <a:lnTo>
                      <a:pt x="543211" y="914019"/>
                    </a:lnTo>
                    <a:lnTo>
                      <a:pt x="527209" y="921163"/>
                    </a:lnTo>
                    <a:lnTo>
                      <a:pt x="516446" y="941070"/>
                    </a:lnTo>
                    <a:lnTo>
                      <a:pt x="508730" y="945642"/>
                    </a:lnTo>
                    <a:lnTo>
                      <a:pt x="508730" y="945642"/>
                    </a:lnTo>
                    <a:lnTo>
                      <a:pt x="501777" y="945451"/>
                    </a:lnTo>
                    <a:lnTo>
                      <a:pt x="484251" y="956977"/>
                    </a:lnTo>
                    <a:lnTo>
                      <a:pt x="492633" y="921068"/>
                    </a:lnTo>
                    <a:lnTo>
                      <a:pt x="478441" y="907542"/>
                    </a:lnTo>
                    <a:lnTo>
                      <a:pt x="471297" y="856869"/>
                    </a:lnTo>
                    <a:lnTo>
                      <a:pt x="474345" y="852392"/>
                    </a:lnTo>
                    <a:lnTo>
                      <a:pt x="466344" y="848487"/>
                    </a:lnTo>
                    <a:lnTo>
                      <a:pt x="465677" y="816864"/>
                    </a:lnTo>
                    <a:lnTo>
                      <a:pt x="474535" y="809816"/>
                    </a:lnTo>
                    <a:lnTo>
                      <a:pt x="476345" y="790766"/>
                    </a:lnTo>
                    <a:lnTo>
                      <a:pt x="475869" y="775144"/>
                    </a:lnTo>
                    <a:lnTo>
                      <a:pt x="469773" y="767429"/>
                    </a:lnTo>
                    <a:lnTo>
                      <a:pt x="430625" y="778574"/>
                    </a:lnTo>
                    <a:lnTo>
                      <a:pt x="424910" y="784669"/>
                    </a:lnTo>
                    <a:lnTo>
                      <a:pt x="419481" y="780859"/>
                    </a:lnTo>
                    <a:lnTo>
                      <a:pt x="416528" y="788765"/>
                    </a:lnTo>
                    <a:lnTo>
                      <a:pt x="402431" y="796290"/>
                    </a:lnTo>
                    <a:lnTo>
                      <a:pt x="402146" y="805339"/>
                    </a:lnTo>
                    <a:lnTo>
                      <a:pt x="393001" y="816578"/>
                    </a:lnTo>
                    <a:lnTo>
                      <a:pt x="364426" y="824484"/>
                    </a:lnTo>
                    <a:lnTo>
                      <a:pt x="351854" y="812483"/>
                    </a:lnTo>
                    <a:lnTo>
                      <a:pt x="345472" y="817435"/>
                    </a:lnTo>
                    <a:lnTo>
                      <a:pt x="332899" y="805815"/>
                    </a:lnTo>
                    <a:lnTo>
                      <a:pt x="334423" y="799433"/>
                    </a:lnTo>
                    <a:lnTo>
                      <a:pt x="323755" y="807053"/>
                    </a:lnTo>
                    <a:lnTo>
                      <a:pt x="298323" y="814102"/>
                    </a:lnTo>
                    <a:lnTo>
                      <a:pt x="262318" y="805053"/>
                    </a:lnTo>
                    <a:lnTo>
                      <a:pt x="242983" y="810959"/>
                    </a:lnTo>
                    <a:lnTo>
                      <a:pt x="241459" y="748665"/>
                    </a:lnTo>
                    <a:lnTo>
                      <a:pt x="231076" y="732187"/>
                    </a:lnTo>
                    <a:lnTo>
                      <a:pt x="214503" y="741712"/>
                    </a:lnTo>
                    <a:lnTo>
                      <a:pt x="222790" y="747427"/>
                    </a:lnTo>
                    <a:lnTo>
                      <a:pt x="221361" y="751808"/>
                    </a:lnTo>
                    <a:lnTo>
                      <a:pt x="217551" y="750570"/>
                    </a:lnTo>
                    <a:lnTo>
                      <a:pt x="219646" y="756476"/>
                    </a:lnTo>
                    <a:lnTo>
                      <a:pt x="214503" y="761524"/>
                    </a:lnTo>
                    <a:lnTo>
                      <a:pt x="210502" y="759619"/>
                    </a:lnTo>
                    <a:lnTo>
                      <a:pt x="192310" y="768001"/>
                    </a:lnTo>
                    <a:lnTo>
                      <a:pt x="175736" y="758380"/>
                    </a:lnTo>
                    <a:lnTo>
                      <a:pt x="167164" y="758190"/>
                    </a:lnTo>
                    <a:lnTo>
                      <a:pt x="166116" y="762952"/>
                    </a:lnTo>
                    <a:lnTo>
                      <a:pt x="155067" y="760190"/>
                    </a:lnTo>
                    <a:lnTo>
                      <a:pt x="147161" y="765238"/>
                    </a:lnTo>
                    <a:lnTo>
                      <a:pt x="149352" y="771906"/>
                    </a:lnTo>
                    <a:lnTo>
                      <a:pt x="144685" y="777526"/>
                    </a:lnTo>
                    <a:lnTo>
                      <a:pt x="123730" y="782002"/>
                    </a:lnTo>
                    <a:lnTo>
                      <a:pt x="114490" y="774763"/>
                    </a:lnTo>
                    <a:lnTo>
                      <a:pt x="100775" y="780478"/>
                    </a:lnTo>
                    <a:lnTo>
                      <a:pt x="100775" y="780478"/>
                    </a:lnTo>
                    <a:lnTo>
                      <a:pt x="102489" y="776002"/>
                    </a:lnTo>
                    <a:lnTo>
                      <a:pt x="96488" y="773335"/>
                    </a:lnTo>
                    <a:lnTo>
                      <a:pt x="93535" y="777621"/>
                    </a:lnTo>
                    <a:lnTo>
                      <a:pt x="66484" y="782002"/>
                    </a:lnTo>
                    <a:lnTo>
                      <a:pt x="59531" y="770382"/>
                    </a:lnTo>
                    <a:lnTo>
                      <a:pt x="35528" y="759809"/>
                    </a:lnTo>
                    <a:lnTo>
                      <a:pt x="31718" y="718280"/>
                    </a:lnTo>
                    <a:lnTo>
                      <a:pt x="25527" y="700278"/>
                    </a:lnTo>
                    <a:lnTo>
                      <a:pt x="27622" y="681990"/>
                    </a:lnTo>
                    <a:lnTo>
                      <a:pt x="2191" y="678561"/>
                    </a:lnTo>
                    <a:lnTo>
                      <a:pt x="0" y="672560"/>
                    </a:lnTo>
                    <a:lnTo>
                      <a:pt x="0" y="672560"/>
                    </a:lnTo>
                    <a:lnTo>
                      <a:pt x="12001" y="651796"/>
                    </a:lnTo>
                    <a:lnTo>
                      <a:pt x="22955" y="655320"/>
                    </a:lnTo>
                    <a:lnTo>
                      <a:pt x="42863" y="653225"/>
                    </a:lnTo>
                    <a:lnTo>
                      <a:pt x="34957" y="627698"/>
                    </a:lnTo>
                    <a:lnTo>
                      <a:pt x="54673" y="612648"/>
                    </a:lnTo>
                    <a:lnTo>
                      <a:pt x="61246" y="591026"/>
                    </a:lnTo>
                    <a:lnTo>
                      <a:pt x="85820" y="584930"/>
                    </a:lnTo>
                    <a:lnTo>
                      <a:pt x="93154" y="589883"/>
                    </a:lnTo>
                    <a:lnTo>
                      <a:pt x="91059" y="594455"/>
                    </a:lnTo>
                    <a:lnTo>
                      <a:pt x="103060" y="594551"/>
                    </a:lnTo>
                    <a:lnTo>
                      <a:pt x="106013" y="588835"/>
                    </a:lnTo>
                    <a:lnTo>
                      <a:pt x="102203" y="583311"/>
                    </a:lnTo>
                    <a:lnTo>
                      <a:pt x="97155" y="585311"/>
                    </a:lnTo>
                    <a:lnTo>
                      <a:pt x="97441" y="569976"/>
                    </a:lnTo>
                    <a:lnTo>
                      <a:pt x="120301" y="566928"/>
                    </a:lnTo>
                    <a:lnTo>
                      <a:pt x="134684" y="572738"/>
                    </a:lnTo>
                    <a:lnTo>
                      <a:pt x="141160" y="567118"/>
                    </a:lnTo>
                    <a:lnTo>
                      <a:pt x="147733" y="569214"/>
                    </a:lnTo>
                    <a:lnTo>
                      <a:pt x="155638" y="562356"/>
                    </a:lnTo>
                    <a:lnTo>
                      <a:pt x="157163" y="552164"/>
                    </a:lnTo>
                    <a:lnTo>
                      <a:pt x="163163" y="551783"/>
                    </a:lnTo>
                    <a:lnTo>
                      <a:pt x="159925" y="518065"/>
                    </a:lnTo>
                    <a:lnTo>
                      <a:pt x="155162" y="514826"/>
                    </a:lnTo>
                    <a:lnTo>
                      <a:pt x="161639" y="513397"/>
                    </a:lnTo>
                    <a:lnTo>
                      <a:pt x="156496" y="511969"/>
                    </a:lnTo>
                    <a:lnTo>
                      <a:pt x="152781" y="500539"/>
                    </a:lnTo>
                    <a:lnTo>
                      <a:pt x="141732" y="500539"/>
                    </a:lnTo>
                    <a:lnTo>
                      <a:pt x="143446" y="495300"/>
                    </a:lnTo>
                    <a:lnTo>
                      <a:pt x="136588" y="489585"/>
                    </a:lnTo>
                    <a:lnTo>
                      <a:pt x="122682" y="489394"/>
                    </a:lnTo>
                    <a:lnTo>
                      <a:pt x="110585" y="477202"/>
                    </a:lnTo>
                    <a:lnTo>
                      <a:pt x="102584" y="475297"/>
                    </a:lnTo>
                    <a:lnTo>
                      <a:pt x="96488" y="459962"/>
                    </a:lnTo>
                    <a:lnTo>
                      <a:pt x="90488" y="458152"/>
                    </a:lnTo>
                    <a:lnTo>
                      <a:pt x="88201" y="444055"/>
                    </a:lnTo>
                    <a:lnTo>
                      <a:pt x="82105" y="441769"/>
                    </a:lnTo>
                    <a:lnTo>
                      <a:pt x="70009" y="449961"/>
                    </a:lnTo>
                    <a:lnTo>
                      <a:pt x="59817" y="443579"/>
                    </a:lnTo>
                    <a:lnTo>
                      <a:pt x="60007" y="420814"/>
                    </a:lnTo>
                    <a:lnTo>
                      <a:pt x="68580" y="412909"/>
                    </a:lnTo>
                    <a:lnTo>
                      <a:pt x="62103" y="386143"/>
                    </a:lnTo>
                    <a:lnTo>
                      <a:pt x="73723" y="387286"/>
                    </a:lnTo>
                    <a:lnTo>
                      <a:pt x="79153" y="381476"/>
                    </a:lnTo>
                    <a:lnTo>
                      <a:pt x="79153" y="381476"/>
                    </a:lnTo>
                    <a:lnTo>
                      <a:pt x="86201" y="380524"/>
                    </a:lnTo>
                    <a:lnTo>
                      <a:pt x="92488" y="372809"/>
                    </a:lnTo>
                    <a:lnTo>
                      <a:pt x="96107" y="380238"/>
                    </a:lnTo>
                    <a:lnTo>
                      <a:pt x="111823" y="387572"/>
                    </a:lnTo>
                    <a:lnTo>
                      <a:pt x="116110" y="377000"/>
                    </a:lnTo>
                    <a:lnTo>
                      <a:pt x="138875" y="376428"/>
                    </a:lnTo>
                    <a:lnTo>
                      <a:pt x="160401" y="364141"/>
                    </a:lnTo>
                    <a:lnTo>
                      <a:pt x="193738" y="355759"/>
                    </a:lnTo>
                    <a:lnTo>
                      <a:pt x="204978" y="370046"/>
                    </a:lnTo>
                    <a:lnTo>
                      <a:pt x="213169" y="368332"/>
                    </a:lnTo>
                    <a:lnTo>
                      <a:pt x="254698" y="334137"/>
                    </a:lnTo>
                    <a:lnTo>
                      <a:pt x="244792" y="285655"/>
                    </a:lnTo>
                    <a:lnTo>
                      <a:pt x="245745" y="267081"/>
                    </a:lnTo>
                    <a:lnTo>
                      <a:pt x="271463" y="248698"/>
                    </a:lnTo>
                    <a:lnTo>
                      <a:pt x="287560" y="243840"/>
                    </a:lnTo>
                    <a:lnTo>
                      <a:pt x="300704" y="250793"/>
                    </a:lnTo>
                    <a:lnTo>
                      <a:pt x="303847" y="238982"/>
                    </a:lnTo>
                    <a:lnTo>
                      <a:pt x="328327" y="237649"/>
                    </a:lnTo>
                    <a:lnTo>
                      <a:pt x="343281" y="227267"/>
                    </a:lnTo>
                    <a:lnTo>
                      <a:pt x="362998" y="221742"/>
                    </a:lnTo>
                    <a:lnTo>
                      <a:pt x="366522" y="215646"/>
                    </a:lnTo>
                    <a:lnTo>
                      <a:pt x="403193" y="217932"/>
                    </a:lnTo>
                    <a:lnTo>
                      <a:pt x="414052" y="210979"/>
                    </a:lnTo>
                    <a:lnTo>
                      <a:pt x="422529" y="227362"/>
                    </a:lnTo>
                    <a:lnTo>
                      <a:pt x="433006" y="218599"/>
                    </a:lnTo>
                    <a:lnTo>
                      <a:pt x="476345" y="214598"/>
                    </a:lnTo>
                    <a:lnTo>
                      <a:pt x="486632" y="186214"/>
                    </a:lnTo>
                    <a:lnTo>
                      <a:pt x="495586" y="180689"/>
                    </a:lnTo>
                    <a:lnTo>
                      <a:pt x="506825" y="180594"/>
                    </a:lnTo>
                    <a:lnTo>
                      <a:pt x="505111" y="167259"/>
                    </a:lnTo>
                    <a:lnTo>
                      <a:pt x="522637" y="162401"/>
                    </a:lnTo>
                    <a:lnTo>
                      <a:pt x="543687" y="143161"/>
                    </a:lnTo>
                    <a:lnTo>
                      <a:pt x="566642" y="135446"/>
                    </a:lnTo>
                    <a:lnTo>
                      <a:pt x="570738" y="125349"/>
                    </a:lnTo>
                    <a:lnTo>
                      <a:pt x="589597" y="107156"/>
                    </a:lnTo>
                    <a:lnTo>
                      <a:pt x="590740" y="95917"/>
                    </a:lnTo>
                    <a:lnTo>
                      <a:pt x="607505" y="70485"/>
                    </a:lnTo>
                    <a:lnTo>
                      <a:pt x="634460" y="59341"/>
                    </a:lnTo>
                    <a:lnTo>
                      <a:pt x="639794" y="42672"/>
                    </a:lnTo>
                    <a:lnTo>
                      <a:pt x="653986" y="21526"/>
                    </a:lnTo>
                    <a:lnTo>
                      <a:pt x="673227" y="18955"/>
                    </a:lnTo>
                    <a:lnTo>
                      <a:pt x="676084" y="28003"/>
                    </a:lnTo>
                    <a:lnTo>
                      <a:pt x="686086" y="31718"/>
                    </a:lnTo>
                    <a:lnTo>
                      <a:pt x="705422" y="28861"/>
                    </a:lnTo>
                    <a:lnTo>
                      <a:pt x="719423" y="18669"/>
                    </a:lnTo>
                    <a:lnTo>
                      <a:pt x="727043" y="0"/>
                    </a:lnTo>
                    <a:lnTo>
                      <a:pt x="727043" y="0"/>
                    </a:lnTo>
                    <a:lnTo>
                      <a:pt x="731520" y="5620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" name="任意多边形: 形状 57"/>
              <p:cNvSpPr/>
              <p:nvPr>
                <p:custDataLst>
                  <p:tags r:id="rId110"/>
                </p:custDataLst>
              </p:nvPr>
            </p:nvSpPr>
            <p:spPr>
              <a:xfrm>
                <a:off x="5938" y="6176"/>
                <a:ext cx="57" cy="67"/>
              </a:xfrm>
              <a:custGeom>
                <a:avLst/>
                <a:gdLst>
                  <a:gd name="connsiteX0" fmla="*/ 19431 w 505396"/>
                  <a:gd name="connsiteY0" fmla="*/ 48292 h 488441"/>
                  <a:gd name="connsiteX1" fmla="*/ 33147 w 505396"/>
                  <a:gd name="connsiteY1" fmla="*/ 42577 h 488441"/>
                  <a:gd name="connsiteX2" fmla="*/ 42386 w 505396"/>
                  <a:gd name="connsiteY2" fmla="*/ 49816 h 488441"/>
                  <a:gd name="connsiteX3" fmla="*/ 63341 w 505396"/>
                  <a:gd name="connsiteY3" fmla="*/ 45339 h 488441"/>
                  <a:gd name="connsiteX4" fmla="*/ 68008 w 505396"/>
                  <a:gd name="connsiteY4" fmla="*/ 39719 h 488441"/>
                  <a:gd name="connsiteX5" fmla="*/ 65913 w 505396"/>
                  <a:gd name="connsiteY5" fmla="*/ 33052 h 488441"/>
                  <a:gd name="connsiteX6" fmla="*/ 73819 w 505396"/>
                  <a:gd name="connsiteY6" fmla="*/ 28004 h 488441"/>
                  <a:gd name="connsiteX7" fmla="*/ 84868 w 505396"/>
                  <a:gd name="connsiteY7" fmla="*/ 30766 h 488441"/>
                  <a:gd name="connsiteX8" fmla="*/ 85915 w 505396"/>
                  <a:gd name="connsiteY8" fmla="*/ 26003 h 488441"/>
                  <a:gd name="connsiteX9" fmla="*/ 94488 w 505396"/>
                  <a:gd name="connsiteY9" fmla="*/ 26194 h 488441"/>
                  <a:gd name="connsiteX10" fmla="*/ 111062 w 505396"/>
                  <a:gd name="connsiteY10" fmla="*/ 35814 h 488441"/>
                  <a:gd name="connsiteX11" fmla="*/ 129254 w 505396"/>
                  <a:gd name="connsiteY11" fmla="*/ 27432 h 488441"/>
                  <a:gd name="connsiteX12" fmla="*/ 133255 w 505396"/>
                  <a:gd name="connsiteY12" fmla="*/ 29337 h 488441"/>
                  <a:gd name="connsiteX13" fmla="*/ 138398 w 505396"/>
                  <a:gd name="connsiteY13" fmla="*/ 24289 h 488441"/>
                  <a:gd name="connsiteX14" fmla="*/ 136303 w 505396"/>
                  <a:gd name="connsiteY14" fmla="*/ 18383 h 488441"/>
                  <a:gd name="connsiteX15" fmla="*/ 140113 w 505396"/>
                  <a:gd name="connsiteY15" fmla="*/ 19621 h 488441"/>
                  <a:gd name="connsiteX16" fmla="*/ 141542 w 505396"/>
                  <a:gd name="connsiteY16" fmla="*/ 15240 h 488441"/>
                  <a:gd name="connsiteX17" fmla="*/ 133255 w 505396"/>
                  <a:gd name="connsiteY17" fmla="*/ 9525 h 488441"/>
                  <a:gd name="connsiteX18" fmla="*/ 149733 w 505396"/>
                  <a:gd name="connsiteY18" fmla="*/ 0 h 488441"/>
                  <a:gd name="connsiteX19" fmla="*/ 160115 w 505396"/>
                  <a:gd name="connsiteY19" fmla="*/ 16478 h 488441"/>
                  <a:gd name="connsiteX20" fmla="*/ 161734 w 505396"/>
                  <a:gd name="connsiteY20" fmla="*/ 78772 h 488441"/>
                  <a:gd name="connsiteX21" fmla="*/ 181070 w 505396"/>
                  <a:gd name="connsiteY21" fmla="*/ 72866 h 488441"/>
                  <a:gd name="connsiteX22" fmla="*/ 217075 w 505396"/>
                  <a:gd name="connsiteY22" fmla="*/ 81915 h 488441"/>
                  <a:gd name="connsiteX23" fmla="*/ 242506 w 505396"/>
                  <a:gd name="connsiteY23" fmla="*/ 74867 h 488441"/>
                  <a:gd name="connsiteX24" fmla="*/ 253175 w 505396"/>
                  <a:gd name="connsiteY24" fmla="*/ 67246 h 488441"/>
                  <a:gd name="connsiteX25" fmla="*/ 251650 w 505396"/>
                  <a:gd name="connsiteY25" fmla="*/ 73628 h 488441"/>
                  <a:gd name="connsiteX26" fmla="*/ 264223 w 505396"/>
                  <a:gd name="connsiteY26" fmla="*/ 85249 h 488441"/>
                  <a:gd name="connsiteX27" fmla="*/ 270605 w 505396"/>
                  <a:gd name="connsiteY27" fmla="*/ 80296 h 488441"/>
                  <a:gd name="connsiteX28" fmla="*/ 283178 w 505396"/>
                  <a:gd name="connsiteY28" fmla="*/ 92297 h 488441"/>
                  <a:gd name="connsiteX29" fmla="*/ 311753 w 505396"/>
                  <a:gd name="connsiteY29" fmla="*/ 84392 h 488441"/>
                  <a:gd name="connsiteX30" fmla="*/ 320897 w 505396"/>
                  <a:gd name="connsiteY30" fmla="*/ 73152 h 488441"/>
                  <a:gd name="connsiteX31" fmla="*/ 321183 w 505396"/>
                  <a:gd name="connsiteY31" fmla="*/ 64103 h 488441"/>
                  <a:gd name="connsiteX32" fmla="*/ 335280 w 505396"/>
                  <a:gd name="connsiteY32" fmla="*/ 56579 h 488441"/>
                  <a:gd name="connsiteX33" fmla="*/ 338328 w 505396"/>
                  <a:gd name="connsiteY33" fmla="*/ 48673 h 488441"/>
                  <a:gd name="connsiteX34" fmla="*/ 343757 w 505396"/>
                  <a:gd name="connsiteY34" fmla="*/ 52483 h 488441"/>
                  <a:gd name="connsiteX35" fmla="*/ 349472 w 505396"/>
                  <a:gd name="connsiteY35" fmla="*/ 46482 h 488441"/>
                  <a:gd name="connsiteX36" fmla="*/ 388620 w 505396"/>
                  <a:gd name="connsiteY36" fmla="*/ 35243 h 488441"/>
                  <a:gd name="connsiteX37" fmla="*/ 394716 w 505396"/>
                  <a:gd name="connsiteY37" fmla="*/ 43053 h 488441"/>
                  <a:gd name="connsiteX38" fmla="*/ 395192 w 505396"/>
                  <a:gd name="connsiteY38" fmla="*/ 58674 h 488441"/>
                  <a:gd name="connsiteX39" fmla="*/ 393287 w 505396"/>
                  <a:gd name="connsiteY39" fmla="*/ 77724 h 488441"/>
                  <a:gd name="connsiteX40" fmla="*/ 384429 w 505396"/>
                  <a:gd name="connsiteY40" fmla="*/ 84772 h 488441"/>
                  <a:gd name="connsiteX41" fmla="*/ 385096 w 505396"/>
                  <a:gd name="connsiteY41" fmla="*/ 116396 h 488441"/>
                  <a:gd name="connsiteX42" fmla="*/ 393097 w 505396"/>
                  <a:gd name="connsiteY42" fmla="*/ 120301 h 488441"/>
                  <a:gd name="connsiteX43" fmla="*/ 390049 w 505396"/>
                  <a:gd name="connsiteY43" fmla="*/ 124873 h 488441"/>
                  <a:gd name="connsiteX44" fmla="*/ 397192 w 505396"/>
                  <a:gd name="connsiteY44" fmla="*/ 175546 h 488441"/>
                  <a:gd name="connsiteX45" fmla="*/ 411385 w 505396"/>
                  <a:gd name="connsiteY45" fmla="*/ 188976 h 488441"/>
                  <a:gd name="connsiteX46" fmla="*/ 403003 w 505396"/>
                  <a:gd name="connsiteY46" fmla="*/ 224885 h 488441"/>
                  <a:gd name="connsiteX47" fmla="*/ 420529 w 505396"/>
                  <a:gd name="connsiteY47" fmla="*/ 213360 h 488441"/>
                  <a:gd name="connsiteX48" fmla="*/ 427482 w 505396"/>
                  <a:gd name="connsiteY48" fmla="*/ 213646 h 488441"/>
                  <a:gd name="connsiteX49" fmla="*/ 427482 w 505396"/>
                  <a:gd name="connsiteY49" fmla="*/ 213646 h 488441"/>
                  <a:gd name="connsiteX50" fmla="*/ 428625 w 505396"/>
                  <a:gd name="connsiteY50" fmla="*/ 234791 h 488441"/>
                  <a:gd name="connsiteX51" fmla="*/ 437388 w 505396"/>
                  <a:gd name="connsiteY51" fmla="*/ 242126 h 488441"/>
                  <a:gd name="connsiteX52" fmla="*/ 447770 w 505396"/>
                  <a:gd name="connsiteY52" fmla="*/ 264128 h 488441"/>
                  <a:gd name="connsiteX53" fmla="*/ 456438 w 505396"/>
                  <a:gd name="connsiteY53" fmla="*/ 264414 h 488441"/>
                  <a:gd name="connsiteX54" fmla="*/ 468725 w 505396"/>
                  <a:gd name="connsiteY54" fmla="*/ 253555 h 488441"/>
                  <a:gd name="connsiteX55" fmla="*/ 473869 w 505396"/>
                  <a:gd name="connsiteY55" fmla="*/ 261556 h 488441"/>
                  <a:gd name="connsiteX56" fmla="*/ 465296 w 505396"/>
                  <a:gd name="connsiteY56" fmla="*/ 268986 h 488441"/>
                  <a:gd name="connsiteX57" fmla="*/ 424434 w 505396"/>
                  <a:gd name="connsiteY57" fmla="*/ 338042 h 488441"/>
                  <a:gd name="connsiteX58" fmla="*/ 430530 w 505396"/>
                  <a:gd name="connsiteY58" fmla="*/ 346043 h 488441"/>
                  <a:gd name="connsiteX59" fmla="*/ 431387 w 505396"/>
                  <a:gd name="connsiteY59" fmla="*/ 360140 h 488441"/>
                  <a:gd name="connsiteX60" fmla="*/ 424148 w 505396"/>
                  <a:gd name="connsiteY60" fmla="*/ 395859 h 488441"/>
                  <a:gd name="connsiteX61" fmla="*/ 419481 w 505396"/>
                  <a:gd name="connsiteY61" fmla="*/ 400050 h 488441"/>
                  <a:gd name="connsiteX62" fmla="*/ 432340 w 505396"/>
                  <a:gd name="connsiteY62" fmla="*/ 398621 h 488441"/>
                  <a:gd name="connsiteX63" fmla="*/ 477298 w 505396"/>
                  <a:gd name="connsiteY63" fmla="*/ 412433 h 488441"/>
                  <a:gd name="connsiteX64" fmla="*/ 493871 w 505396"/>
                  <a:gd name="connsiteY64" fmla="*/ 422720 h 488441"/>
                  <a:gd name="connsiteX65" fmla="*/ 500063 w 505396"/>
                  <a:gd name="connsiteY65" fmla="*/ 421577 h 488441"/>
                  <a:gd name="connsiteX66" fmla="*/ 505396 w 505396"/>
                  <a:gd name="connsiteY66" fmla="*/ 430339 h 488441"/>
                  <a:gd name="connsiteX67" fmla="*/ 505396 w 505396"/>
                  <a:gd name="connsiteY67" fmla="*/ 430339 h 488441"/>
                  <a:gd name="connsiteX68" fmla="*/ 479488 w 505396"/>
                  <a:gd name="connsiteY68" fmla="*/ 437674 h 488441"/>
                  <a:gd name="connsiteX69" fmla="*/ 465487 w 505396"/>
                  <a:gd name="connsiteY69" fmla="*/ 432530 h 488441"/>
                  <a:gd name="connsiteX70" fmla="*/ 447104 w 505396"/>
                  <a:gd name="connsiteY70" fmla="*/ 437864 h 488441"/>
                  <a:gd name="connsiteX71" fmla="*/ 434626 w 505396"/>
                  <a:gd name="connsiteY71" fmla="*/ 436531 h 488441"/>
                  <a:gd name="connsiteX72" fmla="*/ 413099 w 505396"/>
                  <a:gd name="connsiteY72" fmla="*/ 444151 h 488441"/>
                  <a:gd name="connsiteX73" fmla="*/ 384810 w 505396"/>
                  <a:gd name="connsiteY73" fmla="*/ 455771 h 488441"/>
                  <a:gd name="connsiteX74" fmla="*/ 367475 w 505396"/>
                  <a:gd name="connsiteY74" fmla="*/ 475202 h 488441"/>
                  <a:gd name="connsiteX75" fmla="*/ 351854 w 505396"/>
                  <a:gd name="connsiteY75" fmla="*/ 481870 h 488441"/>
                  <a:gd name="connsiteX76" fmla="*/ 347186 w 505396"/>
                  <a:gd name="connsiteY76" fmla="*/ 488442 h 488441"/>
                  <a:gd name="connsiteX77" fmla="*/ 344996 w 505396"/>
                  <a:gd name="connsiteY77" fmla="*/ 484632 h 488441"/>
                  <a:gd name="connsiteX78" fmla="*/ 354806 w 505396"/>
                  <a:gd name="connsiteY78" fmla="*/ 472345 h 488441"/>
                  <a:gd name="connsiteX79" fmla="*/ 351663 w 505396"/>
                  <a:gd name="connsiteY79" fmla="*/ 469106 h 488441"/>
                  <a:gd name="connsiteX80" fmla="*/ 312992 w 505396"/>
                  <a:gd name="connsiteY80" fmla="*/ 479298 h 488441"/>
                  <a:gd name="connsiteX81" fmla="*/ 280035 w 505396"/>
                  <a:gd name="connsiteY81" fmla="*/ 478250 h 488441"/>
                  <a:gd name="connsiteX82" fmla="*/ 251269 w 505396"/>
                  <a:gd name="connsiteY82" fmla="*/ 469583 h 488441"/>
                  <a:gd name="connsiteX83" fmla="*/ 234982 w 505396"/>
                  <a:gd name="connsiteY83" fmla="*/ 473488 h 488441"/>
                  <a:gd name="connsiteX84" fmla="*/ 223075 w 505396"/>
                  <a:gd name="connsiteY84" fmla="*/ 470059 h 488441"/>
                  <a:gd name="connsiteX85" fmla="*/ 233077 w 505396"/>
                  <a:gd name="connsiteY85" fmla="*/ 447294 h 488441"/>
                  <a:gd name="connsiteX86" fmla="*/ 218408 w 505396"/>
                  <a:gd name="connsiteY86" fmla="*/ 438817 h 488441"/>
                  <a:gd name="connsiteX87" fmla="*/ 218884 w 505396"/>
                  <a:gd name="connsiteY87" fmla="*/ 450533 h 488441"/>
                  <a:gd name="connsiteX88" fmla="*/ 182594 w 505396"/>
                  <a:gd name="connsiteY88" fmla="*/ 470059 h 488441"/>
                  <a:gd name="connsiteX89" fmla="*/ 177546 w 505396"/>
                  <a:gd name="connsiteY89" fmla="*/ 457200 h 488441"/>
                  <a:gd name="connsiteX90" fmla="*/ 165830 w 505396"/>
                  <a:gd name="connsiteY90" fmla="*/ 456247 h 488441"/>
                  <a:gd name="connsiteX91" fmla="*/ 156305 w 505396"/>
                  <a:gd name="connsiteY91" fmla="*/ 482822 h 488441"/>
                  <a:gd name="connsiteX92" fmla="*/ 140970 w 505396"/>
                  <a:gd name="connsiteY92" fmla="*/ 473583 h 488441"/>
                  <a:gd name="connsiteX93" fmla="*/ 130492 w 505396"/>
                  <a:gd name="connsiteY93" fmla="*/ 473583 h 488441"/>
                  <a:gd name="connsiteX94" fmla="*/ 125730 w 505396"/>
                  <a:gd name="connsiteY94" fmla="*/ 480251 h 488441"/>
                  <a:gd name="connsiteX95" fmla="*/ 123634 w 505396"/>
                  <a:gd name="connsiteY95" fmla="*/ 464534 h 488441"/>
                  <a:gd name="connsiteX96" fmla="*/ 114014 w 505396"/>
                  <a:gd name="connsiteY96" fmla="*/ 456057 h 488441"/>
                  <a:gd name="connsiteX97" fmla="*/ 114395 w 505396"/>
                  <a:gd name="connsiteY97" fmla="*/ 443103 h 488441"/>
                  <a:gd name="connsiteX98" fmla="*/ 106108 w 505396"/>
                  <a:gd name="connsiteY98" fmla="*/ 437197 h 488441"/>
                  <a:gd name="connsiteX99" fmla="*/ 95155 w 505396"/>
                  <a:gd name="connsiteY99" fmla="*/ 417195 h 488441"/>
                  <a:gd name="connsiteX100" fmla="*/ 94774 w 505396"/>
                  <a:gd name="connsiteY100" fmla="*/ 406051 h 488441"/>
                  <a:gd name="connsiteX101" fmla="*/ 85439 w 505396"/>
                  <a:gd name="connsiteY101" fmla="*/ 398431 h 488441"/>
                  <a:gd name="connsiteX102" fmla="*/ 86963 w 505396"/>
                  <a:gd name="connsiteY102" fmla="*/ 391192 h 488441"/>
                  <a:gd name="connsiteX103" fmla="*/ 81248 w 505396"/>
                  <a:gd name="connsiteY103" fmla="*/ 380238 h 488441"/>
                  <a:gd name="connsiteX104" fmla="*/ 83820 w 505396"/>
                  <a:gd name="connsiteY104" fmla="*/ 376714 h 488441"/>
                  <a:gd name="connsiteX105" fmla="*/ 71438 w 505396"/>
                  <a:gd name="connsiteY105" fmla="*/ 364046 h 488441"/>
                  <a:gd name="connsiteX106" fmla="*/ 72009 w 505396"/>
                  <a:gd name="connsiteY106" fmla="*/ 356235 h 488441"/>
                  <a:gd name="connsiteX107" fmla="*/ 60865 w 505396"/>
                  <a:gd name="connsiteY107" fmla="*/ 346329 h 488441"/>
                  <a:gd name="connsiteX108" fmla="*/ 70390 w 505396"/>
                  <a:gd name="connsiteY108" fmla="*/ 325850 h 488441"/>
                  <a:gd name="connsiteX109" fmla="*/ 61913 w 505396"/>
                  <a:gd name="connsiteY109" fmla="*/ 315563 h 488441"/>
                  <a:gd name="connsiteX110" fmla="*/ 44387 w 505396"/>
                  <a:gd name="connsiteY110" fmla="*/ 312039 h 488441"/>
                  <a:gd name="connsiteX111" fmla="*/ 40005 w 505396"/>
                  <a:gd name="connsiteY111" fmla="*/ 302990 h 488441"/>
                  <a:gd name="connsiteX112" fmla="*/ 32290 w 505396"/>
                  <a:gd name="connsiteY112" fmla="*/ 300038 h 488441"/>
                  <a:gd name="connsiteX113" fmla="*/ 32290 w 505396"/>
                  <a:gd name="connsiteY113" fmla="*/ 300038 h 488441"/>
                  <a:gd name="connsiteX114" fmla="*/ 39148 w 505396"/>
                  <a:gd name="connsiteY114" fmla="*/ 295085 h 488441"/>
                  <a:gd name="connsiteX115" fmla="*/ 37243 w 505396"/>
                  <a:gd name="connsiteY115" fmla="*/ 287084 h 488441"/>
                  <a:gd name="connsiteX116" fmla="*/ 44101 w 505396"/>
                  <a:gd name="connsiteY116" fmla="*/ 284607 h 488441"/>
                  <a:gd name="connsiteX117" fmla="*/ 46292 w 505396"/>
                  <a:gd name="connsiteY117" fmla="*/ 278225 h 488441"/>
                  <a:gd name="connsiteX118" fmla="*/ 24860 w 505396"/>
                  <a:gd name="connsiteY118" fmla="*/ 264414 h 488441"/>
                  <a:gd name="connsiteX119" fmla="*/ 30385 w 505396"/>
                  <a:gd name="connsiteY119" fmla="*/ 246602 h 488441"/>
                  <a:gd name="connsiteX120" fmla="*/ 23622 w 505396"/>
                  <a:gd name="connsiteY120" fmla="*/ 243650 h 488441"/>
                  <a:gd name="connsiteX121" fmla="*/ 16669 w 505396"/>
                  <a:gd name="connsiteY121" fmla="*/ 248221 h 488441"/>
                  <a:gd name="connsiteX122" fmla="*/ 15621 w 505396"/>
                  <a:gd name="connsiteY122" fmla="*/ 240221 h 488441"/>
                  <a:gd name="connsiteX123" fmla="*/ 10668 w 505396"/>
                  <a:gd name="connsiteY123" fmla="*/ 238411 h 488441"/>
                  <a:gd name="connsiteX124" fmla="*/ 24575 w 505396"/>
                  <a:gd name="connsiteY124" fmla="*/ 221933 h 488441"/>
                  <a:gd name="connsiteX125" fmla="*/ 23146 w 505396"/>
                  <a:gd name="connsiteY125" fmla="*/ 216503 h 488441"/>
                  <a:gd name="connsiteX126" fmla="*/ 28480 w 505396"/>
                  <a:gd name="connsiteY126" fmla="*/ 209931 h 488441"/>
                  <a:gd name="connsiteX127" fmla="*/ 24765 w 505396"/>
                  <a:gd name="connsiteY127" fmla="*/ 205645 h 488441"/>
                  <a:gd name="connsiteX128" fmla="*/ 14002 w 505396"/>
                  <a:gd name="connsiteY128" fmla="*/ 206693 h 488441"/>
                  <a:gd name="connsiteX129" fmla="*/ 0 w 505396"/>
                  <a:gd name="connsiteY129" fmla="*/ 178879 h 488441"/>
                  <a:gd name="connsiteX130" fmla="*/ 7525 w 505396"/>
                  <a:gd name="connsiteY130" fmla="*/ 159925 h 488441"/>
                  <a:gd name="connsiteX131" fmla="*/ 7810 w 505396"/>
                  <a:gd name="connsiteY131" fmla="*/ 137541 h 488441"/>
                  <a:gd name="connsiteX132" fmla="*/ 33052 w 505396"/>
                  <a:gd name="connsiteY132" fmla="*/ 96869 h 488441"/>
                  <a:gd name="connsiteX133" fmla="*/ 24098 w 505396"/>
                  <a:gd name="connsiteY133" fmla="*/ 57721 h 488441"/>
                  <a:gd name="connsiteX134" fmla="*/ 17335 w 505396"/>
                  <a:gd name="connsiteY134" fmla="*/ 51721 h 48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</a:cxnLst>
                <a:rect l="l" t="t" r="r" b="b"/>
                <a:pathLst>
                  <a:path w="505396" h="488441">
                    <a:moveTo>
                      <a:pt x="19431" y="48292"/>
                    </a:moveTo>
                    <a:lnTo>
                      <a:pt x="33147" y="42577"/>
                    </a:lnTo>
                    <a:lnTo>
                      <a:pt x="42386" y="49816"/>
                    </a:lnTo>
                    <a:lnTo>
                      <a:pt x="63341" y="45339"/>
                    </a:lnTo>
                    <a:lnTo>
                      <a:pt x="68008" y="39719"/>
                    </a:lnTo>
                    <a:lnTo>
                      <a:pt x="65913" y="33052"/>
                    </a:lnTo>
                    <a:lnTo>
                      <a:pt x="73819" y="28004"/>
                    </a:lnTo>
                    <a:lnTo>
                      <a:pt x="84868" y="30766"/>
                    </a:lnTo>
                    <a:lnTo>
                      <a:pt x="85915" y="26003"/>
                    </a:lnTo>
                    <a:lnTo>
                      <a:pt x="94488" y="26194"/>
                    </a:lnTo>
                    <a:lnTo>
                      <a:pt x="111062" y="35814"/>
                    </a:lnTo>
                    <a:lnTo>
                      <a:pt x="129254" y="27432"/>
                    </a:lnTo>
                    <a:lnTo>
                      <a:pt x="133255" y="29337"/>
                    </a:lnTo>
                    <a:lnTo>
                      <a:pt x="138398" y="24289"/>
                    </a:lnTo>
                    <a:lnTo>
                      <a:pt x="136303" y="18383"/>
                    </a:lnTo>
                    <a:lnTo>
                      <a:pt x="140113" y="19621"/>
                    </a:lnTo>
                    <a:lnTo>
                      <a:pt x="141542" y="15240"/>
                    </a:lnTo>
                    <a:lnTo>
                      <a:pt x="133255" y="9525"/>
                    </a:lnTo>
                    <a:lnTo>
                      <a:pt x="149733" y="0"/>
                    </a:lnTo>
                    <a:lnTo>
                      <a:pt x="160115" y="16478"/>
                    </a:lnTo>
                    <a:lnTo>
                      <a:pt x="161734" y="78772"/>
                    </a:lnTo>
                    <a:lnTo>
                      <a:pt x="181070" y="72866"/>
                    </a:lnTo>
                    <a:lnTo>
                      <a:pt x="217075" y="81915"/>
                    </a:lnTo>
                    <a:lnTo>
                      <a:pt x="242506" y="74867"/>
                    </a:lnTo>
                    <a:lnTo>
                      <a:pt x="253175" y="67246"/>
                    </a:lnTo>
                    <a:lnTo>
                      <a:pt x="251650" y="73628"/>
                    </a:lnTo>
                    <a:lnTo>
                      <a:pt x="264223" y="85249"/>
                    </a:lnTo>
                    <a:lnTo>
                      <a:pt x="270605" y="80296"/>
                    </a:lnTo>
                    <a:lnTo>
                      <a:pt x="283178" y="92297"/>
                    </a:lnTo>
                    <a:lnTo>
                      <a:pt x="311753" y="84392"/>
                    </a:lnTo>
                    <a:lnTo>
                      <a:pt x="320897" y="73152"/>
                    </a:lnTo>
                    <a:lnTo>
                      <a:pt x="321183" y="64103"/>
                    </a:lnTo>
                    <a:lnTo>
                      <a:pt x="335280" y="56579"/>
                    </a:lnTo>
                    <a:lnTo>
                      <a:pt x="338328" y="48673"/>
                    </a:lnTo>
                    <a:lnTo>
                      <a:pt x="343757" y="52483"/>
                    </a:lnTo>
                    <a:lnTo>
                      <a:pt x="349472" y="46482"/>
                    </a:lnTo>
                    <a:lnTo>
                      <a:pt x="388620" y="35243"/>
                    </a:lnTo>
                    <a:lnTo>
                      <a:pt x="394716" y="43053"/>
                    </a:lnTo>
                    <a:lnTo>
                      <a:pt x="395192" y="58674"/>
                    </a:lnTo>
                    <a:lnTo>
                      <a:pt x="393287" y="77724"/>
                    </a:lnTo>
                    <a:lnTo>
                      <a:pt x="384429" y="84772"/>
                    </a:lnTo>
                    <a:lnTo>
                      <a:pt x="385096" y="116396"/>
                    </a:lnTo>
                    <a:lnTo>
                      <a:pt x="393097" y="120301"/>
                    </a:lnTo>
                    <a:lnTo>
                      <a:pt x="390049" y="124873"/>
                    </a:lnTo>
                    <a:lnTo>
                      <a:pt x="397192" y="175546"/>
                    </a:lnTo>
                    <a:lnTo>
                      <a:pt x="411385" y="188976"/>
                    </a:lnTo>
                    <a:lnTo>
                      <a:pt x="403003" y="224885"/>
                    </a:lnTo>
                    <a:lnTo>
                      <a:pt x="420529" y="213360"/>
                    </a:lnTo>
                    <a:lnTo>
                      <a:pt x="427482" y="213646"/>
                    </a:lnTo>
                    <a:lnTo>
                      <a:pt x="427482" y="213646"/>
                    </a:lnTo>
                    <a:lnTo>
                      <a:pt x="428625" y="234791"/>
                    </a:lnTo>
                    <a:lnTo>
                      <a:pt x="437388" y="242126"/>
                    </a:lnTo>
                    <a:lnTo>
                      <a:pt x="447770" y="264128"/>
                    </a:lnTo>
                    <a:lnTo>
                      <a:pt x="456438" y="264414"/>
                    </a:lnTo>
                    <a:lnTo>
                      <a:pt x="468725" y="253555"/>
                    </a:lnTo>
                    <a:lnTo>
                      <a:pt x="473869" y="261556"/>
                    </a:lnTo>
                    <a:lnTo>
                      <a:pt x="465296" y="268986"/>
                    </a:lnTo>
                    <a:lnTo>
                      <a:pt x="424434" y="338042"/>
                    </a:lnTo>
                    <a:lnTo>
                      <a:pt x="430530" y="346043"/>
                    </a:lnTo>
                    <a:lnTo>
                      <a:pt x="431387" y="360140"/>
                    </a:lnTo>
                    <a:lnTo>
                      <a:pt x="424148" y="395859"/>
                    </a:lnTo>
                    <a:lnTo>
                      <a:pt x="419481" y="400050"/>
                    </a:lnTo>
                    <a:lnTo>
                      <a:pt x="432340" y="398621"/>
                    </a:lnTo>
                    <a:lnTo>
                      <a:pt x="477298" y="412433"/>
                    </a:lnTo>
                    <a:lnTo>
                      <a:pt x="493871" y="422720"/>
                    </a:lnTo>
                    <a:lnTo>
                      <a:pt x="500063" y="421577"/>
                    </a:lnTo>
                    <a:lnTo>
                      <a:pt x="505396" y="430339"/>
                    </a:lnTo>
                    <a:lnTo>
                      <a:pt x="505396" y="430339"/>
                    </a:lnTo>
                    <a:lnTo>
                      <a:pt x="479488" y="437674"/>
                    </a:lnTo>
                    <a:lnTo>
                      <a:pt x="465487" y="432530"/>
                    </a:lnTo>
                    <a:lnTo>
                      <a:pt x="447104" y="437864"/>
                    </a:lnTo>
                    <a:lnTo>
                      <a:pt x="434626" y="436531"/>
                    </a:lnTo>
                    <a:lnTo>
                      <a:pt x="413099" y="444151"/>
                    </a:lnTo>
                    <a:lnTo>
                      <a:pt x="384810" y="455771"/>
                    </a:lnTo>
                    <a:lnTo>
                      <a:pt x="367475" y="475202"/>
                    </a:lnTo>
                    <a:lnTo>
                      <a:pt x="351854" y="481870"/>
                    </a:lnTo>
                    <a:lnTo>
                      <a:pt x="347186" y="488442"/>
                    </a:lnTo>
                    <a:lnTo>
                      <a:pt x="344996" y="484632"/>
                    </a:lnTo>
                    <a:lnTo>
                      <a:pt x="354806" y="472345"/>
                    </a:lnTo>
                    <a:lnTo>
                      <a:pt x="351663" y="469106"/>
                    </a:lnTo>
                    <a:lnTo>
                      <a:pt x="312992" y="479298"/>
                    </a:lnTo>
                    <a:lnTo>
                      <a:pt x="280035" y="478250"/>
                    </a:lnTo>
                    <a:lnTo>
                      <a:pt x="251269" y="469583"/>
                    </a:lnTo>
                    <a:lnTo>
                      <a:pt x="234982" y="473488"/>
                    </a:lnTo>
                    <a:lnTo>
                      <a:pt x="223075" y="470059"/>
                    </a:lnTo>
                    <a:lnTo>
                      <a:pt x="233077" y="447294"/>
                    </a:lnTo>
                    <a:lnTo>
                      <a:pt x="218408" y="438817"/>
                    </a:lnTo>
                    <a:lnTo>
                      <a:pt x="218884" y="450533"/>
                    </a:lnTo>
                    <a:lnTo>
                      <a:pt x="182594" y="470059"/>
                    </a:lnTo>
                    <a:lnTo>
                      <a:pt x="177546" y="457200"/>
                    </a:lnTo>
                    <a:lnTo>
                      <a:pt x="165830" y="456247"/>
                    </a:lnTo>
                    <a:lnTo>
                      <a:pt x="156305" y="482822"/>
                    </a:lnTo>
                    <a:lnTo>
                      <a:pt x="140970" y="473583"/>
                    </a:lnTo>
                    <a:lnTo>
                      <a:pt x="130492" y="473583"/>
                    </a:lnTo>
                    <a:lnTo>
                      <a:pt x="125730" y="480251"/>
                    </a:lnTo>
                    <a:lnTo>
                      <a:pt x="123634" y="464534"/>
                    </a:lnTo>
                    <a:lnTo>
                      <a:pt x="114014" y="456057"/>
                    </a:lnTo>
                    <a:lnTo>
                      <a:pt x="114395" y="443103"/>
                    </a:lnTo>
                    <a:lnTo>
                      <a:pt x="106108" y="437197"/>
                    </a:lnTo>
                    <a:lnTo>
                      <a:pt x="95155" y="417195"/>
                    </a:lnTo>
                    <a:lnTo>
                      <a:pt x="94774" y="406051"/>
                    </a:lnTo>
                    <a:lnTo>
                      <a:pt x="85439" y="398431"/>
                    </a:lnTo>
                    <a:lnTo>
                      <a:pt x="86963" y="391192"/>
                    </a:lnTo>
                    <a:lnTo>
                      <a:pt x="81248" y="380238"/>
                    </a:lnTo>
                    <a:lnTo>
                      <a:pt x="83820" y="376714"/>
                    </a:lnTo>
                    <a:lnTo>
                      <a:pt x="71438" y="364046"/>
                    </a:lnTo>
                    <a:lnTo>
                      <a:pt x="72009" y="356235"/>
                    </a:lnTo>
                    <a:lnTo>
                      <a:pt x="60865" y="346329"/>
                    </a:lnTo>
                    <a:lnTo>
                      <a:pt x="70390" y="325850"/>
                    </a:lnTo>
                    <a:lnTo>
                      <a:pt x="61913" y="315563"/>
                    </a:lnTo>
                    <a:lnTo>
                      <a:pt x="44387" y="312039"/>
                    </a:lnTo>
                    <a:lnTo>
                      <a:pt x="40005" y="302990"/>
                    </a:lnTo>
                    <a:lnTo>
                      <a:pt x="32290" y="300038"/>
                    </a:lnTo>
                    <a:lnTo>
                      <a:pt x="32290" y="300038"/>
                    </a:lnTo>
                    <a:lnTo>
                      <a:pt x="39148" y="295085"/>
                    </a:lnTo>
                    <a:lnTo>
                      <a:pt x="37243" y="287084"/>
                    </a:lnTo>
                    <a:lnTo>
                      <a:pt x="44101" y="284607"/>
                    </a:lnTo>
                    <a:lnTo>
                      <a:pt x="46292" y="278225"/>
                    </a:lnTo>
                    <a:lnTo>
                      <a:pt x="24860" y="264414"/>
                    </a:lnTo>
                    <a:lnTo>
                      <a:pt x="30385" y="246602"/>
                    </a:lnTo>
                    <a:lnTo>
                      <a:pt x="23622" y="243650"/>
                    </a:lnTo>
                    <a:lnTo>
                      <a:pt x="16669" y="248221"/>
                    </a:lnTo>
                    <a:lnTo>
                      <a:pt x="15621" y="240221"/>
                    </a:lnTo>
                    <a:lnTo>
                      <a:pt x="10668" y="238411"/>
                    </a:lnTo>
                    <a:lnTo>
                      <a:pt x="24575" y="221933"/>
                    </a:lnTo>
                    <a:lnTo>
                      <a:pt x="23146" y="216503"/>
                    </a:lnTo>
                    <a:lnTo>
                      <a:pt x="28480" y="209931"/>
                    </a:lnTo>
                    <a:lnTo>
                      <a:pt x="24765" y="205645"/>
                    </a:lnTo>
                    <a:lnTo>
                      <a:pt x="14002" y="206693"/>
                    </a:lnTo>
                    <a:lnTo>
                      <a:pt x="0" y="178879"/>
                    </a:lnTo>
                    <a:lnTo>
                      <a:pt x="7525" y="159925"/>
                    </a:lnTo>
                    <a:lnTo>
                      <a:pt x="7810" y="137541"/>
                    </a:lnTo>
                    <a:lnTo>
                      <a:pt x="33052" y="96869"/>
                    </a:lnTo>
                    <a:lnTo>
                      <a:pt x="24098" y="57721"/>
                    </a:lnTo>
                    <a:lnTo>
                      <a:pt x="17335" y="51721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" name="任意多边形: 形状 58"/>
              <p:cNvSpPr/>
              <p:nvPr>
                <p:custDataLst>
                  <p:tags r:id="rId111"/>
                </p:custDataLst>
              </p:nvPr>
            </p:nvSpPr>
            <p:spPr>
              <a:xfrm>
                <a:off x="5986" y="6131"/>
                <a:ext cx="84" cy="166"/>
              </a:xfrm>
              <a:custGeom>
                <a:avLst/>
                <a:gdLst>
                  <a:gd name="connsiteX0" fmla="*/ 277749 w 739520"/>
                  <a:gd name="connsiteY0" fmla="*/ 152305 h 1204531"/>
                  <a:gd name="connsiteX1" fmla="*/ 293751 w 739520"/>
                  <a:gd name="connsiteY1" fmla="*/ 159544 h 1204531"/>
                  <a:gd name="connsiteX2" fmla="*/ 301942 w 739520"/>
                  <a:gd name="connsiteY2" fmla="*/ 154019 h 1204531"/>
                  <a:gd name="connsiteX3" fmla="*/ 307562 w 739520"/>
                  <a:gd name="connsiteY3" fmla="*/ 130969 h 1204531"/>
                  <a:gd name="connsiteX4" fmla="*/ 304038 w 739520"/>
                  <a:gd name="connsiteY4" fmla="*/ 88201 h 1204531"/>
                  <a:gd name="connsiteX5" fmla="*/ 307467 w 739520"/>
                  <a:gd name="connsiteY5" fmla="*/ 76486 h 1204531"/>
                  <a:gd name="connsiteX6" fmla="*/ 321564 w 739520"/>
                  <a:gd name="connsiteY6" fmla="*/ 66675 h 1204531"/>
                  <a:gd name="connsiteX7" fmla="*/ 342424 w 739520"/>
                  <a:gd name="connsiteY7" fmla="*/ 61150 h 1204531"/>
                  <a:gd name="connsiteX8" fmla="*/ 343091 w 739520"/>
                  <a:gd name="connsiteY8" fmla="*/ 52673 h 1204531"/>
                  <a:gd name="connsiteX9" fmla="*/ 362331 w 739520"/>
                  <a:gd name="connsiteY9" fmla="*/ 27432 h 1204531"/>
                  <a:gd name="connsiteX10" fmla="*/ 362712 w 739520"/>
                  <a:gd name="connsiteY10" fmla="*/ 6667 h 1204531"/>
                  <a:gd name="connsiteX11" fmla="*/ 377095 w 739520"/>
                  <a:gd name="connsiteY11" fmla="*/ 0 h 1204531"/>
                  <a:gd name="connsiteX12" fmla="*/ 384048 w 739520"/>
                  <a:gd name="connsiteY12" fmla="*/ 13145 h 1204531"/>
                  <a:gd name="connsiteX13" fmla="*/ 400622 w 739520"/>
                  <a:gd name="connsiteY13" fmla="*/ 28384 h 1204531"/>
                  <a:gd name="connsiteX14" fmla="*/ 412242 w 739520"/>
                  <a:gd name="connsiteY14" fmla="*/ 25051 h 1204531"/>
                  <a:gd name="connsiteX15" fmla="*/ 414242 w 739520"/>
                  <a:gd name="connsiteY15" fmla="*/ 32480 h 1204531"/>
                  <a:gd name="connsiteX16" fmla="*/ 422529 w 739520"/>
                  <a:gd name="connsiteY16" fmla="*/ 26479 h 1204531"/>
                  <a:gd name="connsiteX17" fmla="*/ 433102 w 739520"/>
                  <a:gd name="connsiteY17" fmla="*/ 26003 h 1204531"/>
                  <a:gd name="connsiteX18" fmla="*/ 444722 w 739520"/>
                  <a:gd name="connsiteY18" fmla="*/ 40481 h 1204531"/>
                  <a:gd name="connsiteX19" fmla="*/ 452914 w 739520"/>
                  <a:gd name="connsiteY19" fmla="*/ 30290 h 1204531"/>
                  <a:gd name="connsiteX20" fmla="*/ 462439 w 739520"/>
                  <a:gd name="connsiteY20" fmla="*/ 32480 h 1204531"/>
                  <a:gd name="connsiteX21" fmla="*/ 473202 w 739520"/>
                  <a:gd name="connsiteY21" fmla="*/ 28480 h 1204531"/>
                  <a:gd name="connsiteX22" fmla="*/ 481775 w 739520"/>
                  <a:gd name="connsiteY22" fmla="*/ 34957 h 1204531"/>
                  <a:gd name="connsiteX23" fmla="*/ 492728 w 739520"/>
                  <a:gd name="connsiteY23" fmla="*/ 25813 h 1204531"/>
                  <a:gd name="connsiteX24" fmla="*/ 509111 w 739520"/>
                  <a:gd name="connsiteY24" fmla="*/ 39433 h 1204531"/>
                  <a:gd name="connsiteX25" fmla="*/ 514922 w 739520"/>
                  <a:gd name="connsiteY25" fmla="*/ 39529 h 1204531"/>
                  <a:gd name="connsiteX26" fmla="*/ 531495 w 739520"/>
                  <a:gd name="connsiteY26" fmla="*/ 25432 h 1204531"/>
                  <a:gd name="connsiteX27" fmla="*/ 539877 w 739520"/>
                  <a:gd name="connsiteY27" fmla="*/ 30956 h 1204531"/>
                  <a:gd name="connsiteX28" fmla="*/ 543211 w 739520"/>
                  <a:gd name="connsiteY28" fmla="*/ 40767 h 1204531"/>
                  <a:gd name="connsiteX29" fmla="*/ 546259 w 739520"/>
                  <a:gd name="connsiteY29" fmla="*/ 37529 h 1204531"/>
                  <a:gd name="connsiteX30" fmla="*/ 560451 w 739520"/>
                  <a:gd name="connsiteY30" fmla="*/ 50006 h 1204531"/>
                  <a:gd name="connsiteX31" fmla="*/ 574834 w 739520"/>
                  <a:gd name="connsiteY31" fmla="*/ 52673 h 1204531"/>
                  <a:gd name="connsiteX32" fmla="*/ 576834 w 739520"/>
                  <a:gd name="connsiteY32" fmla="*/ 73533 h 1204531"/>
                  <a:gd name="connsiteX33" fmla="*/ 582740 w 739520"/>
                  <a:gd name="connsiteY33" fmla="*/ 77915 h 1204531"/>
                  <a:gd name="connsiteX34" fmla="*/ 586931 w 739520"/>
                  <a:gd name="connsiteY34" fmla="*/ 91535 h 1204531"/>
                  <a:gd name="connsiteX35" fmla="*/ 596741 w 739520"/>
                  <a:gd name="connsiteY35" fmla="*/ 97346 h 1204531"/>
                  <a:gd name="connsiteX36" fmla="*/ 603885 w 739520"/>
                  <a:gd name="connsiteY36" fmla="*/ 98298 h 1204531"/>
                  <a:gd name="connsiteX37" fmla="*/ 610267 w 739520"/>
                  <a:gd name="connsiteY37" fmla="*/ 91345 h 1204531"/>
                  <a:gd name="connsiteX38" fmla="*/ 624364 w 739520"/>
                  <a:gd name="connsiteY38" fmla="*/ 88201 h 1204531"/>
                  <a:gd name="connsiteX39" fmla="*/ 637604 w 739520"/>
                  <a:gd name="connsiteY39" fmla="*/ 58579 h 1204531"/>
                  <a:gd name="connsiteX40" fmla="*/ 650462 w 739520"/>
                  <a:gd name="connsiteY40" fmla="*/ 61722 h 1204531"/>
                  <a:gd name="connsiteX41" fmla="*/ 647700 w 739520"/>
                  <a:gd name="connsiteY41" fmla="*/ 68771 h 1204531"/>
                  <a:gd name="connsiteX42" fmla="*/ 667322 w 739520"/>
                  <a:gd name="connsiteY42" fmla="*/ 104299 h 1204531"/>
                  <a:gd name="connsiteX43" fmla="*/ 664845 w 739520"/>
                  <a:gd name="connsiteY43" fmla="*/ 120301 h 1204531"/>
                  <a:gd name="connsiteX44" fmla="*/ 668941 w 739520"/>
                  <a:gd name="connsiteY44" fmla="*/ 129921 h 1204531"/>
                  <a:gd name="connsiteX45" fmla="*/ 676084 w 739520"/>
                  <a:gd name="connsiteY45" fmla="*/ 131445 h 1204531"/>
                  <a:gd name="connsiteX46" fmla="*/ 668655 w 739520"/>
                  <a:gd name="connsiteY46" fmla="*/ 181642 h 1204531"/>
                  <a:gd name="connsiteX47" fmla="*/ 673989 w 739520"/>
                  <a:gd name="connsiteY47" fmla="*/ 183547 h 1204531"/>
                  <a:gd name="connsiteX48" fmla="*/ 672941 w 739520"/>
                  <a:gd name="connsiteY48" fmla="*/ 191071 h 1204531"/>
                  <a:gd name="connsiteX49" fmla="*/ 677894 w 739520"/>
                  <a:gd name="connsiteY49" fmla="*/ 198596 h 1204531"/>
                  <a:gd name="connsiteX50" fmla="*/ 696563 w 739520"/>
                  <a:gd name="connsiteY50" fmla="*/ 217742 h 1204531"/>
                  <a:gd name="connsiteX51" fmla="*/ 694849 w 739520"/>
                  <a:gd name="connsiteY51" fmla="*/ 222790 h 1204531"/>
                  <a:gd name="connsiteX52" fmla="*/ 683514 w 739520"/>
                  <a:gd name="connsiteY52" fmla="*/ 216789 h 1204531"/>
                  <a:gd name="connsiteX53" fmla="*/ 674084 w 739520"/>
                  <a:gd name="connsiteY53" fmla="*/ 223933 h 1204531"/>
                  <a:gd name="connsiteX54" fmla="*/ 699992 w 739520"/>
                  <a:gd name="connsiteY54" fmla="*/ 253746 h 1204531"/>
                  <a:gd name="connsiteX55" fmla="*/ 738092 w 739520"/>
                  <a:gd name="connsiteY55" fmla="*/ 246888 h 1204531"/>
                  <a:gd name="connsiteX56" fmla="*/ 738092 w 739520"/>
                  <a:gd name="connsiteY56" fmla="*/ 246888 h 1204531"/>
                  <a:gd name="connsiteX57" fmla="*/ 739426 w 739520"/>
                  <a:gd name="connsiteY57" fmla="*/ 255270 h 1204531"/>
                  <a:gd name="connsiteX58" fmla="*/ 733425 w 739520"/>
                  <a:gd name="connsiteY58" fmla="*/ 262509 h 1204531"/>
                  <a:gd name="connsiteX59" fmla="*/ 739521 w 739520"/>
                  <a:gd name="connsiteY59" fmla="*/ 273653 h 1204531"/>
                  <a:gd name="connsiteX60" fmla="*/ 729329 w 739520"/>
                  <a:gd name="connsiteY60" fmla="*/ 287560 h 1204531"/>
                  <a:gd name="connsiteX61" fmla="*/ 729329 w 739520"/>
                  <a:gd name="connsiteY61" fmla="*/ 297466 h 1204531"/>
                  <a:gd name="connsiteX62" fmla="*/ 715709 w 739520"/>
                  <a:gd name="connsiteY62" fmla="*/ 304038 h 1204531"/>
                  <a:gd name="connsiteX63" fmla="*/ 713899 w 739520"/>
                  <a:gd name="connsiteY63" fmla="*/ 309658 h 1204531"/>
                  <a:gd name="connsiteX64" fmla="*/ 713899 w 739520"/>
                  <a:gd name="connsiteY64" fmla="*/ 309658 h 1204531"/>
                  <a:gd name="connsiteX65" fmla="*/ 699992 w 739520"/>
                  <a:gd name="connsiteY65" fmla="*/ 320897 h 1204531"/>
                  <a:gd name="connsiteX66" fmla="*/ 671989 w 739520"/>
                  <a:gd name="connsiteY66" fmla="*/ 296609 h 1204531"/>
                  <a:gd name="connsiteX67" fmla="*/ 654844 w 739520"/>
                  <a:gd name="connsiteY67" fmla="*/ 296227 h 1204531"/>
                  <a:gd name="connsiteX68" fmla="*/ 640556 w 739520"/>
                  <a:gd name="connsiteY68" fmla="*/ 301466 h 1204531"/>
                  <a:gd name="connsiteX69" fmla="*/ 630269 w 739520"/>
                  <a:gd name="connsiteY69" fmla="*/ 297275 h 1204531"/>
                  <a:gd name="connsiteX70" fmla="*/ 621792 w 739520"/>
                  <a:gd name="connsiteY70" fmla="*/ 283369 h 1204531"/>
                  <a:gd name="connsiteX71" fmla="*/ 614553 w 739520"/>
                  <a:gd name="connsiteY71" fmla="*/ 282607 h 1204531"/>
                  <a:gd name="connsiteX72" fmla="*/ 609600 w 739520"/>
                  <a:gd name="connsiteY72" fmla="*/ 271748 h 1204531"/>
                  <a:gd name="connsiteX73" fmla="*/ 589312 w 739520"/>
                  <a:gd name="connsiteY73" fmla="*/ 268319 h 1204531"/>
                  <a:gd name="connsiteX74" fmla="*/ 589407 w 739520"/>
                  <a:gd name="connsiteY74" fmla="*/ 279654 h 1204531"/>
                  <a:gd name="connsiteX75" fmla="*/ 604361 w 739520"/>
                  <a:gd name="connsiteY75" fmla="*/ 306991 h 1204531"/>
                  <a:gd name="connsiteX76" fmla="*/ 600742 w 739520"/>
                  <a:gd name="connsiteY76" fmla="*/ 322421 h 1204531"/>
                  <a:gd name="connsiteX77" fmla="*/ 594169 w 739520"/>
                  <a:gd name="connsiteY77" fmla="*/ 322231 h 1204531"/>
                  <a:gd name="connsiteX78" fmla="*/ 585883 w 739520"/>
                  <a:gd name="connsiteY78" fmla="*/ 309848 h 1204531"/>
                  <a:gd name="connsiteX79" fmla="*/ 579310 w 739520"/>
                  <a:gd name="connsiteY79" fmla="*/ 311372 h 1204531"/>
                  <a:gd name="connsiteX80" fmla="*/ 571976 w 739520"/>
                  <a:gd name="connsiteY80" fmla="*/ 302419 h 1204531"/>
                  <a:gd name="connsiteX81" fmla="*/ 561689 w 739520"/>
                  <a:gd name="connsiteY81" fmla="*/ 302228 h 1204531"/>
                  <a:gd name="connsiteX82" fmla="*/ 560546 w 739520"/>
                  <a:gd name="connsiteY82" fmla="*/ 317659 h 1204531"/>
                  <a:gd name="connsiteX83" fmla="*/ 571500 w 739520"/>
                  <a:gd name="connsiteY83" fmla="*/ 341852 h 1204531"/>
                  <a:gd name="connsiteX84" fmla="*/ 554831 w 739520"/>
                  <a:gd name="connsiteY84" fmla="*/ 348615 h 1204531"/>
                  <a:gd name="connsiteX85" fmla="*/ 552259 w 739520"/>
                  <a:gd name="connsiteY85" fmla="*/ 374523 h 1204531"/>
                  <a:gd name="connsiteX86" fmla="*/ 566928 w 739520"/>
                  <a:gd name="connsiteY86" fmla="*/ 389477 h 1204531"/>
                  <a:gd name="connsiteX87" fmla="*/ 551974 w 739520"/>
                  <a:gd name="connsiteY87" fmla="*/ 395859 h 1204531"/>
                  <a:gd name="connsiteX88" fmla="*/ 544259 w 739520"/>
                  <a:gd name="connsiteY88" fmla="*/ 405098 h 1204531"/>
                  <a:gd name="connsiteX89" fmla="*/ 537115 w 739520"/>
                  <a:gd name="connsiteY89" fmla="*/ 402526 h 1204531"/>
                  <a:gd name="connsiteX90" fmla="*/ 531209 w 739520"/>
                  <a:gd name="connsiteY90" fmla="*/ 420719 h 1204531"/>
                  <a:gd name="connsiteX91" fmla="*/ 537401 w 739520"/>
                  <a:gd name="connsiteY91" fmla="*/ 435959 h 1204531"/>
                  <a:gd name="connsiteX92" fmla="*/ 523018 w 739520"/>
                  <a:gd name="connsiteY92" fmla="*/ 451294 h 1204531"/>
                  <a:gd name="connsiteX93" fmla="*/ 521017 w 739520"/>
                  <a:gd name="connsiteY93" fmla="*/ 463582 h 1204531"/>
                  <a:gd name="connsiteX94" fmla="*/ 507968 w 739520"/>
                  <a:gd name="connsiteY94" fmla="*/ 470249 h 1204531"/>
                  <a:gd name="connsiteX95" fmla="*/ 503682 w 739520"/>
                  <a:gd name="connsiteY95" fmla="*/ 482346 h 1204531"/>
                  <a:gd name="connsiteX96" fmla="*/ 491871 w 739520"/>
                  <a:gd name="connsiteY96" fmla="*/ 489871 h 1204531"/>
                  <a:gd name="connsiteX97" fmla="*/ 498158 w 739520"/>
                  <a:gd name="connsiteY97" fmla="*/ 495681 h 1204531"/>
                  <a:gd name="connsiteX98" fmla="*/ 497491 w 739520"/>
                  <a:gd name="connsiteY98" fmla="*/ 502920 h 1204531"/>
                  <a:gd name="connsiteX99" fmla="*/ 480632 w 739520"/>
                  <a:gd name="connsiteY99" fmla="*/ 517779 h 1204531"/>
                  <a:gd name="connsiteX100" fmla="*/ 478917 w 739520"/>
                  <a:gd name="connsiteY100" fmla="*/ 545211 h 1204531"/>
                  <a:gd name="connsiteX101" fmla="*/ 471678 w 739520"/>
                  <a:gd name="connsiteY101" fmla="*/ 561213 h 1204531"/>
                  <a:gd name="connsiteX102" fmla="*/ 474155 w 739520"/>
                  <a:gd name="connsiteY102" fmla="*/ 574929 h 1204531"/>
                  <a:gd name="connsiteX103" fmla="*/ 459391 w 739520"/>
                  <a:gd name="connsiteY103" fmla="*/ 585692 h 1204531"/>
                  <a:gd name="connsiteX104" fmla="*/ 474726 w 739520"/>
                  <a:gd name="connsiteY104" fmla="*/ 593789 h 1204531"/>
                  <a:gd name="connsiteX105" fmla="*/ 472250 w 739520"/>
                  <a:gd name="connsiteY105" fmla="*/ 607505 h 1204531"/>
                  <a:gd name="connsiteX106" fmla="*/ 478631 w 739520"/>
                  <a:gd name="connsiteY106" fmla="*/ 628650 h 1204531"/>
                  <a:gd name="connsiteX107" fmla="*/ 466820 w 739520"/>
                  <a:gd name="connsiteY107" fmla="*/ 631412 h 1204531"/>
                  <a:gd name="connsiteX108" fmla="*/ 452723 w 739520"/>
                  <a:gd name="connsiteY108" fmla="*/ 652748 h 1204531"/>
                  <a:gd name="connsiteX109" fmla="*/ 450914 w 739520"/>
                  <a:gd name="connsiteY109" fmla="*/ 684085 h 1204531"/>
                  <a:gd name="connsiteX110" fmla="*/ 440817 w 739520"/>
                  <a:gd name="connsiteY110" fmla="*/ 726853 h 1204531"/>
                  <a:gd name="connsiteX111" fmla="*/ 452247 w 739520"/>
                  <a:gd name="connsiteY111" fmla="*/ 745426 h 1204531"/>
                  <a:gd name="connsiteX112" fmla="*/ 452723 w 739520"/>
                  <a:gd name="connsiteY112" fmla="*/ 763810 h 1204531"/>
                  <a:gd name="connsiteX113" fmla="*/ 463106 w 739520"/>
                  <a:gd name="connsiteY113" fmla="*/ 778764 h 1204531"/>
                  <a:gd name="connsiteX114" fmla="*/ 473678 w 739520"/>
                  <a:gd name="connsiteY114" fmla="*/ 775716 h 1204531"/>
                  <a:gd name="connsiteX115" fmla="*/ 465201 w 739520"/>
                  <a:gd name="connsiteY115" fmla="*/ 804386 h 1204531"/>
                  <a:gd name="connsiteX116" fmla="*/ 474059 w 739520"/>
                  <a:gd name="connsiteY116" fmla="*/ 807530 h 1204531"/>
                  <a:gd name="connsiteX117" fmla="*/ 459867 w 739520"/>
                  <a:gd name="connsiteY117" fmla="*/ 827723 h 1204531"/>
                  <a:gd name="connsiteX118" fmla="*/ 446342 w 739520"/>
                  <a:gd name="connsiteY118" fmla="*/ 833342 h 1204531"/>
                  <a:gd name="connsiteX119" fmla="*/ 442913 w 739520"/>
                  <a:gd name="connsiteY119" fmla="*/ 851821 h 1204531"/>
                  <a:gd name="connsiteX120" fmla="*/ 446151 w 739520"/>
                  <a:gd name="connsiteY120" fmla="*/ 856107 h 1204531"/>
                  <a:gd name="connsiteX121" fmla="*/ 441674 w 739520"/>
                  <a:gd name="connsiteY121" fmla="*/ 865251 h 1204531"/>
                  <a:gd name="connsiteX122" fmla="*/ 446342 w 739520"/>
                  <a:gd name="connsiteY122" fmla="*/ 868013 h 1204531"/>
                  <a:gd name="connsiteX123" fmla="*/ 442817 w 739520"/>
                  <a:gd name="connsiteY123" fmla="*/ 882396 h 1204531"/>
                  <a:gd name="connsiteX124" fmla="*/ 445770 w 739520"/>
                  <a:gd name="connsiteY124" fmla="*/ 884777 h 1204531"/>
                  <a:gd name="connsiteX125" fmla="*/ 436817 w 739520"/>
                  <a:gd name="connsiteY125" fmla="*/ 893635 h 1204531"/>
                  <a:gd name="connsiteX126" fmla="*/ 447294 w 739520"/>
                  <a:gd name="connsiteY126" fmla="*/ 901636 h 1204531"/>
                  <a:gd name="connsiteX127" fmla="*/ 448818 w 739520"/>
                  <a:gd name="connsiteY127" fmla="*/ 916495 h 1204531"/>
                  <a:gd name="connsiteX128" fmla="*/ 479869 w 739520"/>
                  <a:gd name="connsiteY128" fmla="*/ 928688 h 1204531"/>
                  <a:gd name="connsiteX129" fmla="*/ 485299 w 739520"/>
                  <a:gd name="connsiteY129" fmla="*/ 923068 h 1204531"/>
                  <a:gd name="connsiteX130" fmla="*/ 494348 w 739520"/>
                  <a:gd name="connsiteY130" fmla="*/ 929068 h 1204531"/>
                  <a:gd name="connsiteX131" fmla="*/ 471297 w 739520"/>
                  <a:gd name="connsiteY131" fmla="*/ 1032891 h 1204531"/>
                  <a:gd name="connsiteX132" fmla="*/ 471297 w 739520"/>
                  <a:gd name="connsiteY132" fmla="*/ 1032891 h 1204531"/>
                  <a:gd name="connsiteX133" fmla="*/ 471297 w 739520"/>
                  <a:gd name="connsiteY133" fmla="*/ 1032891 h 1204531"/>
                  <a:gd name="connsiteX134" fmla="*/ 471297 w 739520"/>
                  <a:gd name="connsiteY134" fmla="*/ 1032891 h 1204531"/>
                  <a:gd name="connsiteX135" fmla="*/ 432816 w 739520"/>
                  <a:gd name="connsiteY135" fmla="*/ 1036796 h 1204531"/>
                  <a:gd name="connsiteX136" fmla="*/ 427958 w 739520"/>
                  <a:gd name="connsiteY136" fmla="*/ 1056608 h 1204531"/>
                  <a:gd name="connsiteX137" fmla="*/ 418909 w 739520"/>
                  <a:gd name="connsiteY137" fmla="*/ 1062800 h 1204531"/>
                  <a:gd name="connsiteX138" fmla="*/ 419100 w 739520"/>
                  <a:gd name="connsiteY138" fmla="*/ 1067752 h 1204531"/>
                  <a:gd name="connsiteX139" fmla="*/ 428720 w 739520"/>
                  <a:gd name="connsiteY139" fmla="*/ 1072801 h 1204531"/>
                  <a:gd name="connsiteX140" fmla="*/ 430340 w 739520"/>
                  <a:gd name="connsiteY140" fmla="*/ 1103471 h 1204531"/>
                  <a:gd name="connsiteX141" fmla="*/ 424815 w 739520"/>
                  <a:gd name="connsiteY141" fmla="*/ 1114711 h 1204531"/>
                  <a:gd name="connsiteX142" fmla="*/ 430911 w 739520"/>
                  <a:gd name="connsiteY142" fmla="*/ 1128617 h 1204531"/>
                  <a:gd name="connsiteX143" fmla="*/ 427673 w 739520"/>
                  <a:gd name="connsiteY143" fmla="*/ 1133189 h 1204531"/>
                  <a:gd name="connsiteX144" fmla="*/ 429387 w 739520"/>
                  <a:gd name="connsiteY144" fmla="*/ 1159478 h 1204531"/>
                  <a:gd name="connsiteX145" fmla="*/ 410623 w 739520"/>
                  <a:gd name="connsiteY145" fmla="*/ 1176814 h 1204531"/>
                  <a:gd name="connsiteX146" fmla="*/ 377190 w 739520"/>
                  <a:gd name="connsiteY146" fmla="*/ 1189482 h 1204531"/>
                  <a:gd name="connsiteX147" fmla="*/ 364808 w 739520"/>
                  <a:gd name="connsiteY147" fmla="*/ 1204532 h 1204531"/>
                  <a:gd name="connsiteX148" fmla="*/ 355092 w 739520"/>
                  <a:gd name="connsiteY148" fmla="*/ 1198055 h 1204531"/>
                  <a:gd name="connsiteX149" fmla="*/ 320040 w 739520"/>
                  <a:gd name="connsiteY149" fmla="*/ 1200436 h 1204531"/>
                  <a:gd name="connsiteX150" fmla="*/ 301085 w 739520"/>
                  <a:gd name="connsiteY150" fmla="*/ 1193292 h 1204531"/>
                  <a:gd name="connsiteX151" fmla="*/ 292227 w 739520"/>
                  <a:gd name="connsiteY151" fmla="*/ 1183386 h 1204531"/>
                  <a:gd name="connsiteX152" fmla="*/ 282035 w 739520"/>
                  <a:gd name="connsiteY152" fmla="*/ 1186720 h 1204531"/>
                  <a:gd name="connsiteX153" fmla="*/ 278035 w 739520"/>
                  <a:gd name="connsiteY153" fmla="*/ 1192911 h 1204531"/>
                  <a:gd name="connsiteX154" fmla="*/ 248126 w 739520"/>
                  <a:gd name="connsiteY154" fmla="*/ 1191959 h 1204531"/>
                  <a:gd name="connsiteX155" fmla="*/ 239078 w 739520"/>
                  <a:gd name="connsiteY155" fmla="*/ 1174909 h 1204531"/>
                  <a:gd name="connsiteX156" fmla="*/ 218408 w 739520"/>
                  <a:gd name="connsiteY156" fmla="*/ 1160240 h 1204531"/>
                  <a:gd name="connsiteX157" fmla="*/ 219456 w 739520"/>
                  <a:gd name="connsiteY157" fmla="*/ 1142905 h 1204531"/>
                  <a:gd name="connsiteX158" fmla="*/ 207645 w 739520"/>
                  <a:gd name="connsiteY158" fmla="*/ 1137857 h 1204531"/>
                  <a:gd name="connsiteX159" fmla="*/ 200025 w 739520"/>
                  <a:gd name="connsiteY159" fmla="*/ 1120902 h 1204531"/>
                  <a:gd name="connsiteX160" fmla="*/ 166116 w 739520"/>
                  <a:gd name="connsiteY160" fmla="*/ 1101757 h 1204531"/>
                  <a:gd name="connsiteX161" fmla="*/ 138779 w 739520"/>
                  <a:gd name="connsiteY161" fmla="*/ 1104138 h 1204531"/>
                  <a:gd name="connsiteX162" fmla="*/ 129540 w 739520"/>
                  <a:gd name="connsiteY162" fmla="*/ 1097756 h 1204531"/>
                  <a:gd name="connsiteX163" fmla="*/ 120967 w 739520"/>
                  <a:gd name="connsiteY163" fmla="*/ 1098423 h 1204531"/>
                  <a:gd name="connsiteX164" fmla="*/ 110585 w 739520"/>
                  <a:gd name="connsiteY164" fmla="*/ 1092518 h 1204531"/>
                  <a:gd name="connsiteX165" fmla="*/ 98870 w 739520"/>
                  <a:gd name="connsiteY165" fmla="*/ 1069277 h 1204531"/>
                  <a:gd name="connsiteX166" fmla="*/ 79153 w 739520"/>
                  <a:gd name="connsiteY166" fmla="*/ 1070229 h 1204531"/>
                  <a:gd name="connsiteX167" fmla="*/ 79153 w 739520"/>
                  <a:gd name="connsiteY167" fmla="*/ 1070229 h 1204531"/>
                  <a:gd name="connsiteX168" fmla="*/ 85058 w 739520"/>
                  <a:gd name="connsiteY168" fmla="*/ 1063181 h 1204531"/>
                  <a:gd name="connsiteX169" fmla="*/ 99536 w 739520"/>
                  <a:gd name="connsiteY169" fmla="*/ 1060323 h 1204531"/>
                  <a:gd name="connsiteX170" fmla="*/ 113157 w 739520"/>
                  <a:gd name="connsiteY170" fmla="*/ 1039559 h 1204531"/>
                  <a:gd name="connsiteX171" fmla="*/ 110871 w 739520"/>
                  <a:gd name="connsiteY171" fmla="*/ 1036892 h 1204531"/>
                  <a:gd name="connsiteX172" fmla="*/ 116300 w 739520"/>
                  <a:gd name="connsiteY172" fmla="*/ 1028700 h 1204531"/>
                  <a:gd name="connsiteX173" fmla="*/ 110681 w 739520"/>
                  <a:gd name="connsiteY173" fmla="*/ 1021937 h 1204531"/>
                  <a:gd name="connsiteX174" fmla="*/ 121349 w 739520"/>
                  <a:gd name="connsiteY174" fmla="*/ 1010317 h 1204531"/>
                  <a:gd name="connsiteX175" fmla="*/ 117062 w 739520"/>
                  <a:gd name="connsiteY175" fmla="*/ 999649 h 1204531"/>
                  <a:gd name="connsiteX176" fmla="*/ 121920 w 739520"/>
                  <a:gd name="connsiteY176" fmla="*/ 989076 h 1204531"/>
                  <a:gd name="connsiteX177" fmla="*/ 122492 w 739520"/>
                  <a:gd name="connsiteY177" fmla="*/ 968883 h 1204531"/>
                  <a:gd name="connsiteX178" fmla="*/ 133159 w 739520"/>
                  <a:gd name="connsiteY178" fmla="*/ 962692 h 1204531"/>
                  <a:gd name="connsiteX179" fmla="*/ 136303 w 739520"/>
                  <a:gd name="connsiteY179" fmla="*/ 955739 h 1204531"/>
                  <a:gd name="connsiteX180" fmla="*/ 134398 w 739520"/>
                  <a:gd name="connsiteY180" fmla="*/ 948023 h 1204531"/>
                  <a:gd name="connsiteX181" fmla="*/ 117158 w 739520"/>
                  <a:gd name="connsiteY181" fmla="*/ 944213 h 1204531"/>
                  <a:gd name="connsiteX182" fmla="*/ 117253 w 739520"/>
                  <a:gd name="connsiteY182" fmla="*/ 917448 h 1204531"/>
                  <a:gd name="connsiteX183" fmla="*/ 103156 w 739520"/>
                  <a:gd name="connsiteY183" fmla="*/ 869633 h 1204531"/>
                  <a:gd name="connsiteX184" fmla="*/ 110966 w 739520"/>
                  <a:gd name="connsiteY184" fmla="*/ 856393 h 1204531"/>
                  <a:gd name="connsiteX185" fmla="*/ 112014 w 739520"/>
                  <a:gd name="connsiteY185" fmla="*/ 833152 h 1204531"/>
                  <a:gd name="connsiteX186" fmla="*/ 88202 w 739520"/>
                  <a:gd name="connsiteY186" fmla="*/ 821436 h 1204531"/>
                  <a:gd name="connsiteX187" fmla="*/ 81820 w 739520"/>
                  <a:gd name="connsiteY187" fmla="*/ 812768 h 1204531"/>
                  <a:gd name="connsiteX188" fmla="*/ 83249 w 739520"/>
                  <a:gd name="connsiteY188" fmla="*/ 794576 h 1204531"/>
                  <a:gd name="connsiteX189" fmla="*/ 94869 w 739520"/>
                  <a:gd name="connsiteY189" fmla="*/ 764953 h 1204531"/>
                  <a:gd name="connsiteX190" fmla="*/ 94488 w 739520"/>
                  <a:gd name="connsiteY190" fmla="*/ 757333 h 1204531"/>
                  <a:gd name="connsiteX191" fmla="*/ 85916 w 739520"/>
                  <a:gd name="connsiteY191" fmla="*/ 753999 h 1204531"/>
                  <a:gd name="connsiteX192" fmla="*/ 85916 w 739520"/>
                  <a:gd name="connsiteY192" fmla="*/ 753999 h 1204531"/>
                  <a:gd name="connsiteX193" fmla="*/ 80582 w 739520"/>
                  <a:gd name="connsiteY193" fmla="*/ 745236 h 1204531"/>
                  <a:gd name="connsiteX194" fmla="*/ 74390 w 739520"/>
                  <a:gd name="connsiteY194" fmla="*/ 746379 h 1204531"/>
                  <a:gd name="connsiteX195" fmla="*/ 57817 w 739520"/>
                  <a:gd name="connsiteY195" fmla="*/ 736092 h 1204531"/>
                  <a:gd name="connsiteX196" fmla="*/ 12859 w 739520"/>
                  <a:gd name="connsiteY196" fmla="*/ 722281 h 1204531"/>
                  <a:gd name="connsiteX197" fmla="*/ 0 w 739520"/>
                  <a:gd name="connsiteY197" fmla="*/ 723709 h 1204531"/>
                  <a:gd name="connsiteX198" fmla="*/ 4667 w 739520"/>
                  <a:gd name="connsiteY198" fmla="*/ 719518 h 1204531"/>
                  <a:gd name="connsiteX199" fmla="*/ 11906 w 739520"/>
                  <a:gd name="connsiteY199" fmla="*/ 683800 h 1204531"/>
                  <a:gd name="connsiteX200" fmla="*/ 11049 w 739520"/>
                  <a:gd name="connsiteY200" fmla="*/ 669703 h 1204531"/>
                  <a:gd name="connsiteX201" fmla="*/ 4953 w 739520"/>
                  <a:gd name="connsiteY201" fmla="*/ 661702 h 1204531"/>
                  <a:gd name="connsiteX202" fmla="*/ 45815 w 739520"/>
                  <a:gd name="connsiteY202" fmla="*/ 592645 h 1204531"/>
                  <a:gd name="connsiteX203" fmla="*/ 54388 w 739520"/>
                  <a:gd name="connsiteY203" fmla="*/ 585216 h 1204531"/>
                  <a:gd name="connsiteX204" fmla="*/ 49244 w 739520"/>
                  <a:gd name="connsiteY204" fmla="*/ 577215 h 1204531"/>
                  <a:gd name="connsiteX205" fmla="*/ 36957 w 739520"/>
                  <a:gd name="connsiteY205" fmla="*/ 588074 h 1204531"/>
                  <a:gd name="connsiteX206" fmla="*/ 28289 w 739520"/>
                  <a:gd name="connsiteY206" fmla="*/ 587788 h 1204531"/>
                  <a:gd name="connsiteX207" fmla="*/ 17907 w 739520"/>
                  <a:gd name="connsiteY207" fmla="*/ 565785 h 1204531"/>
                  <a:gd name="connsiteX208" fmla="*/ 9144 w 739520"/>
                  <a:gd name="connsiteY208" fmla="*/ 558451 h 1204531"/>
                  <a:gd name="connsiteX209" fmla="*/ 8001 w 739520"/>
                  <a:gd name="connsiteY209" fmla="*/ 537305 h 1204531"/>
                  <a:gd name="connsiteX210" fmla="*/ 8001 w 739520"/>
                  <a:gd name="connsiteY210" fmla="*/ 537305 h 1204531"/>
                  <a:gd name="connsiteX211" fmla="*/ 15716 w 739520"/>
                  <a:gd name="connsiteY211" fmla="*/ 532638 h 1204531"/>
                  <a:gd name="connsiteX212" fmla="*/ 26479 w 739520"/>
                  <a:gd name="connsiteY212" fmla="*/ 512731 h 1204531"/>
                  <a:gd name="connsiteX213" fmla="*/ 42482 w 739520"/>
                  <a:gd name="connsiteY213" fmla="*/ 505587 h 1204531"/>
                  <a:gd name="connsiteX214" fmla="*/ 45529 w 739520"/>
                  <a:gd name="connsiteY214" fmla="*/ 475488 h 1204531"/>
                  <a:gd name="connsiteX215" fmla="*/ 80772 w 739520"/>
                  <a:gd name="connsiteY215" fmla="*/ 467773 h 1204531"/>
                  <a:gd name="connsiteX216" fmla="*/ 86773 w 739520"/>
                  <a:gd name="connsiteY216" fmla="*/ 471392 h 1204531"/>
                  <a:gd name="connsiteX217" fmla="*/ 97155 w 739520"/>
                  <a:gd name="connsiteY217" fmla="*/ 455867 h 1204531"/>
                  <a:gd name="connsiteX218" fmla="*/ 108871 w 739520"/>
                  <a:gd name="connsiteY218" fmla="*/ 455581 h 1204531"/>
                  <a:gd name="connsiteX219" fmla="*/ 101251 w 739520"/>
                  <a:gd name="connsiteY219" fmla="*/ 440055 h 1204531"/>
                  <a:gd name="connsiteX220" fmla="*/ 115729 w 739520"/>
                  <a:gd name="connsiteY220" fmla="*/ 433292 h 1204531"/>
                  <a:gd name="connsiteX221" fmla="*/ 114300 w 739520"/>
                  <a:gd name="connsiteY221" fmla="*/ 425386 h 1204531"/>
                  <a:gd name="connsiteX222" fmla="*/ 126302 w 739520"/>
                  <a:gd name="connsiteY222" fmla="*/ 418624 h 1204531"/>
                  <a:gd name="connsiteX223" fmla="*/ 128588 w 739520"/>
                  <a:gd name="connsiteY223" fmla="*/ 407099 h 1204531"/>
                  <a:gd name="connsiteX224" fmla="*/ 136398 w 739520"/>
                  <a:gd name="connsiteY224" fmla="*/ 406336 h 1204531"/>
                  <a:gd name="connsiteX225" fmla="*/ 135541 w 739520"/>
                  <a:gd name="connsiteY225" fmla="*/ 394716 h 1204531"/>
                  <a:gd name="connsiteX226" fmla="*/ 142208 w 739520"/>
                  <a:gd name="connsiteY226" fmla="*/ 390716 h 1204531"/>
                  <a:gd name="connsiteX227" fmla="*/ 135541 w 739520"/>
                  <a:gd name="connsiteY227" fmla="*/ 360712 h 1204531"/>
                  <a:gd name="connsiteX228" fmla="*/ 146875 w 739520"/>
                  <a:gd name="connsiteY228" fmla="*/ 326326 h 1204531"/>
                  <a:gd name="connsiteX229" fmla="*/ 163354 w 739520"/>
                  <a:gd name="connsiteY229" fmla="*/ 309467 h 1204531"/>
                  <a:gd name="connsiteX230" fmla="*/ 184213 w 739520"/>
                  <a:gd name="connsiteY230" fmla="*/ 311753 h 1204531"/>
                  <a:gd name="connsiteX231" fmla="*/ 189833 w 739520"/>
                  <a:gd name="connsiteY231" fmla="*/ 301752 h 1204531"/>
                  <a:gd name="connsiteX232" fmla="*/ 196406 w 739520"/>
                  <a:gd name="connsiteY232" fmla="*/ 301847 h 1204531"/>
                  <a:gd name="connsiteX233" fmla="*/ 188786 w 739520"/>
                  <a:gd name="connsiteY233" fmla="*/ 298609 h 1204531"/>
                  <a:gd name="connsiteX234" fmla="*/ 190500 w 739520"/>
                  <a:gd name="connsiteY234" fmla="*/ 291656 h 1204531"/>
                  <a:gd name="connsiteX235" fmla="*/ 184309 w 739520"/>
                  <a:gd name="connsiteY235" fmla="*/ 286131 h 1204531"/>
                  <a:gd name="connsiteX236" fmla="*/ 188976 w 739520"/>
                  <a:gd name="connsiteY236" fmla="*/ 276225 h 1204531"/>
                  <a:gd name="connsiteX237" fmla="*/ 178308 w 739520"/>
                  <a:gd name="connsiteY237" fmla="*/ 267652 h 1204531"/>
                  <a:gd name="connsiteX238" fmla="*/ 183547 w 739520"/>
                  <a:gd name="connsiteY238" fmla="*/ 257556 h 1204531"/>
                  <a:gd name="connsiteX239" fmla="*/ 181832 w 739520"/>
                  <a:gd name="connsiteY239" fmla="*/ 250698 h 1204531"/>
                  <a:gd name="connsiteX240" fmla="*/ 169831 w 739520"/>
                  <a:gd name="connsiteY240" fmla="*/ 248412 h 1204531"/>
                  <a:gd name="connsiteX241" fmla="*/ 166878 w 739520"/>
                  <a:gd name="connsiteY241" fmla="*/ 240983 h 1204531"/>
                  <a:gd name="connsiteX242" fmla="*/ 172974 w 739520"/>
                  <a:gd name="connsiteY242" fmla="*/ 234315 h 1204531"/>
                  <a:gd name="connsiteX243" fmla="*/ 171355 w 739520"/>
                  <a:gd name="connsiteY243" fmla="*/ 222694 h 1204531"/>
                  <a:gd name="connsiteX244" fmla="*/ 181737 w 739520"/>
                  <a:gd name="connsiteY244" fmla="*/ 227648 h 1204531"/>
                  <a:gd name="connsiteX245" fmla="*/ 205264 w 739520"/>
                  <a:gd name="connsiteY245" fmla="*/ 225457 h 1204531"/>
                  <a:gd name="connsiteX246" fmla="*/ 204502 w 739520"/>
                  <a:gd name="connsiteY246" fmla="*/ 206026 h 1204531"/>
                  <a:gd name="connsiteX247" fmla="*/ 208407 w 739520"/>
                  <a:gd name="connsiteY247" fmla="*/ 202120 h 1204531"/>
                  <a:gd name="connsiteX248" fmla="*/ 220409 w 739520"/>
                  <a:gd name="connsiteY248" fmla="*/ 202216 h 1204531"/>
                  <a:gd name="connsiteX249" fmla="*/ 216503 w 739520"/>
                  <a:gd name="connsiteY249" fmla="*/ 194691 h 1204531"/>
                  <a:gd name="connsiteX250" fmla="*/ 221361 w 739520"/>
                  <a:gd name="connsiteY250" fmla="*/ 189547 h 1204531"/>
                  <a:gd name="connsiteX251" fmla="*/ 237744 w 739520"/>
                  <a:gd name="connsiteY251" fmla="*/ 185261 h 1204531"/>
                  <a:gd name="connsiteX252" fmla="*/ 247745 w 739520"/>
                  <a:gd name="connsiteY252" fmla="*/ 177355 h 1204531"/>
                  <a:gd name="connsiteX253" fmla="*/ 253651 w 739520"/>
                  <a:gd name="connsiteY253" fmla="*/ 160211 h 1204531"/>
                  <a:gd name="connsiteX254" fmla="*/ 261366 w 739520"/>
                  <a:gd name="connsiteY254" fmla="*/ 153448 h 1204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</a:cxnLst>
                <a:rect l="l" t="t" r="r" b="b"/>
                <a:pathLst>
                  <a:path w="739520" h="1204531">
                    <a:moveTo>
                      <a:pt x="277749" y="152305"/>
                    </a:moveTo>
                    <a:lnTo>
                      <a:pt x="293751" y="159544"/>
                    </a:lnTo>
                    <a:lnTo>
                      <a:pt x="301942" y="154019"/>
                    </a:lnTo>
                    <a:lnTo>
                      <a:pt x="307562" y="130969"/>
                    </a:lnTo>
                    <a:lnTo>
                      <a:pt x="304038" y="88201"/>
                    </a:lnTo>
                    <a:lnTo>
                      <a:pt x="307467" y="76486"/>
                    </a:lnTo>
                    <a:lnTo>
                      <a:pt x="321564" y="66675"/>
                    </a:lnTo>
                    <a:lnTo>
                      <a:pt x="342424" y="61150"/>
                    </a:lnTo>
                    <a:lnTo>
                      <a:pt x="343091" y="52673"/>
                    </a:lnTo>
                    <a:lnTo>
                      <a:pt x="362331" y="27432"/>
                    </a:lnTo>
                    <a:lnTo>
                      <a:pt x="362712" y="6667"/>
                    </a:lnTo>
                    <a:lnTo>
                      <a:pt x="377095" y="0"/>
                    </a:lnTo>
                    <a:lnTo>
                      <a:pt x="384048" y="13145"/>
                    </a:lnTo>
                    <a:lnTo>
                      <a:pt x="400622" y="28384"/>
                    </a:lnTo>
                    <a:lnTo>
                      <a:pt x="412242" y="25051"/>
                    </a:lnTo>
                    <a:lnTo>
                      <a:pt x="414242" y="32480"/>
                    </a:lnTo>
                    <a:lnTo>
                      <a:pt x="422529" y="26479"/>
                    </a:lnTo>
                    <a:lnTo>
                      <a:pt x="433102" y="26003"/>
                    </a:lnTo>
                    <a:lnTo>
                      <a:pt x="444722" y="40481"/>
                    </a:lnTo>
                    <a:lnTo>
                      <a:pt x="452914" y="30290"/>
                    </a:lnTo>
                    <a:lnTo>
                      <a:pt x="462439" y="32480"/>
                    </a:lnTo>
                    <a:lnTo>
                      <a:pt x="473202" y="28480"/>
                    </a:lnTo>
                    <a:lnTo>
                      <a:pt x="481775" y="34957"/>
                    </a:lnTo>
                    <a:lnTo>
                      <a:pt x="492728" y="25813"/>
                    </a:lnTo>
                    <a:lnTo>
                      <a:pt x="509111" y="39433"/>
                    </a:lnTo>
                    <a:lnTo>
                      <a:pt x="514922" y="39529"/>
                    </a:lnTo>
                    <a:lnTo>
                      <a:pt x="531495" y="25432"/>
                    </a:lnTo>
                    <a:lnTo>
                      <a:pt x="539877" y="30956"/>
                    </a:lnTo>
                    <a:lnTo>
                      <a:pt x="543211" y="40767"/>
                    </a:lnTo>
                    <a:lnTo>
                      <a:pt x="546259" y="37529"/>
                    </a:lnTo>
                    <a:lnTo>
                      <a:pt x="560451" y="50006"/>
                    </a:lnTo>
                    <a:lnTo>
                      <a:pt x="574834" y="52673"/>
                    </a:lnTo>
                    <a:lnTo>
                      <a:pt x="576834" y="73533"/>
                    </a:lnTo>
                    <a:lnTo>
                      <a:pt x="582740" y="77915"/>
                    </a:lnTo>
                    <a:lnTo>
                      <a:pt x="586931" y="91535"/>
                    </a:lnTo>
                    <a:lnTo>
                      <a:pt x="596741" y="97346"/>
                    </a:lnTo>
                    <a:lnTo>
                      <a:pt x="603885" y="98298"/>
                    </a:lnTo>
                    <a:lnTo>
                      <a:pt x="610267" y="91345"/>
                    </a:lnTo>
                    <a:lnTo>
                      <a:pt x="624364" y="88201"/>
                    </a:lnTo>
                    <a:lnTo>
                      <a:pt x="637604" y="58579"/>
                    </a:lnTo>
                    <a:lnTo>
                      <a:pt x="650462" y="61722"/>
                    </a:lnTo>
                    <a:lnTo>
                      <a:pt x="647700" y="68771"/>
                    </a:lnTo>
                    <a:lnTo>
                      <a:pt x="667322" y="104299"/>
                    </a:lnTo>
                    <a:lnTo>
                      <a:pt x="664845" y="120301"/>
                    </a:lnTo>
                    <a:lnTo>
                      <a:pt x="668941" y="129921"/>
                    </a:lnTo>
                    <a:lnTo>
                      <a:pt x="676084" y="131445"/>
                    </a:lnTo>
                    <a:lnTo>
                      <a:pt x="668655" y="181642"/>
                    </a:lnTo>
                    <a:lnTo>
                      <a:pt x="673989" y="183547"/>
                    </a:lnTo>
                    <a:lnTo>
                      <a:pt x="672941" y="191071"/>
                    </a:lnTo>
                    <a:lnTo>
                      <a:pt x="677894" y="198596"/>
                    </a:lnTo>
                    <a:lnTo>
                      <a:pt x="696563" y="217742"/>
                    </a:lnTo>
                    <a:lnTo>
                      <a:pt x="694849" y="222790"/>
                    </a:lnTo>
                    <a:lnTo>
                      <a:pt x="683514" y="216789"/>
                    </a:lnTo>
                    <a:lnTo>
                      <a:pt x="674084" y="223933"/>
                    </a:lnTo>
                    <a:lnTo>
                      <a:pt x="699992" y="253746"/>
                    </a:lnTo>
                    <a:lnTo>
                      <a:pt x="738092" y="246888"/>
                    </a:lnTo>
                    <a:lnTo>
                      <a:pt x="738092" y="246888"/>
                    </a:lnTo>
                    <a:lnTo>
                      <a:pt x="739426" y="255270"/>
                    </a:lnTo>
                    <a:lnTo>
                      <a:pt x="733425" y="262509"/>
                    </a:lnTo>
                    <a:lnTo>
                      <a:pt x="739521" y="273653"/>
                    </a:lnTo>
                    <a:lnTo>
                      <a:pt x="729329" y="287560"/>
                    </a:lnTo>
                    <a:lnTo>
                      <a:pt x="729329" y="297466"/>
                    </a:lnTo>
                    <a:lnTo>
                      <a:pt x="715709" y="304038"/>
                    </a:lnTo>
                    <a:lnTo>
                      <a:pt x="713899" y="309658"/>
                    </a:lnTo>
                    <a:lnTo>
                      <a:pt x="713899" y="309658"/>
                    </a:lnTo>
                    <a:lnTo>
                      <a:pt x="699992" y="320897"/>
                    </a:lnTo>
                    <a:lnTo>
                      <a:pt x="671989" y="296609"/>
                    </a:lnTo>
                    <a:lnTo>
                      <a:pt x="654844" y="296227"/>
                    </a:lnTo>
                    <a:lnTo>
                      <a:pt x="640556" y="301466"/>
                    </a:lnTo>
                    <a:lnTo>
                      <a:pt x="630269" y="297275"/>
                    </a:lnTo>
                    <a:lnTo>
                      <a:pt x="621792" y="283369"/>
                    </a:lnTo>
                    <a:lnTo>
                      <a:pt x="614553" y="282607"/>
                    </a:lnTo>
                    <a:lnTo>
                      <a:pt x="609600" y="271748"/>
                    </a:lnTo>
                    <a:lnTo>
                      <a:pt x="589312" y="268319"/>
                    </a:lnTo>
                    <a:lnTo>
                      <a:pt x="589407" y="279654"/>
                    </a:lnTo>
                    <a:lnTo>
                      <a:pt x="604361" y="306991"/>
                    </a:lnTo>
                    <a:lnTo>
                      <a:pt x="600742" y="322421"/>
                    </a:lnTo>
                    <a:lnTo>
                      <a:pt x="594169" y="322231"/>
                    </a:lnTo>
                    <a:lnTo>
                      <a:pt x="585883" y="309848"/>
                    </a:lnTo>
                    <a:lnTo>
                      <a:pt x="579310" y="311372"/>
                    </a:lnTo>
                    <a:lnTo>
                      <a:pt x="571976" y="302419"/>
                    </a:lnTo>
                    <a:lnTo>
                      <a:pt x="561689" y="302228"/>
                    </a:lnTo>
                    <a:lnTo>
                      <a:pt x="560546" y="317659"/>
                    </a:lnTo>
                    <a:lnTo>
                      <a:pt x="571500" y="341852"/>
                    </a:lnTo>
                    <a:lnTo>
                      <a:pt x="554831" y="348615"/>
                    </a:lnTo>
                    <a:lnTo>
                      <a:pt x="552259" y="374523"/>
                    </a:lnTo>
                    <a:lnTo>
                      <a:pt x="566928" y="389477"/>
                    </a:lnTo>
                    <a:lnTo>
                      <a:pt x="551974" y="395859"/>
                    </a:lnTo>
                    <a:lnTo>
                      <a:pt x="544259" y="405098"/>
                    </a:lnTo>
                    <a:lnTo>
                      <a:pt x="537115" y="402526"/>
                    </a:lnTo>
                    <a:lnTo>
                      <a:pt x="531209" y="420719"/>
                    </a:lnTo>
                    <a:lnTo>
                      <a:pt x="537401" y="435959"/>
                    </a:lnTo>
                    <a:lnTo>
                      <a:pt x="523018" y="451294"/>
                    </a:lnTo>
                    <a:lnTo>
                      <a:pt x="521017" y="463582"/>
                    </a:lnTo>
                    <a:lnTo>
                      <a:pt x="507968" y="470249"/>
                    </a:lnTo>
                    <a:lnTo>
                      <a:pt x="503682" y="482346"/>
                    </a:lnTo>
                    <a:lnTo>
                      <a:pt x="491871" y="489871"/>
                    </a:lnTo>
                    <a:lnTo>
                      <a:pt x="498158" y="495681"/>
                    </a:lnTo>
                    <a:lnTo>
                      <a:pt x="497491" y="502920"/>
                    </a:lnTo>
                    <a:lnTo>
                      <a:pt x="480632" y="517779"/>
                    </a:lnTo>
                    <a:lnTo>
                      <a:pt x="478917" y="545211"/>
                    </a:lnTo>
                    <a:lnTo>
                      <a:pt x="471678" y="561213"/>
                    </a:lnTo>
                    <a:lnTo>
                      <a:pt x="474155" y="574929"/>
                    </a:lnTo>
                    <a:lnTo>
                      <a:pt x="459391" y="585692"/>
                    </a:lnTo>
                    <a:lnTo>
                      <a:pt x="474726" y="593789"/>
                    </a:lnTo>
                    <a:lnTo>
                      <a:pt x="472250" y="607505"/>
                    </a:lnTo>
                    <a:lnTo>
                      <a:pt x="478631" y="628650"/>
                    </a:lnTo>
                    <a:lnTo>
                      <a:pt x="466820" y="631412"/>
                    </a:lnTo>
                    <a:lnTo>
                      <a:pt x="452723" y="652748"/>
                    </a:lnTo>
                    <a:lnTo>
                      <a:pt x="450914" y="684085"/>
                    </a:lnTo>
                    <a:lnTo>
                      <a:pt x="440817" y="726853"/>
                    </a:lnTo>
                    <a:lnTo>
                      <a:pt x="452247" y="745426"/>
                    </a:lnTo>
                    <a:lnTo>
                      <a:pt x="452723" y="763810"/>
                    </a:lnTo>
                    <a:lnTo>
                      <a:pt x="463106" y="778764"/>
                    </a:lnTo>
                    <a:lnTo>
                      <a:pt x="473678" y="775716"/>
                    </a:lnTo>
                    <a:lnTo>
                      <a:pt x="465201" y="804386"/>
                    </a:lnTo>
                    <a:lnTo>
                      <a:pt x="474059" y="807530"/>
                    </a:lnTo>
                    <a:lnTo>
                      <a:pt x="459867" y="827723"/>
                    </a:lnTo>
                    <a:lnTo>
                      <a:pt x="446342" y="833342"/>
                    </a:lnTo>
                    <a:lnTo>
                      <a:pt x="442913" y="851821"/>
                    </a:lnTo>
                    <a:lnTo>
                      <a:pt x="446151" y="856107"/>
                    </a:lnTo>
                    <a:lnTo>
                      <a:pt x="441674" y="865251"/>
                    </a:lnTo>
                    <a:lnTo>
                      <a:pt x="446342" y="868013"/>
                    </a:lnTo>
                    <a:lnTo>
                      <a:pt x="442817" y="882396"/>
                    </a:lnTo>
                    <a:lnTo>
                      <a:pt x="445770" y="884777"/>
                    </a:lnTo>
                    <a:lnTo>
                      <a:pt x="436817" y="893635"/>
                    </a:lnTo>
                    <a:lnTo>
                      <a:pt x="447294" y="901636"/>
                    </a:lnTo>
                    <a:lnTo>
                      <a:pt x="448818" y="916495"/>
                    </a:lnTo>
                    <a:lnTo>
                      <a:pt x="479869" y="928688"/>
                    </a:lnTo>
                    <a:lnTo>
                      <a:pt x="485299" y="923068"/>
                    </a:lnTo>
                    <a:lnTo>
                      <a:pt x="494348" y="929068"/>
                    </a:lnTo>
                    <a:lnTo>
                      <a:pt x="471297" y="1032891"/>
                    </a:lnTo>
                    <a:lnTo>
                      <a:pt x="471297" y="1032891"/>
                    </a:lnTo>
                    <a:lnTo>
                      <a:pt x="471297" y="1032891"/>
                    </a:lnTo>
                    <a:lnTo>
                      <a:pt x="471297" y="1032891"/>
                    </a:lnTo>
                    <a:lnTo>
                      <a:pt x="432816" y="1036796"/>
                    </a:lnTo>
                    <a:lnTo>
                      <a:pt x="427958" y="1056608"/>
                    </a:lnTo>
                    <a:lnTo>
                      <a:pt x="418909" y="1062800"/>
                    </a:lnTo>
                    <a:lnTo>
                      <a:pt x="419100" y="1067752"/>
                    </a:lnTo>
                    <a:lnTo>
                      <a:pt x="428720" y="1072801"/>
                    </a:lnTo>
                    <a:lnTo>
                      <a:pt x="430340" y="1103471"/>
                    </a:lnTo>
                    <a:lnTo>
                      <a:pt x="424815" y="1114711"/>
                    </a:lnTo>
                    <a:lnTo>
                      <a:pt x="430911" y="1128617"/>
                    </a:lnTo>
                    <a:lnTo>
                      <a:pt x="427673" y="1133189"/>
                    </a:lnTo>
                    <a:lnTo>
                      <a:pt x="429387" y="1159478"/>
                    </a:lnTo>
                    <a:lnTo>
                      <a:pt x="410623" y="1176814"/>
                    </a:lnTo>
                    <a:lnTo>
                      <a:pt x="377190" y="1189482"/>
                    </a:lnTo>
                    <a:lnTo>
                      <a:pt x="364808" y="1204532"/>
                    </a:lnTo>
                    <a:lnTo>
                      <a:pt x="355092" y="1198055"/>
                    </a:lnTo>
                    <a:lnTo>
                      <a:pt x="320040" y="1200436"/>
                    </a:lnTo>
                    <a:lnTo>
                      <a:pt x="301085" y="1193292"/>
                    </a:lnTo>
                    <a:lnTo>
                      <a:pt x="292227" y="1183386"/>
                    </a:lnTo>
                    <a:lnTo>
                      <a:pt x="282035" y="1186720"/>
                    </a:lnTo>
                    <a:lnTo>
                      <a:pt x="278035" y="1192911"/>
                    </a:lnTo>
                    <a:lnTo>
                      <a:pt x="248126" y="1191959"/>
                    </a:lnTo>
                    <a:lnTo>
                      <a:pt x="239078" y="1174909"/>
                    </a:lnTo>
                    <a:lnTo>
                      <a:pt x="218408" y="1160240"/>
                    </a:lnTo>
                    <a:lnTo>
                      <a:pt x="219456" y="1142905"/>
                    </a:lnTo>
                    <a:lnTo>
                      <a:pt x="207645" y="1137857"/>
                    </a:lnTo>
                    <a:lnTo>
                      <a:pt x="200025" y="1120902"/>
                    </a:lnTo>
                    <a:lnTo>
                      <a:pt x="166116" y="1101757"/>
                    </a:lnTo>
                    <a:lnTo>
                      <a:pt x="138779" y="1104138"/>
                    </a:lnTo>
                    <a:lnTo>
                      <a:pt x="129540" y="1097756"/>
                    </a:lnTo>
                    <a:lnTo>
                      <a:pt x="120967" y="1098423"/>
                    </a:lnTo>
                    <a:lnTo>
                      <a:pt x="110585" y="1092518"/>
                    </a:lnTo>
                    <a:lnTo>
                      <a:pt x="98870" y="1069277"/>
                    </a:lnTo>
                    <a:lnTo>
                      <a:pt x="79153" y="1070229"/>
                    </a:lnTo>
                    <a:lnTo>
                      <a:pt x="79153" y="1070229"/>
                    </a:lnTo>
                    <a:lnTo>
                      <a:pt x="85058" y="1063181"/>
                    </a:lnTo>
                    <a:lnTo>
                      <a:pt x="99536" y="1060323"/>
                    </a:lnTo>
                    <a:lnTo>
                      <a:pt x="113157" y="1039559"/>
                    </a:lnTo>
                    <a:lnTo>
                      <a:pt x="110871" y="1036892"/>
                    </a:lnTo>
                    <a:lnTo>
                      <a:pt x="116300" y="1028700"/>
                    </a:lnTo>
                    <a:lnTo>
                      <a:pt x="110681" y="1021937"/>
                    </a:lnTo>
                    <a:lnTo>
                      <a:pt x="121349" y="1010317"/>
                    </a:lnTo>
                    <a:lnTo>
                      <a:pt x="117062" y="999649"/>
                    </a:lnTo>
                    <a:lnTo>
                      <a:pt x="121920" y="989076"/>
                    </a:lnTo>
                    <a:lnTo>
                      <a:pt x="122492" y="968883"/>
                    </a:lnTo>
                    <a:lnTo>
                      <a:pt x="133159" y="962692"/>
                    </a:lnTo>
                    <a:lnTo>
                      <a:pt x="136303" y="955739"/>
                    </a:lnTo>
                    <a:lnTo>
                      <a:pt x="134398" y="948023"/>
                    </a:lnTo>
                    <a:lnTo>
                      <a:pt x="117158" y="944213"/>
                    </a:lnTo>
                    <a:lnTo>
                      <a:pt x="117253" y="917448"/>
                    </a:lnTo>
                    <a:lnTo>
                      <a:pt x="103156" y="869633"/>
                    </a:lnTo>
                    <a:lnTo>
                      <a:pt x="110966" y="856393"/>
                    </a:lnTo>
                    <a:lnTo>
                      <a:pt x="112014" y="833152"/>
                    </a:lnTo>
                    <a:lnTo>
                      <a:pt x="88202" y="821436"/>
                    </a:lnTo>
                    <a:lnTo>
                      <a:pt x="81820" y="812768"/>
                    </a:lnTo>
                    <a:lnTo>
                      <a:pt x="83249" y="794576"/>
                    </a:lnTo>
                    <a:lnTo>
                      <a:pt x="94869" y="764953"/>
                    </a:lnTo>
                    <a:lnTo>
                      <a:pt x="94488" y="757333"/>
                    </a:lnTo>
                    <a:lnTo>
                      <a:pt x="85916" y="753999"/>
                    </a:lnTo>
                    <a:lnTo>
                      <a:pt x="85916" y="753999"/>
                    </a:lnTo>
                    <a:lnTo>
                      <a:pt x="80582" y="745236"/>
                    </a:lnTo>
                    <a:lnTo>
                      <a:pt x="74390" y="746379"/>
                    </a:lnTo>
                    <a:lnTo>
                      <a:pt x="57817" y="736092"/>
                    </a:lnTo>
                    <a:lnTo>
                      <a:pt x="12859" y="722281"/>
                    </a:lnTo>
                    <a:lnTo>
                      <a:pt x="0" y="723709"/>
                    </a:lnTo>
                    <a:lnTo>
                      <a:pt x="4667" y="719518"/>
                    </a:lnTo>
                    <a:lnTo>
                      <a:pt x="11906" y="683800"/>
                    </a:lnTo>
                    <a:lnTo>
                      <a:pt x="11049" y="669703"/>
                    </a:lnTo>
                    <a:lnTo>
                      <a:pt x="4953" y="661702"/>
                    </a:lnTo>
                    <a:lnTo>
                      <a:pt x="45815" y="592645"/>
                    </a:lnTo>
                    <a:lnTo>
                      <a:pt x="54388" y="585216"/>
                    </a:lnTo>
                    <a:lnTo>
                      <a:pt x="49244" y="577215"/>
                    </a:lnTo>
                    <a:lnTo>
                      <a:pt x="36957" y="588074"/>
                    </a:lnTo>
                    <a:lnTo>
                      <a:pt x="28289" y="587788"/>
                    </a:lnTo>
                    <a:lnTo>
                      <a:pt x="17907" y="565785"/>
                    </a:lnTo>
                    <a:lnTo>
                      <a:pt x="9144" y="558451"/>
                    </a:lnTo>
                    <a:lnTo>
                      <a:pt x="8001" y="537305"/>
                    </a:lnTo>
                    <a:lnTo>
                      <a:pt x="8001" y="537305"/>
                    </a:lnTo>
                    <a:lnTo>
                      <a:pt x="15716" y="532638"/>
                    </a:lnTo>
                    <a:lnTo>
                      <a:pt x="26479" y="512731"/>
                    </a:lnTo>
                    <a:lnTo>
                      <a:pt x="42482" y="505587"/>
                    </a:lnTo>
                    <a:lnTo>
                      <a:pt x="45529" y="475488"/>
                    </a:lnTo>
                    <a:lnTo>
                      <a:pt x="80772" y="467773"/>
                    </a:lnTo>
                    <a:lnTo>
                      <a:pt x="86773" y="471392"/>
                    </a:lnTo>
                    <a:lnTo>
                      <a:pt x="97155" y="455867"/>
                    </a:lnTo>
                    <a:lnTo>
                      <a:pt x="108871" y="455581"/>
                    </a:lnTo>
                    <a:lnTo>
                      <a:pt x="101251" y="440055"/>
                    </a:lnTo>
                    <a:lnTo>
                      <a:pt x="115729" y="433292"/>
                    </a:lnTo>
                    <a:lnTo>
                      <a:pt x="114300" y="425386"/>
                    </a:lnTo>
                    <a:lnTo>
                      <a:pt x="126302" y="418624"/>
                    </a:lnTo>
                    <a:lnTo>
                      <a:pt x="128588" y="407099"/>
                    </a:lnTo>
                    <a:lnTo>
                      <a:pt x="136398" y="406336"/>
                    </a:lnTo>
                    <a:lnTo>
                      <a:pt x="135541" y="394716"/>
                    </a:lnTo>
                    <a:lnTo>
                      <a:pt x="142208" y="390716"/>
                    </a:lnTo>
                    <a:lnTo>
                      <a:pt x="135541" y="360712"/>
                    </a:lnTo>
                    <a:lnTo>
                      <a:pt x="146875" y="326326"/>
                    </a:lnTo>
                    <a:lnTo>
                      <a:pt x="163354" y="309467"/>
                    </a:lnTo>
                    <a:lnTo>
                      <a:pt x="184213" y="311753"/>
                    </a:lnTo>
                    <a:lnTo>
                      <a:pt x="189833" y="301752"/>
                    </a:lnTo>
                    <a:lnTo>
                      <a:pt x="196406" y="301847"/>
                    </a:lnTo>
                    <a:lnTo>
                      <a:pt x="188786" y="298609"/>
                    </a:lnTo>
                    <a:lnTo>
                      <a:pt x="190500" y="291656"/>
                    </a:lnTo>
                    <a:lnTo>
                      <a:pt x="184309" y="286131"/>
                    </a:lnTo>
                    <a:lnTo>
                      <a:pt x="188976" y="276225"/>
                    </a:lnTo>
                    <a:lnTo>
                      <a:pt x="178308" y="267652"/>
                    </a:lnTo>
                    <a:lnTo>
                      <a:pt x="183547" y="257556"/>
                    </a:lnTo>
                    <a:lnTo>
                      <a:pt x="181832" y="250698"/>
                    </a:lnTo>
                    <a:lnTo>
                      <a:pt x="169831" y="248412"/>
                    </a:lnTo>
                    <a:lnTo>
                      <a:pt x="166878" y="240983"/>
                    </a:lnTo>
                    <a:lnTo>
                      <a:pt x="172974" y="234315"/>
                    </a:lnTo>
                    <a:lnTo>
                      <a:pt x="171355" y="222694"/>
                    </a:lnTo>
                    <a:lnTo>
                      <a:pt x="181737" y="227648"/>
                    </a:lnTo>
                    <a:lnTo>
                      <a:pt x="205264" y="225457"/>
                    </a:lnTo>
                    <a:lnTo>
                      <a:pt x="204502" y="206026"/>
                    </a:lnTo>
                    <a:lnTo>
                      <a:pt x="208407" y="202120"/>
                    </a:lnTo>
                    <a:lnTo>
                      <a:pt x="220409" y="202216"/>
                    </a:lnTo>
                    <a:lnTo>
                      <a:pt x="216503" y="194691"/>
                    </a:lnTo>
                    <a:lnTo>
                      <a:pt x="221361" y="189547"/>
                    </a:lnTo>
                    <a:lnTo>
                      <a:pt x="237744" y="185261"/>
                    </a:lnTo>
                    <a:lnTo>
                      <a:pt x="247745" y="177355"/>
                    </a:lnTo>
                    <a:lnTo>
                      <a:pt x="253651" y="160211"/>
                    </a:lnTo>
                    <a:lnTo>
                      <a:pt x="261366" y="153448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4" name="任意多边形: 形状 59"/>
              <p:cNvSpPr/>
              <p:nvPr>
                <p:custDataLst>
                  <p:tags r:id="rId112"/>
                </p:custDataLst>
              </p:nvPr>
            </p:nvSpPr>
            <p:spPr>
              <a:xfrm>
                <a:off x="5879" y="6421"/>
                <a:ext cx="66" cy="72"/>
              </a:xfrm>
              <a:custGeom>
                <a:avLst/>
                <a:gdLst>
                  <a:gd name="connsiteX0" fmla="*/ 456343 w 579691"/>
                  <a:gd name="connsiteY0" fmla="*/ 0 h 525399"/>
                  <a:gd name="connsiteX1" fmla="*/ 487870 w 579691"/>
                  <a:gd name="connsiteY1" fmla="*/ 8001 h 525399"/>
                  <a:gd name="connsiteX2" fmla="*/ 480727 w 579691"/>
                  <a:gd name="connsiteY2" fmla="*/ 28289 h 525399"/>
                  <a:gd name="connsiteX3" fmla="*/ 469106 w 579691"/>
                  <a:gd name="connsiteY3" fmla="*/ 30480 h 525399"/>
                  <a:gd name="connsiteX4" fmla="*/ 478917 w 579691"/>
                  <a:gd name="connsiteY4" fmla="*/ 50482 h 525399"/>
                  <a:gd name="connsiteX5" fmla="*/ 471964 w 579691"/>
                  <a:gd name="connsiteY5" fmla="*/ 70961 h 525399"/>
                  <a:gd name="connsiteX6" fmla="*/ 477869 w 579691"/>
                  <a:gd name="connsiteY6" fmla="*/ 66961 h 525399"/>
                  <a:gd name="connsiteX7" fmla="*/ 492633 w 579691"/>
                  <a:gd name="connsiteY7" fmla="*/ 69532 h 525399"/>
                  <a:gd name="connsiteX8" fmla="*/ 497872 w 579691"/>
                  <a:gd name="connsiteY8" fmla="*/ 78105 h 525399"/>
                  <a:gd name="connsiteX9" fmla="*/ 507778 w 579691"/>
                  <a:gd name="connsiteY9" fmla="*/ 74486 h 525399"/>
                  <a:gd name="connsiteX10" fmla="*/ 511207 w 579691"/>
                  <a:gd name="connsiteY10" fmla="*/ 89535 h 525399"/>
                  <a:gd name="connsiteX11" fmla="*/ 515779 w 579691"/>
                  <a:gd name="connsiteY11" fmla="*/ 91535 h 525399"/>
                  <a:gd name="connsiteX12" fmla="*/ 516065 w 579691"/>
                  <a:gd name="connsiteY12" fmla="*/ 97631 h 525399"/>
                  <a:gd name="connsiteX13" fmla="*/ 507492 w 579691"/>
                  <a:gd name="connsiteY13" fmla="*/ 100679 h 525399"/>
                  <a:gd name="connsiteX14" fmla="*/ 503777 w 579691"/>
                  <a:gd name="connsiteY14" fmla="*/ 116681 h 525399"/>
                  <a:gd name="connsiteX15" fmla="*/ 496729 w 579691"/>
                  <a:gd name="connsiteY15" fmla="*/ 124206 h 525399"/>
                  <a:gd name="connsiteX16" fmla="*/ 498539 w 579691"/>
                  <a:gd name="connsiteY16" fmla="*/ 134969 h 525399"/>
                  <a:gd name="connsiteX17" fmla="*/ 505015 w 579691"/>
                  <a:gd name="connsiteY17" fmla="*/ 142685 h 525399"/>
                  <a:gd name="connsiteX18" fmla="*/ 535210 w 579691"/>
                  <a:gd name="connsiteY18" fmla="*/ 139637 h 525399"/>
                  <a:gd name="connsiteX19" fmla="*/ 552736 w 579691"/>
                  <a:gd name="connsiteY19" fmla="*/ 128588 h 525399"/>
                  <a:gd name="connsiteX20" fmla="*/ 551688 w 579691"/>
                  <a:gd name="connsiteY20" fmla="*/ 162211 h 525399"/>
                  <a:gd name="connsiteX21" fmla="*/ 557498 w 579691"/>
                  <a:gd name="connsiteY21" fmla="*/ 169164 h 525399"/>
                  <a:gd name="connsiteX22" fmla="*/ 578072 w 579691"/>
                  <a:gd name="connsiteY22" fmla="*/ 166497 h 525399"/>
                  <a:gd name="connsiteX23" fmla="*/ 573215 w 579691"/>
                  <a:gd name="connsiteY23" fmla="*/ 194977 h 525399"/>
                  <a:gd name="connsiteX24" fmla="*/ 577882 w 579691"/>
                  <a:gd name="connsiteY24" fmla="*/ 196120 h 525399"/>
                  <a:gd name="connsiteX25" fmla="*/ 577882 w 579691"/>
                  <a:gd name="connsiteY25" fmla="*/ 196120 h 525399"/>
                  <a:gd name="connsiteX26" fmla="*/ 579691 w 579691"/>
                  <a:gd name="connsiteY26" fmla="*/ 204406 h 525399"/>
                  <a:gd name="connsiteX27" fmla="*/ 569690 w 579691"/>
                  <a:gd name="connsiteY27" fmla="*/ 210883 h 525399"/>
                  <a:gd name="connsiteX28" fmla="*/ 569881 w 579691"/>
                  <a:gd name="connsiteY28" fmla="*/ 217170 h 525399"/>
                  <a:gd name="connsiteX29" fmla="*/ 555498 w 579691"/>
                  <a:gd name="connsiteY29" fmla="*/ 221837 h 525399"/>
                  <a:gd name="connsiteX30" fmla="*/ 562356 w 579691"/>
                  <a:gd name="connsiteY30" fmla="*/ 232124 h 525399"/>
                  <a:gd name="connsiteX31" fmla="*/ 558832 w 579691"/>
                  <a:gd name="connsiteY31" fmla="*/ 242983 h 525399"/>
                  <a:gd name="connsiteX32" fmla="*/ 563404 w 579691"/>
                  <a:gd name="connsiteY32" fmla="*/ 264319 h 525399"/>
                  <a:gd name="connsiteX33" fmla="*/ 562547 w 579691"/>
                  <a:gd name="connsiteY33" fmla="*/ 270415 h 525399"/>
                  <a:gd name="connsiteX34" fmla="*/ 554736 w 579691"/>
                  <a:gd name="connsiteY34" fmla="*/ 275558 h 525399"/>
                  <a:gd name="connsiteX35" fmla="*/ 554260 w 579691"/>
                  <a:gd name="connsiteY35" fmla="*/ 290131 h 525399"/>
                  <a:gd name="connsiteX36" fmla="*/ 554260 w 579691"/>
                  <a:gd name="connsiteY36" fmla="*/ 290131 h 525399"/>
                  <a:gd name="connsiteX37" fmla="*/ 549688 w 579691"/>
                  <a:gd name="connsiteY37" fmla="*/ 291465 h 525399"/>
                  <a:gd name="connsiteX38" fmla="*/ 541687 w 579691"/>
                  <a:gd name="connsiteY38" fmla="*/ 285179 h 525399"/>
                  <a:gd name="connsiteX39" fmla="*/ 532352 w 579691"/>
                  <a:gd name="connsiteY39" fmla="*/ 298323 h 525399"/>
                  <a:gd name="connsiteX40" fmla="*/ 527018 w 579691"/>
                  <a:gd name="connsiteY40" fmla="*/ 295180 h 525399"/>
                  <a:gd name="connsiteX41" fmla="*/ 513683 w 579691"/>
                  <a:gd name="connsiteY41" fmla="*/ 303847 h 525399"/>
                  <a:gd name="connsiteX42" fmla="*/ 510540 w 579691"/>
                  <a:gd name="connsiteY42" fmla="*/ 297180 h 525399"/>
                  <a:gd name="connsiteX43" fmla="*/ 494348 w 579691"/>
                  <a:gd name="connsiteY43" fmla="*/ 295180 h 525399"/>
                  <a:gd name="connsiteX44" fmla="*/ 487109 w 579691"/>
                  <a:gd name="connsiteY44" fmla="*/ 285464 h 525399"/>
                  <a:gd name="connsiteX45" fmla="*/ 480155 w 579691"/>
                  <a:gd name="connsiteY45" fmla="*/ 287655 h 525399"/>
                  <a:gd name="connsiteX46" fmla="*/ 484251 w 579691"/>
                  <a:gd name="connsiteY46" fmla="*/ 294513 h 525399"/>
                  <a:gd name="connsiteX47" fmla="*/ 473011 w 579691"/>
                  <a:gd name="connsiteY47" fmla="*/ 302133 h 525399"/>
                  <a:gd name="connsiteX48" fmla="*/ 465677 w 579691"/>
                  <a:gd name="connsiteY48" fmla="*/ 314706 h 525399"/>
                  <a:gd name="connsiteX49" fmla="*/ 464915 w 579691"/>
                  <a:gd name="connsiteY49" fmla="*/ 340805 h 525399"/>
                  <a:gd name="connsiteX50" fmla="*/ 449580 w 579691"/>
                  <a:gd name="connsiteY50" fmla="*/ 376714 h 525399"/>
                  <a:gd name="connsiteX51" fmla="*/ 443103 w 579691"/>
                  <a:gd name="connsiteY51" fmla="*/ 407384 h 525399"/>
                  <a:gd name="connsiteX52" fmla="*/ 443103 w 579691"/>
                  <a:gd name="connsiteY52" fmla="*/ 407384 h 525399"/>
                  <a:gd name="connsiteX53" fmla="*/ 420243 w 579691"/>
                  <a:gd name="connsiteY53" fmla="*/ 399574 h 525399"/>
                  <a:gd name="connsiteX54" fmla="*/ 412909 w 579691"/>
                  <a:gd name="connsiteY54" fmla="*/ 399860 h 525399"/>
                  <a:gd name="connsiteX55" fmla="*/ 408432 w 579691"/>
                  <a:gd name="connsiteY55" fmla="*/ 406527 h 525399"/>
                  <a:gd name="connsiteX56" fmla="*/ 379762 w 579691"/>
                  <a:gd name="connsiteY56" fmla="*/ 397383 h 525399"/>
                  <a:gd name="connsiteX57" fmla="*/ 345853 w 579691"/>
                  <a:gd name="connsiteY57" fmla="*/ 412528 h 525399"/>
                  <a:gd name="connsiteX58" fmla="*/ 332613 w 579691"/>
                  <a:gd name="connsiteY58" fmla="*/ 431292 h 525399"/>
                  <a:gd name="connsiteX59" fmla="*/ 320135 w 579691"/>
                  <a:gd name="connsiteY59" fmla="*/ 435483 h 525399"/>
                  <a:gd name="connsiteX60" fmla="*/ 319278 w 579691"/>
                  <a:gd name="connsiteY60" fmla="*/ 482251 h 525399"/>
                  <a:gd name="connsiteX61" fmla="*/ 303848 w 579691"/>
                  <a:gd name="connsiteY61" fmla="*/ 484537 h 525399"/>
                  <a:gd name="connsiteX62" fmla="*/ 301181 w 579691"/>
                  <a:gd name="connsiteY62" fmla="*/ 490442 h 525399"/>
                  <a:gd name="connsiteX63" fmla="*/ 279654 w 579691"/>
                  <a:gd name="connsiteY63" fmla="*/ 488156 h 525399"/>
                  <a:gd name="connsiteX64" fmla="*/ 263652 w 579691"/>
                  <a:gd name="connsiteY64" fmla="*/ 493586 h 525399"/>
                  <a:gd name="connsiteX65" fmla="*/ 256318 w 579691"/>
                  <a:gd name="connsiteY65" fmla="*/ 488632 h 525399"/>
                  <a:gd name="connsiteX66" fmla="*/ 242126 w 579691"/>
                  <a:gd name="connsiteY66" fmla="*/ 489871 h 525399"/>
                  <a:gd name="connsiteX67" fmla="*/ 228028 w 579691"/>
                  <a:gd name="connsiteY67" fmla="*/ 485299 h 525399"/>
                  <a:gd name="connsiteX68" fmla="*/ 218599 w 579691"/>
                  <a:gd name="connsiteY68" fmla="*/ 504635 h 525399"/>
                  <a:gd name="connsiteX69" fmla="*/ 199835 w 579691"/>
                  <a:gd name="connsiteY69" fmla="*/ 491395 h 525399"/>
                  <a:gd name="connsiteX70" fmla="*/ 188500 w 579691"/>
                  <a:gd name="connsiteY70" fmla="*/ 503301 h 525399"/>
                  <a:gd name="connsiteX71" fmla="*/ 175831 w 579691"/>
                  <a:gd name="connsiteY71" fmla="*/ 502063 h 525399"/>
                  <a:gd name="connsiteX72" fmla="*/ 167545 w 579691"/>
                  <a:gd name="connsiteY72" fmla="*/ 493300 h 525399"/>
                  <a:gd name="connsiteX73" fmla="*/ 159068 w 579691"/>
                  <a:gd name="connsiteY73" fmla="*/ 493490 h 525399"/>
                  <a:gd name="connsiteX74" fmla="*/ 148971 w 579691"/>
                  <a:gd name="connsiteY74" fmla="*/ 480727 h 525399"/>
                  <a:gd name="connsiteX75" fmla="*/ 132874 w 579691"/>
                  <a:gd name="connsiteY75" fmla="*/ 479870 h 525399"/>
                  <a:gd name="connsiteX76" fmla="*/ 128778 w 579691"/>
                  <a:gd name="connsiteY76" fmla="*/ 469963 h 525399"/>
                  <a:gd name="connsiteX77" fmla="*/ 123253 w 579691"/>
                  <a:gd name="connsiteY77" fmla="*/ 470916 h 525399"/>
                  <a:gd name="connsiteX78" fmla="*/ 118110 w 579691"/>
                  <a:gd name="connsiteY78" fmla="*/ 464058 h 525399"/>
                  <a:gd name="connsiteX79" fmla="*/ 107728 w 579691"/>
                  <a:gd name="connsiteY79" fmla="*/ 477393 h 525399"/>
                  <a:gd name="connsiteX80" fmla="*/ 100584 w 579691"/>
                  <a:gd name="connsiteY80" fmla="*/ 478631 h 525399"/>
                  <a:gd name="connsiteX81" fmla="*/ 97345 w 579691"/>
                  <a:gd name="connsiteY81" fmla="*/ 490252 h 525399"/>
                  <a:gd name="connsiteX82" fmla="*/ 101060 w 579691"/>
                  <a:gd name="connsiteY82" fmla="*/ 506730 h 525399"/>
                  <a:gd name="connsiteX83" fmla="*/ 67247 w 579691"/>
                  <a:gd name="connsiteY83" fmla="*/ 525399 h 525399"/>
                  <a:gd name="connsiteX84" fmla="*/ 40577 w 579691"/>
                  <a:gd name="connsiteY84" fmla="*/ 490347 h 525399"/>
                  <a:gd name="connsiteX85" fmla="*/ 28194 w 579691"/>
                  <a:gd name="connsiteY85" fmla="*/ 487013 h 525399"/>
                  <a:gd name="connsiteX86" fmla="*/ 28194 w 579691"/>
                  <a:gd name="connsiteY86" fmla="*/ 487013 h 525399"/>
                  <a:gd name="connsiteX87" fmla="*/ 24194 w 579691"/>
                  <a:gd name="connsiteY87" fmla="*/ 478631 h 525399"/>
                  <a:gd name="connsiteX88" fmla="*/ 26670 w 579691"/>
                  <a:gd name="connsiteY88" fmla="*/ 470440 h 525399"/>
                  <a:gd name="connsiteX89" fmla="*/ 19240 w 579691"/>
                  <a:gd name="connsiteY89" fmla="*/ 455962 h 525399"/>
                  <a:gd name="connsiteX90" fmla="*/ 28480 w 579691"/>
                  <a:gd name="connsiteY90" fmla="*/ 451961 h 525399"/>
                  <a:gd name="connsiteX91" fmla="*/ 13335 w 579691"/>
                  <a:gd name="connsiteY91" fmla="*/ 431673 h 525399"/>
                  <a:gd name="connsiteX92" fmla="*/ 15621 w 579691"/>
                  <a:gd name="connsiteY92" fmla="*/ 415290 h 525399"/>
                  <a:gd name="connsiteX93" fmla="*/ 27146 w 579691"/>
                  <a:gd name="connsiteY93" fmla="*/ 401860 h 525399"/>
                  <a:gd name="connsiteX94" fmla="*/ 23717 w 579691"/>
                  <a:gd name="connsiteY94" fmla="*/ 380143 h 525399"/>
                  <a:gd name="connsiteX95" fmla="*/ 29527 w 579691"/>
                  <a:gd name="connsiteY95" fmla="*/ 352330 h 525399"/>
                  <a:gd name="connsiteX96" fmla="*/ 21908 w 579691"/>
                  <a:gd name="connsiteY96" fmla="*/ 329374 h 525399"/>
                  <a:gd name="connsiteX97" fmla="*/ 27623 w 579691"/>
                  <a:gd name="connsiteY97" fmla="*/ 322993 h 525399"/>
                  <a:gd name="connsiteX98" fmla="*/ 24860 w 579691"/>
                  <a:gd name="connsiteY98" fmla="*/ 308801 h 525399"/>
                  <a:gd name="connsiteX99" fmla="*/ 15240 w 579691"/>
                  <a:gd name="connsiteY99" fmla="*/ 298609 h 525399"/>
                  <a:gd name="connsiteX100" fmla="*/ 18002 w 579691"/>
                  <a:gd name="connsiteY100" fmla="*/ 267843 h 525399"/>
                  <a:gd name="connsiteX101" fmla="*/ 0 w 579691"/>
                  <a:gd name="connsiteY101" fmla="*/ 247745 h 525399"/>
                  <a:gd name="connsiteX102" fmla="*/ 9144 w 579691"/>
                  <a:gd name="connsiteY102" fmla="*/ 239839 h 525399"/>
                  <a:gd name="connsiteX103" fmla="*/ 1429 w 579691"/>
                  <a:gd name="connsiteY103" fmla="*/ 224409 h 525399"/>
                  <a:gd name="connsiteX104" fmla="*/ 4667 w 579691"/>
                  <a:gd name="connsiteY104" fmla="*/ 210407 h 525399"/>
                  <a:gd name="connsiteX105" fmla="*/ 571 w 579691"/>
                  <a:gd name="connsiteY105" fmla="*/ 176879 h 525399"/>
                  <a:gd name="connsiteX106" fmla="*/ 4667 w 579691"/>
                  <a:gd name="connsiteY106" fmla="*/ 171831 h 525399"/>
                  <a:gd name="connsiteX107" fmla="*/ 571 w 579691"/>
                  <a:gd name="connsiteY107" fmla="*/ 145637 h 525399"/>
                  <a:gd name="connsiteX108" fmla="*/ 571 w 579691"/>
                  <a:gd name="connsiteY108" fmla="*/ 145637 h 525399"/>
                  <a:gd name="connsiteX109" fmla="*/ 4286 w 579691"/>
                  <a:gd name="connsiteY109" fmla="*/ 137541 h 525399"/>
                  <a:gd name="connsiteX110" fmla="*/ 21241 w 579691"/>
                  <a:gd name="connsiteY110" fmla="*/ 144875 h 525399"/>
                  <a:gd name="connsiteX111" fmla="*/ 36100 w 579691"/>
                  <a:gd name="connsiteY111" fmla="*/ 131064 h 525399"/>
                  <a:gd name="connsiteX112" fmla="*/ 64008 w 579691"/>
                  <a:gd name="connsiteY112" fmla="*/ 135636 h 525399"/>
                  <a:gd name="connsiteX113" fmla="*/ 75724 w 579691"/>
                  <a:gd name="connsiteY113" fmla="*/ 123539 h 525399"/>
                  <a:gd name="connsiteX114" fmla="*/ 84582 w 579691"/>
                  <a:gd name="connsiteY114" fmla="*/ 136874 h 525399"/>
                  <a:gd name="connsiteX115" fmla="*/ 92393 w 579691"/>
                  <a:gd name="connsiteY115" fmla="*/ 130873 h 525399"/>
                  <a:gd name="connsiteX116" fmla="*/ 119729 w 579691"/>
                  <a:gd name="connsiteY116" fmla="*/ 132683 h 525399"/>
                  <a:gd name="connsiteX117" fmla="*/ 159353 w 579691"/>
                  <a:gd name="connsiteY117" fmla="*/ 115062 h 525399"/>
                  <a:gd name="connsiteX118" fmla="*/ 183928 w 579691"/>
                  <a:gd name="connsiteY118" fmla="*/ 110395 h 525399"/>
                  <a:gd name="connsiteX119" fmla="*/ 195263 w 579691"/>
                  <a:gd name="connsiteY119" fmla="*/ 93726 h 525399"/>
                  <a:gd name="connsiteX120" fmla="*/ 216980 w 579691"/>
                  <a:gd name="connsiteY120" fmla="*/ 119824 h 525399"/>
                  <a:gd name="connsiteX121" fmla="*/ 245364 w 579691"/>
                  <a:gd name="connsiteY121" fmla="*/ 125349 h 525399"/>
                  <a:gd name="connsiteX122" fmla="*/ 301181 w 579691"/>
                  <a:gd name="connsiteY122" fmla="*/ 89535 h 525399"/>
                  <a:gd name="connsiteX123" fmla="*/ 320802 w 579691"/>
                  <a:gd name="connsiteY123" fmla="*/ 67723 h 525399"/>
                  <a:gd name="connsiteX124" fmla="*/ 348615 w 579691"/>
                  <a:gd name="connsiteY124" fmla="*/ 79248 h 525399"/>
                  <a:gd name="connsiteX125" fmla="*/ 368427 w 579691"/>
                  <a:gd name="connsiteY125" fmla="*/ 80486 h 525399"/>
                  <a:gd name="connsiteX126" fmla="*/ 373952 w 579691"/>
                  <a:gd name="connsiteY126" fmla="*/ 76486 h 525399"/>
                  <a:gd name="connsiteX127" fmla="*/ 402241 w 579691"/>
                  <a:gd name="connsiteY127" fmla="*/ 83344 h 525399"/>
                  <a:gd name="connsiteX128" fmla="*/ 408432 w 579691"/>
                  <a:gd name="connsiteY128" fmla="*/ 92583 h 525399"/>
                  <a:gd name="connsiteX129" fmla="*/ 413671 w 579691"/>
                  <a:gd name="connsiteY129" fmla="*/ 92297 h 525399"/>
                  <a:gd name="connsiteX130" fmla="*/ 418814 w 579691"/>
                  <a:gd name="connsiteY130" fmla="*/ 80581 h 525399"/>
                  <a:gd name="connsiteX131" fmla="*/ 417671 w 579691"/>
                  <a:gd name="connsiteY131" fmla="*/ 69152 h 525399"/>
                  <a:gd name="connsiteX132" fmla="*/ 423767 w 579691"/>
                  <a:gd name="connsiteY132" fmla="*/ 62960 h 525399"/>
                  <a:gd name="connsiteX133" fmla="*/ 420148 w 579691"/>
                  <a:gd name="connsiteY133" fmla="*/ 55436 h 525399"/>
                  <a:gd name="connsiteX134" fmla="*/ 430625 w 579691"/>
                  <a:gd name="connsiteY134" fmla="*/ 54959 h 525399"/>
                  <a:gd name="connsiteX135" fmla="*/ 442817 w 579691"/>
                  <a:gd name="connsiteY135" fmla="*/ 19050 h 525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</a:cxnLst>
                <a:rect l="l" t="t" r="r" b="b"/>
                <a:pathLst>
                  <a:path w="579691" h="525399">
                    <a:moveTo>
                      <a:pt x="456343" y="0"/>
                    </a:moveTo>
                    <a:lnTo>
                      <a:pt x="487870" y="8001"/>
                    </a:lnTo>
                    <a:lnTo>
                      <a:pt x="480727" y="28289"/>
                    </a:lnTo>
                    <a:lnTo>
                      <a:pt x="469106" y="30480"/>
                    </a:lnTo>
                    <a:lnTo>
                      <a:pt x="478917" y="50482"/>
                    </a:lnTo>
                    <a:lnTo>
                      <a:pt x="471964" y="70961"/>
                    </a:lnTo>
                    <a:lnTo>
                      <a:pt x="477869" y="66961"/>
                    </a:lnTo>
                    <a:lnTo>
                      <a:pt x="492633" y="69532"/>
                    </a:lnTo>
                    <a:lnTo>
                      <a:pt x="497872" y="78105"/>
                    </a:lnTo>
                    <a:lnTo>
                      <a:pt x="507778" y="74486"/>
                    </a:lnTo>
                    <a:lnTo>
                      <a:pt x="511207" y="89535"/>
                    </a:lnTo>
                    <a:lnTo>
                      <a:pt x="515779" y="91535"/>
                    </a:lnTo>
                    <a:lnTo>
                      <a:pt x="516065" y="97631"/>
                    </a:lnTo>
                    <a:lnTo>
                      <a:pt x="507492" y="100679"/>
                    </a:lnTo>
                    <a:lnTo>
                      <a:pt x="503777" y="116681"/>
                    </a:lnTo>
                    <a:lnTo>
                      <a:pt x="496729" y="124206"/>
                    </a:lnTo>
                    <a:lnTo>
                      <a:pt x="498539" y="134969"/>
                    </a:lnTo>
                    <a:lnTo>
                      <a:pt x="505015" y="142685"/>
                    </a:lnTo>
                    <a:lnTo>
                      <a:pt x="535210" y="139637"/>
                    </a:lnTo>
                    <a:lnTo>
                      <a:pt x="552736" y="128588"/>
                    </a:lnTo>
                    <a:lnTo>
                      <a:pt x="551688" y="162211"/>
                    </a:lnTo>
                    <a:lnTo>
                      <a:pt x="557498" y="169164"/>
                    </a:lnTo>
                    <a:lnTo>
                      <a:pt x="578072" y="166497"/>
                    </a:lnTo>
                    <a:lnTo>
                      <a:pt x="573215" y="194977"/>
                    </a:lnTo>
                    <a:lnTo>
                      <a:pt x="577882" y="196120"/>
                    </a:lnTo>
                    <a:lnTo>
                      <a:pt x="577882" y="196120"/>
                    </a:lnTo>
                    <a:lnTo>
                      <a:pt x="579691" y="204406"/>
                    </a:lnTo>
                    <a:lnTo>
                      <a:pt x="569690" y="210883"/>
                    </a:lnTo>
                    <a:lnTo>
                      <a:pt x="569881" y="217170"/>
                    </a:lnTo>
                    <a:lnTo>
                      <a:pt x="555498" y="221837"/>
                    </a:lnTo>
                    <a:lnTo>
                      <a:pt x="562356" y="232124"/>
                    </a:lnTo>
                    <a:lnTo>
                      <a:pt x="558832" y="242983"/>
                    </a:lnTo>
                    <a:lnTo>
                      <a:pt x="563404" y="264319"/>
                    </a:lnTo>
                    <a:lnTo>
                      <a:pt x="562547" y="270415"/>
                    </a:lnTo>
                    <a:lnTo>
                      <a:pt x="554736" y="275558"/>
                    </a:lnTo>
                    <a:lnTo>
                      <a:pt x="554260" y="290131"/>
                    </a:lnTo>
                    <a:lnTo>
                      <a:pt x="554260" y="290131"/>
                    </a:lnTo>
                    <a:lnTo>
                      <a:pt x="549688" y="291465"/>
                    </a:lnTo>
                    <a:lnTo>
                      <a:pt x="541687" y="285179"/>
                    </a:lnTo>
                    <a:lnTo>
                      <a:pt x="532352" y="298323"/>
                    </a:lnTo>
                    <a:lnTo>
                      <a:pt x="527018" y="295180"/>
                    </a:lnTo>
                    <a:lnTo>
                      <a:pt x="513683" y="303847"/>
                    </a:lnTo>
                    <a:lnTo>
                      <a:pt x="510540" y="297180"/>
                    </a:lnTo>
                    <a:lnTo>
                      <a:pt x="494348" y="295180"/>
                    </a:lnTo>
                    <a:lnTo>
                      <a:pt x="487109" y="285464"/>
                    </a:lnTo>
                    <a:lnTo>
                      <a:pt x="480155" y="287655"/>
                    </a:lnTo>
                    <a:lnTo>
                      <a:pt x="484251" y="294513"/>
                    </a:lnTo>
                    <a:lnTo>
                      <a:pt x="473011" y="302133"/>
                    </a:lnTo>
                    <a:lnTo>
                      <a:pt x="465677" y="314706"/>
                    </a:lnTo>
                    <a:lnTo>
                      <a:pt x="464915" y="340805"/>
                    </a:lnTo>
                    <a:lnTo>
                      <a:pt x="449580" y="376714"/>
                    </a:lnTo>
                    <a:lnTo>
                      <a:pt x="443103" y="407384"/>
                    </a:lnTo>
                    <a:lnTo>
                      <a:pt x="443103" y="407384"/>
                    </a:lnTo>
                    <a:lnTo>
                      <a:pt x="420243" y="399574"/>
                    </a:lnTo>
                    <a:lnTo>
                      <a:pt x="412909" y="399860"/>
                    </a:lnTo>
                    <a:lnTo>
                      <a:pt x="408432" y="406527"/>
                    </a:lnTo>
                    <a:lnTo>
                      <a:pt x="379762" y="397383"/>
                    </a:lnTo>
                    <a:lnTo>
                      <a:pt x="345853" y="412528"/>
                    </a:lnTo>
                    <a:lnTo>
                      <a:pt x="332613" y="431292"/>
                    </a:lnTo>
                    <a:lnTo>
                      <a:pt x="320135" y="435483"/>
                    </a:lnTo>
                    <a:lnTo>
                      <a:pt x="319278" y="482251"/>
                    </a:lnTo>
                    <a:lnTo>
                      <a:pt x="303848" y="484537"/>
                    </a:lnTo>
                    <a:lnTo>
                      <a:pt x="301181" y="490442"/>
                    </a:lnTo>
                    <a:lnTo>
                      <a:pt x="279654" y="488156"/>
                    </a:lnTo>
                    <a:lnTo>
                      <a:pt x="263652" y="493586"/>
                    </a:lnTo>
                    <a:lnTo>
                      <a:pt x="256318" y="488632"/>
                    </a:lnTo>
                    <a:lnTo>
                      <a:pt x="242126" y="489871"/>
                    </a:lnTo>
                    <a:lnTo>
                      <a:pt x="228028" y="485299"/>
                    </a:lnTo>
                    <a:lnTo>
                      <a:pt x="218599" y="504635"/>
                    </a:lnTo>
                    <a:lnTo>
                      <a:pt x="199835" y="491395"/>
                    </a:lnTo>
                    <a:lnTo>
                      <a:pt x="188500" y="503301"/>
                    </a:lnTo>
                    <a:lnTo>
                      <a:pt x="175831" y="502063"/>
                    </a:lnTo>
                    <a:lnTo>
                      <a:pt x="167545" y="493300"/>
                    </a:lnTo>
                    <a:lnTo>
                      <a:pt x="159068" y="493490"/>
                    </a:lnTo>
                    <a:lnTo>
                      <a:pt x="148971" y="480727"/>
                    </a:lnTo>
                    <a:lnTo>
                      <a:pt x="132874" y="479870"/>
                    </a:lnTo>
                    <a:lnTo>
                      <a:pt x="128778" y="469963"/>
                    </a:lnTo>
                    <a:lnTo>
                      <a:pt x="123253" y="470916"/>
                    </a:lnTo>
                    <a:lnTo>
                      <a:pt x="118110" y="464058"/>
                    </a:lnTo>
                    <a:lnTo>
                      <a:pt x="107728" y="477393"/>
                    </a:lnTo>
                    <a:lnTo>
                      <a:pt x="100584" y="478631"/>
                    </a:lnTo>
                    <a:lnTo>
                      <a:pt x="97345" y="490252"/>
                    </a:lnTo>
                    <a:lnTo>
                      <a:pt x="101060" y="506730"/>
                    </a:lnTo>
                    <a:lnTo>
                      <a:pt x="67247" y="525399"/>
                    </a:lnTo>
                    <a:lnTo>
                      <a:pt x="40577" y="490347"/>
                    </a:lnTo>
                    <a:lnTo>
                      <a:pt x="28194" y="487013"/>
                    </a:lnTo>
                    <a:lnTo>
                      <a:pt x="28194" y="487013"/>
                    </a:lnTo>
                    <a:lnTo>
                      <a:pt x="24194" y="478631"/>
                    </a:lnTo>
                    <a:lnTo>
                      <a:pt x="26670" y="470440"/>
                    </a:lnTo>
                    <a:lnTo>
                      <a:pt x="19240" y="455962"/>
                    </a:lnTo>
                    <a:lnTo>
                      <a:pt x="28480" y="451961"/>
                    </a:lnTo>
                    <a:lnTo>
                      <a:pt x="13335" y="431673"/>
                    </a:lnTo>
                    <a:lnTo>
                      <a:pt x="15621" y="415290"/>
                    </a:lnTo>
                    <a:lnTo>
                      <a:pt x="27146" y="401860"/>
                    </a:lnTo>
                    <a:lnTo>
                      <a:pt x="23717" y="380143"/>
                    </a:lnTo>
                    <a:lnTo>
                      <a:pt x="29527" y="352330"/>
                    </a:lnTo>
                    <a:lnTo>
                      <a:pt x="21908" y="329374"/>
                    </a:lnTo>
                    <a:lnTo>
                      <a:pt x="27623" y="322993"/>
                    </a:lnTo>
                    <a:lnTo>
                      <a:pt x="24860" y="308801"/>
                    </a:lnTo>
                    <a:lnTo>
                      <a:pt x="15240" y="298609"/>
                    </a:lnTo>
                    <a:lnTo>
                      <a:pt x="18002" y="267843"/>
                    </a:lnTo>
                    <a:lnTo>
                      <a:pt x="0" y="247745"/>
                    </a:lnTo>
                    <a:lnTo>
                      <a:pt x="9144" y="239839"/>
                    </a:lnTo>
                    <a:lnTo>
                      <a:pt x="1429" y="224409"/>
                    </a:lnTo>
                    <a:lnTo>
                      <a:pt x="4667" y="210407"/>
                    </a:lnTo>
                    <a:lnTo>
                      <a:pt x="571" y="176879"/>
                    </a:lnTo>
                    <a:lnTo>
                      <a:pt x="4667" y="171831"/>
                    </a:lnTo>
                    <a:lnTo>
                      <a:pt x="571" y="145637"/>
                    </a:lnTo>
                    <a:lnTo>
                      <a:pt x="571" y="145637"/>
                    </a:lnTo>
                    <a:lnTo>
                      <a:pt x="4286" y="137541"/>
                    </a:lnTo>
                    <a:lnTo>
                      <a:pt x="21241" y="144875"/>
                    </a:lnTo>
                    <a:lnTo>
                      <a:pt x="36100" y="131064"/>
                    </a:lnTo>
                    <a:lnTo>
                      <a:pt x="64008" y="135636"/>
                    </a:lnTo>
                    <a:lnTo>
                      <a:pt x="75724" y="123539"/>
                    </a:lnTo>
                    <a:lnTo>
                      <a:pt x="84582" y="136874"/>
                    </a:lnTo>
                    <a:lnTo>
                      <a:pt x="92393" y="130873"/>
                    </a:lnTo>
                    <a:lnTo>
                      <a:pt x="119729" y="132683"/>
                    </a:lnTo>
                    <a:lnTo>
                      <a:pt x="159353" y="115062"/>
                    </a:lnTo>
                    <a:lnTo>
                      <a:pt x="183928" y="110395"/>
                    </a:lnTo>
                    <a:lnTo>
                      <a:pt x="195263" y="93726"/>
                    </a:lnTo>
                    <a:lnTo>
                      <a:pt x="216980" y="119824"/>
                    </a:lnTo>
                    <a:lnTo>
                      <a:pt x="245364" y="125349"/>
                    </a:lnTo>
                    <a:lnTo>
                      <a:pt x="301181" y="89535"/>
                    </a:lnTo>
                    <a:lnTo>
                      <a:pt x="320802" y="67723"/>
                    </a:lnTo>
                    <a:lnTo>
                      <a:pt x="348615" y="79248"/>
                    </a:lnTo>
                    <a:lnTo>
                      <a:pt x="368427" y="80486"/>
                    </a:lnTo>
                    <a:lnTo>
                      <a:pt x="373952" y="76486"/>
                    </a:lnTo>
                    <a:lnTo>
                      <a:pt x="402241" y="83344"/>
                    </a:lnTo>
                    <a:lnTo>
                      <a:pt x="408432" y="92583"/>
                    </a:lnTo>
                    <a:lnTo>
                      <a:pt x="413671" y="92297"/>
                    </a:lnTo>
                    <a:lnTo>
                      <a:pt x="418814" y="80581"/>
                    </a:lnTo>
                    <a:lnTo>
                      <a:pt x="417671" y="69152"/>
                    </a:lnTo>
                    <a:lnTo>
                      <a:pt x="423767" y="62960"/>
                    </a:lnTo>
                    <a:lnTo>
                      <a:pt x="420148" y="55436"/>
                    </a:lnTo>
                    <a:lnTo>
                      <a:pt x="430625" y="54959"/>
                    </a:lnTo>
                    <a:lnTo>
                      <a:pt x="442817" y="19050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5" name="任意多边形: 形状 60"/>
              <p:cNvSpPr/>
              <p:nvPr>
                <p:custDataLst>
                  <p:tags r:id="rId113"/>
                </p:custDataLst>
              </p:nvPr>
            </p:nvSpPr>
            <p:spPr>
              <a:xfrm>
                <a:off x="5808" y="6266"/>
                <a:ext cx="123" cy="175"/>
              </a:xfrm>
              <a:custGeom>
                <a:avLst/>
                <a:gdLst>
                  <a:gd name="connsiteX0" fmla="*/ 249174 w 1087754"/>
                  <a:gd name="connsiteY0" fmla="*/ 3524 h 1274540"/>
                  <a:gd name="connsiteX1" fmla="*/ 257651 w 1087754"/>
                  <a:gd name="connsiteY1" fmla="*/ 0 h 1274540"/>
                  <a:gd name="connsiteX2" fmla="*/ 261271 w 1087754"/>
                  <a:gd name="connsiteY2" fmla="*/ 9620 h 1274540"/>
                  <a:gd name="connsiteX3" fmla="*/ 280702 w 1087754"/>
                  <a:gd name="connsiteY3" fmla="*/ 12954 h 1274540"/>
                  <a:gd name="connsiteX4" fmla="*/ 284226 w 1087754"/>
                  <a:gd name="connsiteY4" fmla="*/ 22193 h 1274540"/>
                  <a:gd name="connsiteX5" fmla="*/ 294989 w 1087754"/>
                  <a:gd name="connsiteY5" fmla="*/ 14668 h 1274540"/>
                  <a:gd name="connsiteX6" fmla="*/ 299085 w 1087754"/>
                  <a:gd name="connsiteY6" fmla="*/ 17812 h 1274540"/>
                  <a:gd name="connsiteX7" fmla="*/ 307467 w 1087754"/>
                  <a:gd name="connsiteY7" fmla="*/ 40672 h 1274540"/>
                  <a:gd name="connsiteX8" fmla="*/ 347567 w 1087754"/>
                  <a:gd name="connsiteY8" fmla="*/ 94392 h 1274540"/>
                  <a:gd name="connsiteX9" fmla="*/ 342900 w 1087754"/>
                  <a:gd name="connsiteY9" fmla="*/ 102013 h 1274540"/>
                  <a:gd name="connsiteX10" fmla="*/ 334709 w 1087754"/>
                  <a:gd name="connsiteY10" fmla="*/ 99631 h 1274540"/>
                  <a:gd name="connsiteX11" fmla="*/ 334709 w 1087754"/>
                  <a:gd name="connsiteY11" fmla="*/ 106394 h 1274540"/>
                  <a:gd name="connsiteX12" fmla="*/ 368903 w 1087754"/>
                  <a:gd name="connsiteY12" fmla="*/ 123539 h 1274540"/>
                  <a:gd name="connsiteX13" fmla="*/ 366713 w 1087754"/>
                  <a:gd name="connsiteY13" fmla="*/ 144494 h 1274540"/>
                  <a:gd name="connsiteX14" fmla="*/ 381191 w 1087754"/>
                  <a:gd name="connsiteY14" fmla="*/ 155543 h 1274540"/>
                  <a:gd name="connsiteX15" fmla="*/ 417671 w 1087754"/>
                  <a:gd name="connsiteY15" fmla="*/ 208216 h 1274540"/>
                  <a:gd name="connsiteX16" fmla="*/ 422434 w 1087754"/>
                  <a:gd name="connsiteY16" fmla="*/ 206788 h 1274540"/>
                  <a:gd name="connsiteX17" fmla="*/ 441579 w 1087754"/>
                  <a:gd name="connsiteY17" fmla="*/ 222123 h 1274540"/>
                  <a:gd name="connsiteX18" fmla="*/ 454343 w 1087754"/>
                  <a:gd name="connsiteY18" fmla="*/ 243745 h 1274540"/>
                  <a:gd name="connsiteX19" fmla="*/ 451485 w 1087754"/>
                  <a:gd name="connsiteY19" fmla="*/ 254603 h 1274540"/>
                  <a:gd name="connsiteX20" fmla="*/ 468725 w 1087754"/>
                  <a:gd name="connsiteY20" fmla="*/ 260032 h 1274540"/>
                  <a:gd name="connsiteX21" fmla="*/ 475774 w 1087754"/>
                  <a:gd name="connsiteY21" fmla="*/ 273844 h 1274540"/>
                  <a:gd name="connsiteX22" fmla="*/ 487680 w 1087754"/>
                  <a:gd name="connsiteY22" fmla="*/ 270129 h 1274540"/>
                  <a:gd name="connsiteX23" fmla="*/ 496253 w 1087754"/>
                  <a:gd name="connsiteY23" fmla="*/ 273463 h 1274540"/>
                  <a:gd name="connsiteX24" fmla="*/ 501491 w 1087754"/>
                  <a:gd name="connsiteY24" fmla="*/ 299847 h 1274540"/>
                  <a:gd name="connsiteX25" fmla="*/ 514160 w 1087754"/>
                  <a:gd name="connsiteY25" fmla="*/ 316516 h 1274540"/>
                  <a:gd name="connsiteX26" fmla="*/ 514160 w 1087754"/>
                  <a:gd name="connsiteY26" fmla="*/ 316516 h 1274540"/>
                  <a:gd name="connsiteX27" fmla="*/ 525113 w 1087754"/>
                  <a:gd name="connsiteY27" fmla="*/ 328422 h 1274540"/>
                  <a:gd name="connsiteX28" fmla="*/ 528733 w 1087754"/>
                  <a:gd name="connsiteY28" fmla="*/ 340614 h 1274540"/>
                  <a:gd name="connsiteX29" fmla="*/ 523399 w 1087754"/>
                  <a:gd name="connsiteY29" fmla="*/ 366331 h 1274540"/>
                  <a:gd name="connsiteX30" fmla="*/ 531114 w 1087754"/>
                  <a:gd name="connsiteY30" fmla="*/ 378714 h 1274540"/>
                  <a:gd name="connsiteX31" fmla="*/ 525304 w 1087754"/>
                  <a:gd name="connsiteY31" fmla="*/ 388430 h 1274540"/>
                  <a:gd name="connsiteX32" fmla="*/ 537210 w 1087754"/>
                  <a:gd name="connsiteY32" fmla="*/ 400431 h 1274540"/>
                  <a:gd name="connsiteX33" fmla="*/ 556165 w 1087754"/>
                  <a:gd name="connsiteY33" fmla="*/ 407956 h 1274540"/>
                  <a:gd name="connsiteX34" fmla="*/ 568547 w 1087754"/>
                  <a:gd name="connsiteY34" fmla="*/ 405289 h 1274540"/>
                  <a:gd name="connsiteX35" fmla="*/ 574167 w 1087754"/>
                  <a:gd name="connsiteY35" fmla="*/ 410908 h 1274540"/>
                  <a:gd name="connsiteX36" fmla="*/ 598075 w 1087754"/>
                  <a:gd name="connsiteY36" fmla="*/ 406527 h 1274540"/>
                  <a:gd name="connsiteX37" fmla="*/ 601123 w 1087754"/>
                  <a:gd name="connsiteY37" fmla="*/ 400336 h 1274540"/>
                  <a:gd name="connsiteX38" fmla="*/ 615887 w 1087754"/>
                  <a:gd name="connsiteY38" fmla="*/ 402336 h 1274540"/>
                  <a:gd name="connsiteX39" fmla="*/ 618839 w 1087754"/>
                  <a:gd name="connsiteY39" fmla="*/ 405384 h 1274540"/>
                  <a:gd name="connsiteX40" fmla="*/ 611505 w 1087754"/>
                  <a:gd name="connsiteY40" fmla="*/ 411385 h 1274540"/>
                  <a:gd name="connsiteX41" fmla="*/ 628269 w 1087754"/>
                  <a:gd name="connsiteY41" fmla="*/ 426053 h 1274540"/>
                  <a:gd name="connsiteX42" fmla="*/ 641604 w 1087754"/>
                  <a:gd name="connsiteY42" fmla="*/ 424720 h 1274540"/>
                  <a:gd name="connsiteX43" fmla="*/ 647224 w 1087754"/>
                  <a:gd name="connsiteY43" fmla="*/ 418909 h 1274540"/>
                  <a:gd name="connsiteX44" fmla="*/ 655415 w 1087754"/>
                  <a:gd name="connsiteY44" fmla="*/ 427291 h 1274540"/>
                  <a:gd name="connsiteX45" fmla="*/ 674084 w 1087754"/>
                  <a:gd name="connsiteY45" fmla="*/ 428434 h 1274540"/>
                  <a:gd name="connsiteX46" fmla="*/ 689038 w 1087754"/>
                  <a:gd name="connsiteY46" fmla="*/ 444627 h 1274540"/>
                  <a:gd name="connsiteX47" fmla="*/ 707326 w 1087754"/>
                  <a:gd name="connsiteY47" fmla="*/ 440246 h 1274540"/>
                  <a:gd name="connsiteX48" fmla="*/ 707326 w 1087754"/>
                  <a:gd name="connsiteY48" fmla="*/ 440246 h 1274540"/>
                  <a:gd name="connsiteX49" fmla="*/ 719709 w 1087754"/>
                  <a:gd name="connsiteY49" fmla="*/ 449104 h 1274540"/>
                  <a:gd name="connsiteX50" fmla="*/ 730758 w 1087754"/>
                  <a:gd name="connsiteY50" fmla="*/ 470725 h 1274540"/>
                  <a:gd name="connsiteX51" fmla="*/ 724567 w 1087754"/>
                  <a:gd name="connsiteY51" fmla="*/ 478917 h 1274540"/>
                  <a:gd name="connsiteX52" fmla="*/ 731330 w 1087754"/>
                  <a:gd name="connsiteY52" fmla="*/ 488061 h 1274540"/>
                  <a:gd name="connsiteX53" fmla="*/ 727996 w 1087754"/>
                  <a:gd name="connsiteY53" fmla="*/ 508825 h 1274540"/>
                  <a:gd name="connsiteX54" fmla="*/ 705993 w 1087754"/>
                  <a:gd name="connsiteY54" fmla="*/ 528733 h 1274540"/>
                  <a:gd name="connsiteX55" fmla="*/ 713232 w 1087754"/>
                  <a:gd name="connsiteY55" fmla="*/ 546640 h 1274540"/>
                  <a:gd name="connsiteX56" fmla="*/ 723424 w 1087754"/>
                  <a:gd name="connsiteY56" fmla="*/ 560260 h 1274540"/>
                  <a:gd name="connsiteX57" fmla="*/ 737235 w 1087754"/>
                  <a:gd name="connsiteY57" fmla="*/ 564737 h 1274540"/>
                  <a:gd name="connsiteX58" fmla="*/ 740474 w 1087754"/>
                  <a:gd name="connsiteY58" fmla="*/ 573881 h 1274540"/>
                  <a:gd name="connsiteX59" fmla="*/ 754666 w 1087754"/>
                  <a:gd name="connsiteY59" fmla="*/ 587311 h 1274540"/>
                  <a:gd name="connsiteX60" fmla="*/ 773811 w 1087754"/>
                  <a:gd name="connsiteY60" fmla="*/ 591407 h 1274540"/>
                  <a:gd name="connsiteX61" fmla="*/ 793623 w 1087754"/>
                  <a:gd name="connsiteY61" fmla="*/ 581597 h 1274540"/>
                  <a:gd name="connsiteX62" fmla="*/ 804863 w 1087754"/>
                  <a:gd name="connsiteY62" fmla="*/ 584835 h 1274540"/>
                  <a:gd name="connsiteX63" fmla="*/ 820484 w 1087754"/>
                  <a:gd name="connsiteY63" fmla="*/ 620744 h 1274540"/>
                  <a:gd name="connsiteX64" fmla="*/ 822579 w 1087754"/>
                  <a:gd name="connsiteY64" fmla="*/ 636937 h 1274540"/>
                  <a:gd name="connsiteX65" fmla="*/ 854488 w 1087754"/>
                  <a:gd name="connsiteY65" fmla="*/ 633222 h 1274540"/>
                  <a:gd name="connsiteX66" fmla="*/ 877253 w 1087754"/>
                  <a:gd name="connsiteY66" fmla="*/ 620077 h 1274540"/>
                  <a:gd name="connsiteX67" fmla="*/ 879062 w 1087754"/>
                  <a:gd name="connsiteY67" fmla="*/ 614743 h 1274540"/>
                  <a:gd name="connsiteX68" fmla="*/ 871252 w 1087754"/>
                  <a:gd name="connsiteY68" fmla="*/ 603980 h 1274540"/>
                  <a:gd name="connsiteX69" fmla="*/ 877157 w 1087754"/>
                  <a:gd name="connsiteY69" fmla="*/ 590169 h 1274540"/>
                  <a:gd name="connsiteX70" fmla="*/ 873443 w 1087754"/>
                  <a:gd name="connsiteY70" fmla="*/ 573214 h 1274540"/>
                  <a:gd name="connsiteX71" fmla="*/ 876014 w 1087754"/>
                  <a:gd name="connsiteY71" fmla="*/ 567595 h 1274540"/>
                  <a:gd name="connsiteX72" fmla="*/ 889826 w 1087754"/>
                  <a:gd name="connsiteY72" fmla="*/ 579406 h 1274540"/>
                  <a:gd name="connsiteX73" fmla="*/ 896969 w 1087754"/>
                  <a:gd name="connsiteY73" fmla="*/ 575215 h 1274540"/>
                  <a:gd name="connsiteX74" fmla="*/ 919734 w 1087754"/>
                  <a:gd name="connsiteY74" fmla="*/ 580644 h 1274540"/>
                  <a:gd name="connsiteX75" fmla="*/ 941546 w 1087754"/>
                  <a:gd name="connsiteY75" fmla="*/ 565975 h 1274540"/>
                  <a:gd name="connsiteX76" fmla="*/ 967550 w 1087754"/>
                  <a:gd name="connsiteY76" fmla="*/ 585978 h 1274540"/>
                  <a:gd name="connsiteX77" fmla="*/ 984504 w 1087754"/>
                  <a:gd name="connsiteY77" fmla="*/ 592360 h 1274540"/>
                  <a:gd name="connsiteX78" fmla="*/ 992315 w 1087754"/>
                  <a:gd name="connsiteY78" fmla="*/ 601885 h 1274540"/>
                  <a:gd name="connsiteX79" fmla="*/ 1010126 w 1087754"/>
                  <a:gd name="connsiteY79" fmla="*/ 606361 h 1274540"/>
                  <a:gd name="connsiteX80" fmla="*/ 1026795 w 1087754"/>
                  <a:gd name="connsiteY80" fmla="*/ 603504 h 1274540"/>
                  <a:gd name="connsiteX81" fmla="*/ 1035749 w 1087754"/>
                  <a:gd name="connsiteY81" fmla="*/ 609029 h 1274540"/>
                  <a:gd name="connsiteX82" fmla="*/ 1035368 w 1087754"/>
                  <a:gd name="connsiteY82" fmla="*/ 617410 h 1274540"/>
                  <a:gd name="connsiteX83" fmla="*/ 1022318 w 1087754"/>
                  <a:gd name="connsiteY83" fmla="*/ 630079 h 1274540"/>
                  <a:gd name="connsiteX84" fmla="*/ 1035177 w 1087754"/>
                  <a:gd name="connsiteY84" fmla="*/ 637032 h 1274540"/>
                  <a:gd name="connsiteX85" fmla="*/ 1035749 w 1087754"/>
                  <a:gd name="connsiteY85" fmla="*/ 645414 h 1274540"/>
                  <a:gd name="connsiteX86" fmla="*/ 1049846 w 1087754"/>
                  <a:gd name="connsiteY86" fmla="*/ 663702 h 1274540"/>
                  <a:gd name="connsiteX87" fmla="*/ 1052322 w 1087754"/>
                  <a:gd name="connsiteY87" fmla="*/ 678942 h 1274540"/>
                  <a:gd name="connsiteX88" fmla="*/ 1059085 w 1087754"/>
                  <a:gd name="connsiteY88" fmla="*/ 688372 h 1274540"/>
                  <a:gd name="connsiteX89" fmla="*/ 1042607 w 1087754"/>
                  <a:gd name="connsiteY89" fmla="*/ 692372 h 1274540"/>
                  <a:gd name="connsiteX90" fmla="*/ 1036701 w 1087754"/>
                  <a:gd name="connsiteY90" fmla="*/ 707707 h 1274540"/>
                  <a:gd name="connsiteX91" fmla="*/ 1052036 w 1087754"/>
                  <a:gd name="connsiteY91" fmla="*/ 717899 h 1274540"/>
                  <a:gd name="connsiteX92" fmla="*/ 1045750 w 1087754"/>
                  <a:gd name="connsiteY92" fmla="*/ 736854 h 1274540"/>
                  <a:gd name="connsiteX93" fmla="*/ 1051465 w 1087754"/>
                  <a:gd name="connsiteY93" fmla="*/ 764476 h 1274540"/>
                  <a:gd name="connsiteX94" fmla="*/ 1048226 w 1087754"/>
                  <a:gd name="connsiteY94" fmla="*/ 806386 h 1274540"/>
                  <a:gd name="connsiteX95" fmla="*/ 1053560 w 1087754"/>
                  <a:gd name="connsiteY95" fmla="*/ 824579 h 1274540"/>
                  <a:gd name="connsiteX96" fmla="*/ 1049179 w 1087754"/>
                  <a:gd name="connsiteY96" fmla="*/ 835819 h 1274540"/>
                  <a:gd name="connsiteX97" fmla="*/ 1051655 w 1087754"/>
                  <a:gd name="connsiteY97" fmla="*/ 866013 h 1274540"/>
                  <a:gd name="connsiteX98" fmla="*/ 1047274 w 1087754"/>
                  <a:gd name="connsiteY98" fmla="*/ 873823 h 1274540"/>
                  <a:gd name="connsiteX99" fmla="*/ 1053275 w 1087754"/>
                  <a:gd name="connsiteY99" fmla="*/ 891445 h 1274540"/>
                  <a:gd name="connsiteX100" fmla="*/ 1051465 w 1087754"/>
                  <a:gd name="connsiteY100" fmla="*/ 947071 h 1274540"/>
                  <a:gd name="connsiteX101" fmla="*/ 1045464 w 1087754"/>
                  <a:gd name="connsiteY101" fmla="*/ 945451 h 1274540"/>
                  <a:gd name="connsiteX102" fmla="*/ 1041368 w 1087754"/>
                  <a:gd name="connsiteY102" fmla="*/ 959453 h 1274540"/>
                  <a:gd name="connsiteX103" fmla="*/ 1028224 w 1087754"/>
                  <a:gd name="connsiteY103" fmla="*/ 969835 h 1274540"/>
                  <a:gd name="connsiteX104" fmla="*/ 1017365 w 1087754"/>
                  <a:gd name="connsiteY104" fmla="*/ 964216 h 1274540"/>
                  <a:gd name="connsiteX105" fmla="*/ 1011174 w 1087754"/>
                  <a:gd name="connsiteY105" fmla="*/ 975550 h 1274540"/>
                  <a:gd name="connsiteX106" fmla="*/ 1003649 w 1087754"/>
                  <a:gd name="connsiteY106" fmla="*/ 973360 h 1274540"/>
                  <a:gd name="connsiteX107" fmla="*/ 993648 w 1087754"/>
                  <a:gd name="connsiteY107" fmla="*/ 1000887 h 1274540"/>
                  <a:gd name="connsiteX108" fmla="*/ 992696 w 1087754"/>
                  <a:gd name="connsiteY108" fmla="*/ 1025271 h 1274540"/>
                  <a:gd name="connsiteX109" fmla="*/ 995267 w 1087754"/>
                  <a:gd name="connsiteY109" fmla="*/ 1031367 h 1274540"/>
                  <a:gd name="connsiteX110" fmla="*/ 1008697 w 1087754"/>
                  <a:gd name="connsiteY110" fmla="*/ 1035558 h 1274540"/>
                  <a:gd name="connsiteX111" fmla="*/ 1032415 w 1087754"/>
                  <a:gd name="connsiteY111" fmla="*/ 1029938 h 1274540"/>
                  <a:gd name="connsiteX112" fmla="*/ 1036130 w 1087754"/>
                  <a:gd name="connsiteY112" fmla="*/ 1038892 h 1274540"/>
                  <a:gd name="connsiteX113" fmla="*/ 1044607 w 1087754"/>
                  <a:gd name="connsiteY113" fmla="*/ 1042702 h 1274540"/>
                  <a:gd name="connsiteX114" fmla="*/ 1045369 w 1087754"/>
                  <a:gd name="connsiteY114" fmla="*/ 1052417 h 1274540"/>
                  <a:gd name="connsiteX115" fmla="*/ 1066133 w 1087754"/>
                  <a:gd name="connsiteY115" fmla="*/ 1056513 h 1274540"/>
                  <a:gd name="connsiteX116" fmla="*/ 1066133 w 1087754"/>
                  <a:gd name="connsiteY116" fmla="*/ 1056513 h 1274540"/>
                  <a:gd name="connsiteX117" fmla="*/ 1072610 w 1087754"/>
                  <a:gd name="connsiteY117" fmla="*/ 1067752 h 1274540"/>
                  <a:gd name="connsiteX118" fmla="*/ 1057370 w 1087754"/>
                  <a:gd name="connsiteY118" fmla="*/ 1095851 h 1274540"/>
                  <a:gd name="connsiteX119" fmla="*/ 1067086 w 1087754"/>
                  <a:gd name="connsiteY119" fmla="*/ 1096708 h 1274540"/>
                  <a:gd name="connsiteX120" fmla="*/ 1072515 w 1087754"/>
                  <a:gd name="connsiteY120" fmla="*/ 1114711 h 1274540"/>
                  <a:gd name="connsiteX121" fmla="*/ 1082802 w 1087754"/>
                  <a:gd name="connsiteY121" fmla="*/ 1119664 h 1274540"/>
                  <a:gd name="connsiteX122" fmla="*/ 1087755 w 1087754"/>
                  <a:gd name="connsiteY122" fmla="*/ 1128903 h 1274540"/>
                  <a:gd name="connsiteX123" fmla="*/ 1087755 w 1087754"/>
                  <a:gd name="connsiteY123" fmla="*/ 1128903 h 1274540"/>
                  <a:gd name="connsiteX124" fmla="*/ 1074230 w 1087754"/>
                  <a:gd name="connsiteY124" fmla="*/ 1147953 h 1274540"/>
                  <a:gd name="connsiteX125" fmla="*/ 1062038 w 1087754"/>
                  <a:gd name="connsiteY125" fmla="*/ 1183862 h 1274540"/>
                  <a:gd name="connsiteX126" fmla="*/ 1051560 w 1087754"/>
                  <a:gd name="connsiteY126" fmla="*/ 1184339 h 1274540"/>
                  <a:gd name="connsiteX127" fmla="*/ 1055180 w 1087754"/>
                  <a:gd name="connsiteY127" fmla="*/ 1191863 h 1274540"/>
                  <a:gd name="connsiteX128" fmla="*/ 1049084 w 1087754"/>
                  <a:gd name="connsiteY128" fmla="*/ 1198055 h 1274540"/>
                  <a:gd name="connsiteX129" fmla="*/ 1050227 w 1087754"/>
                  <a:gd name="connsiteY129" fmla="*/ 1209484 h 1274540"/>
                  <a:gd name="connsiteX130" fmla="*/ 1045083 w 1087754"/>
                  <a:gd name="connsiteY130" fmla="*/ 1221200 h 1274540"/>
                  <a:gd name="connsiteX131" fmla="*/ 1039844 w 1087754"/>
                  <a:gd name="connsiteY131" fmla="*/ 1221486 h 1274540"/>
                  <a:gd name="connsiteX132" fmla="*/ 1033653 w 1087754"/>
                  <a:gd name="connsiteY132" fmla="*/ 1212247 h 1274540"/>
                  <a:gd name="connsiteX133" fmla="*/ 1005364 w 1087754"/>
                  <a:gd name="connsiteY133" fmla="*/ 1205389 h 1274540"/>
                  <a:gd name="connsiteX134" fmla="*/ 999839 w 1087754"/>
                  <a:gd name="connsiteY134" fmla="*/ 1209389 h 1274540"/>
                  <a:gd name="connsiteX135" fmla="*/ 980027 w 1087754"/>
                  <a:gd name="connsiteY135" fmla="*/ 1208151 h 1274540"/>
                  <a:gd name="connsiteX136" fmla="*/ 952214 w 1087754"/>
                  <a:gd name="connsiteY136" fmla="*/ 1196626 h 1274540"/>
                  <a:gd name="connsiteX137" fmla="*/ 932593 w 1087754"/>
                  <a:gd name="connsiteY137" fmla="*/ 1218438 h 1274540"/>
                  <a:gd name="connsiteX138" fmla="*/ 876776 w 1087754"/>
                  <a:gd name="connsiteY138" fmla="*/ 1254252 h 1274540"/>
                  <a:gd name="connsiteX139" fmla="*/ 848392 w 1087754"/>
                  <a:gd name="connsiteY139" fmla="*/ 1248727 h 1274540"/>
                  <a:gd name="connsiteX140" fmla="*/ 826675 w 1087754"/>
                  <a:gd name="connsiteY140" fmla="*/ 1222629 h 1274540"/>
                  <a:gd name="connsiteX141" fmla="*/ 815340 w 1087754"/>
                  <a:gd name="connsiteY141" fmla="*/ 1239298 h 1274540"/>
                  <a:gd name="connsiteX142" fmla="*/ 790766 w 1087754"/>
                  <a:gd name="connsiteY142" fmla="*/ 1243965 h 1274540"/>
                  <a:gd name="connsiteX143" fmla="*/ 751142 w 1087754"/>
                  <a:gd name="connsiteY143" fmla="*/ 1261586 h 1274540"/>
                  <a:gd name="connsiteX144" fmla="*/ 723805 w 1087754"/>
                  <a:gd name="connsiteY144" fmla="*/ 1259776 h 1274540"/>
                  <a:gd name="connsiteX145" fmla="*/ 715994 w 1087754"/>
                  <a:gd name="connsiteY145" fmla="*/ 1265777 h 1274540"/>
                  <a:gd name="connsiteX146" fmla="*/ 707136 w 1087754"/>
                  <a:gd name="connsiteY146" fmla="*/ 1252442 h 1274540"/>
                  <a:gd name="connsiteX147" fmla="*/ 695420 w 1087754"/>
                  <a:gd name="connsiteY147" fmla="*/ 1264539 h 1274540"/>
                  <a:gd name="connsiteX148" fmla="*/ 667512 w 1087754"/>
                  <a:gd name="connsiteY148" fmla="*/ 1259967 h 1274540"/>
                  <a:gd name="connsiteX149" fmla="*/ 652653 w 1087754"/>
                  <a:gd name="connsiteY149" fmla="*/ 1273778 h 1274540"/>
                  <a:gd name="connsiteX150" fmla="*/ 635699 w 1087754"/>
                  <a:gd name="connsiteY150" fmla="*/ 1266444 h 1274540"/>
                  <a:gd name="connsiteX151" fmla="*/ 631984 w 1087754"/>
                  <a:gd name="connsiteY151" fmla="*/ 1274540 h 1274540"/>
                  <a:gd name="connsiteX152" fmla="*/ 631984 w 1087754"/>
                  <a:gd name="connsiteY152" fmla="*/ 1274540 h 1274540"/>
                  <a:gd name="connsiteX153" fmla="*/ 625126 w 1087754"/>
                  <a:gd name="connsiteY153" fmla="*/ 1268539 h 1274540"/>
                  <a:gd name="connsiteX154" fmla="*/ 624459 w 1087754"/>
                  <a:gd name="connsiteY154" fmla="*/ 1257109 h 1274540"/>
                  <a:gd name="connsiteX155" fmla="*/ 603980 w 1087754"/>
                  <a:gd name="connsiteY155" fmla="*/ 1245489 h 1274540"/>
                  <a:gd name="connsiteX156" fmla="*/ 603790 w 1087754"/>
                  <a:gd name="connsiteY156" fmla="*/ 1219200 h 1274540"/>
                  <a:gd name="connsiteX157" fmla="*/ 599599 w 1087754"/>
                  <a:gd name="connsiteY157" fmla="*/ 1209008 h 1274540"/>
                  <a:gd name="connsiteX158" fmla="*/ 590169 w 1087754"/>
                  <a:gd name="connsiteY158" fmla="*/ 1201864 h 1274540"/>
                  <a:gd name="connsiteX159" fmla="*/ 597027 w 1087754"/>
                  <a:gd name="connsiteY159" fmla="*/ 1183767 h 1274540"/>
                  <a:gd name="connsiteX160" fmla="*/ 596456 w 1087754"/>
                  <a:gd name="connsiteY160" fmla="*/ 1168717 h 1274540"/>
                  <a:gd name="connsiteX161" fmla="*/ 591598 w 1087754"/>
                  <a:gd name="connsiteY161" fmla="*/ 1164717 h 1274540"/>
                  <a:gd name="connsiteX162" fmla="*/ 577215 w 1087754"/>
                  <a:gd name="connsiteY162" fmla="*/ 1166813 h 1274540"/>
                  <a:gd name="connsiteX163" fmla="*/ 565023 w 1087754"/>
                  <a:gd name="connsiteY163" fmla="*/ 1143476 h 1274540"/>
                  <a:gd name="connsiteX164" fmla="*/ 552926 w 1087754"/>
                  <a:gd name="connsiteY164" fmla="*/ 1133951 h 1274540"/>
                  <a:gd name="connsiteX165" fmla="*/ 539210 w 1087754"/>
                  <a:gd name="connsiteY165" fmla="*/ 1130522 h 1274540"/>
                  <a:gd name="connsiteX166" fmla="*/ 525113 w 1087754"/>
                  <a:gd name="connsiteY166" fmla="*/ 1083469 h 1274540"/>
                  <a:gd name="connsiteX167" fmla="*/ 507683 w 1087754"/>
                  <a:gd name="connsiteY167" fmla="*/ 1074610 h 1274540"/>
                  <a:gd name="connsiteX168" fmla="*/ 505301 w 1087754"/>
                  <a:gd name="connsiteY168" fmla="*/ 1042416 h 1274540"/>
                  <a:gd name="connsiteX169" fmla="*/ 499586 w 1087754"/>
                  <a:gd name="connsiteY169" fmla="*/ 1032605 h 1274540"/>
                  <a:gd name="connsiteX170" fmla="*/ 489395 w 1087754"/>
                  <a:gd name="connsiteY170" fmla="*/ 1034701 h 1274540"/>
                  <a:gd name="connsiteX171" fmla="*/ 474250 w 1087754"/>
                  <a:gd name="connsiteY171" fmla="*/ 1022604 h 1274540"/>
                  <a:gd name="connsiteX172" fmla="*/ 460629 w 1087754"/>
                  <a:gd name="connsiteY172" fmla="*/ 1024128 h 1274540"/>
                  <a:gd name="connsiteX173" fmla="*/ 446437 w 1087754"/>
                  <a:gd name="connsiteY173" fmla="*/ 1013650 h 1274540"/>
                  <a:gd name="connsiteX174" fmla="*/ 441484 w 1087754"/>
                  <a:gd name="connsiteY174" fmla="*/ 1000030 h 1274540"/>
                  <a:gd name="connsiteX175" fmla="*/ 415385 w 1087754"/>
                  <a:gd name="connsiteY175" fmla="*/ 980313 h 1274540"/>
                  <a:gd name="connsiteX176" fmla="*/ 404813 w 1087754"/>
                  <a:gd name="connsiteY176" fmla="*/ 979837 h 1274540"/>
                  <a:gd name="connsiteX177" fmla="*/ 397097 w 1087754"/>
                  <a:gd name="connsiteY177" fmla="*/ 970312 h 1274540"/>
                  <a:gd name="connsiteX178" fmla="*/ 382905 w 1087754"/>
                  <a:gd name="connsiteY178" fmla="*/ 964692 h 1274540"/>
                  <a:gd name="connsiteX179" fmla="*/ 353187 w 1087754"/>
                  <a:gd name="connsiteY179" fmla="*/ 938022 h 1274540"/>
                  <a:gd name="connsiteX180" fmla="*/ 343376 w 1087754"/>
                  <a:gd name="connsiteY180" fmla="*/ 934783 h 1274540"/>
                  <a:gd name="connsiteX181" fmla="*/ 333946 w 1087754"/>
                  <a:gd name="connsiteY181" fmla="*/ 925163 h 1274540"/>
                  <a:gd name="connsiteX182" fmla="*/ 331565 w 1087754"/>
                  <a:gd name="connsiteY182" fmla="*/ 915543 h 1274540"/>
                  <a:gd name="connsiteX183" fmla="*/ 321088 w 1087754"/>
                  <a:gd name="connsiteY183" fmla="*/ 915733 h 1274540"/>
                  <a:gd name="connsiteX184" fmla="*/ 286798 w 1087754"/>
                  <a:gd name="connsiteY184" fmla="*/ 887730 h 1274540"/>
                  <a:gd name="connsiteX185" fmla="*/ 276987 w 1087754"/>
                  <a:gd name="connsiteY185" fmla="*/ 889825 h 1274540"/>
                  <a:gd name="connsiteX186" fmla="*/ 269843 w 1087754"/>
                  <a:gd name="connsiteY186" fmla="*/ 883730 h 1274540"/>
                  <a:gd name="connsiteX187" fmla="*/ 264890 w 1087754"/>
                  <a:gd name="connsiteY187" fmla="*/ 868966 h 1274540"/>
                  <a:gd name="connsiteX188" fmla="*/ 266795 w 1087754"/>
                  <a:gd name="connsiteY188" fmla="*/ 853726 h 1274540"/>
                  <a:gd name="connsiteX189" fmla="*/ 262700 w 1087754"/>
                  <a:gd name="connsiteY189" fmla="*/ 848392 h 1274540"/>
                  <a:gd name="connsiteX190" fmla="*/ 253746 w 1087754"/>
                  <a:gd name="connsiteY190" fmla="*/ 852011 h 1274540"/>
                  <a:gd name="connsiteX191" fmla="*/ 246888 w 1087754"/>
                  <a:gd name="connsiteY191" fmla="*/ 843058 h 1274540"/>
                  <a:gd name="connsiteX192" fmla="*/ 242125 w 1087754"/>
                  <a:gd name="connsiteY192" fmla="*/ 821626 h 1274540"/>
                  <a:gd name="connsiteX193" fmla="*/ 235744 w 1087754"/>
                  <a:gd name="connsiteY193" fmla="*/ 817912 h 1274540"/>
                  <a:gd name="connsiteX194" fmla="*/ 236411 w 1087754"/>
                  <a:gd name="connsiteY194" fmla="*/ 810197 h 1274540"/>
                  <a:gd name="connsiteX195" fmla="*/ 226790 w 1087754"/>
                  <a:gd name="connsiteY195" fmla="*/ 803815 h 1274540"/>
                  <a:gd name="connsiteX196" fmla="*/ 212217 w 1087754"/>
                  <a:gd name="connsiteY196" fmla="*/ 782193 h 1274540"/>
                  <a:gd name="connsiteX197" fmla="*/ 198311 w 1087754"/>
                  <a:gd name="connsiteY197" fmla="*/ 739997 h 1274540"/>
                  <a:gd name="connsiteX198" fmla="*/ 179261 w 1087754"/>
                  <a:gd name="connsiteY198" fmla="*/ 746379 h 1274540"/>
                  <a:gd name="connsiteX199" fmla="*/ 177737 w 1087754"/>
                  <a:gd name="connsiteY199" fmla="*/ 714851 h 1274540"/>
                  <a:gd name="connsiteX200" fmla="*/ 162496 w 1087754"/>
                  <a:gd name="connsiteY200" fmla="*/ 691610 h 1274540"/>
                  <a:gd name="connsiteX201" fmla="*/ 119253 w 1087754"/>
                  <a:gd name="connsiteY201" fmla="*/ 657415 h 1274540"/>
                  <a:gd name="connsiteX202" fmla="*/ 117443 w 1087754"/>
                  <a:gd name="connsiteY202" fmla="*/ 643509 h 1274540"/>
                  <a:gd name="connsiteX203" fmla="*/ 110585 w 1087754"/>
                  <a:gd name="connsiteY203" fmla="*/ 636556 h 1274540"/>
                  <a:gd name="connsiteX204" fmla="*/ 98108 w 1087754"/>
                  <a:gd name="connsiteY204" fmla="*/ 627126 h 1274540"/>
                  <a:gd name="connsiteX205" fmla="*/ 91726 w 1087754"/>
                  <a:gd name="connsiteY205" fmla="*/ 628745 h 1274540"/>
                  <a:gd name="connsiteX206" fmla="*/ 74676 w 1087754"/>
                  <a:gd name="connsiteY206" fmla="*/ 601980 h 1274540"/>
                  <a:gd name="connsiteX207" fmla="*/ 72962 w 1087754"/>
                  <a:gd name="connsiteY207" fmla="*/ 589979 h 1274540"/>
                  <a:gd name="connsiteX208" fmla="*/ 43053 w 1087754"/>
                  <a:gd name="connsiteY208" fmla="*/ 550355 h 1274540"/>
                  <a:gd name="connsiteX209" fmla="*/ 51626 w 1087754"/>
                  <a:gd name="connsiteY209" fmla="*/ 532257 h 1274540"/>
                  <a:gd name="connsiteX210" fmla="*/ 32099 w 1087754"/>
                  <a:gd name="connsiteY210" fmla="*/ 509778 h 1274540"/>
                  <a:gd name="connsiteX211" fmla="*/ 44577 w 1087754"/>
                  <a:gd name="connsiteY211" fmla="*/ 493395 h 1274540"/>
                  <a:gd name="connsiteX212" fmla="*/ 39243 w 1087754"/>
                  <a:gd name="connsiteY212" fmla="*/ 487871 h 1274540"/>
                  <a:gd name="connsiteX213" fmla="*/ 38672 w 1087754"/>
                  <a:gd name="connsiteY213" fmla="*/ 477488 h 1274540"/>
                  <a:gd name="connsiteX214" fmla="*/ 31052 w 1087754"/>
                  <a:gd name="connsiteY214" fmla="*/ 472726 h 1274540"/>
                  <a:gd name="connsiteX215" fmla="*/ 31528 w 1087754"/>
                  <a:gd name="connsiteY215" fmla="*/ 458629 h 1274540"/>
                  <a:gd name="connsiteX216" fmla="*/ 16764 w 1087754"/>
                  <a:gd name="connsiteY216" fmla="*/ 448342 h 1274540"/>
                  <a:gd name="connsiteX217" fmla="*/ 19526 w 1087754"/>
                  <a:gd name="connsiteY217" fmla="*/ 422624 h 1274540"/>
                  <a:gd name="connsiteX218" fmla="*/ 32576 w 1087754"/>
                  <a:gd name="connsiteY218" fmla="*/ 409004 h 1274540"/>
                  <a:gd name="connsiteX219" fmla="*/ 1619 w 1087754"/>
                  <a:gd name="connsiteY219" fmla="*/ 373094 h 1274540"/>
                  <a:gd name="connsiteX220" fmla="*/ 0 w 1087754"/>
                  <a:gd name="connsiteY220" fmla="*/ 361664 h 1274540"/>
                  <a:gd name="connsiteX221" fmla="*/ 5048 w 1087754"/>
                  <a:gd name="connsiteY221" fmla="*/ 337471 h 1274540"/>
                  <a:gd name="connsiteX222" fmla="*/ 19431 w 1087754"/>
                  <a:gd name="connsiteY222" fmla="*/ 319754 h 1274540"/>
                  <a:gd name="connsiteX223" fmla="*/ 10001 w 1087754"/>
                  <a:gd name="connsiteY223" fmla="*/ 284131 h 1274540"/>
                  <a:gd name="connsiteX224" fmla="*/ 16955 w 1087754"/>
                  <a:gd name="connsiteY224" fmla="*/ 281559 h 1274540"/>
                  <a:gd name="connsiteX225" fmla="*/ 24003 w 1087754"/>
                  <a:gd name="connsiteY225" fmla="*/ 289179 h 1274540"/>
                  <a:gd name="connsiteX226" fmla="*/ 34100 w 1087754"/>
                  <a:gd name="connsiteY226" fmla="*/ 291370 h 1274540"/>
                  <a:gd name="connsiteX227" fmla="*/ 45149 w 1087754"/>
                  <a:gd name="connsiteY227" fmla="*/ 287560 h 1274540"/>
                  <a:gd name="connsiteX228" fmla="*/ 78581 w 1087754"/>
                  <a:gd name="connsiteY228" fmla="*/ 251746 h 1274540"/>
                  <a:gd name="connsiteX229" fmla="*/ 73438 w 1087754"/>
                  <a:gd name="connsiteY229" fmla="*/ 238506 h 1274540"/>
                  <a:gd name="connsiteX230" fmla="*/ 78391 w 1087754"/>
                  <a:gd name="connsiteY230" fmla="*/ 230029 h 1274540"/>
                  <a:gd name="connsiteX231" fmla="*/ 121825 w 1087754"/>
                  <a:gd name="connsiteY231" fmla="*/ 249650 h 1274540"/>
                  <a:gd name="connsiteX232" fmla="*/ 144875 w 1087754"/>
                  <a:gd name="connsiteY232" fmla="*/ 268796 h 1274540"/>
                  <a:gd name="connsiteX233" fmla="*/ 153257 w 1087754"/>
                  <a:gd name="connsiteY233" fmla="*/ 257270 h 1274540"/>
                  <a:gd name="connsiteX234" fmla="*/ 149352 w 1087754"/>
                  <a:gd name="connsiteY234" fmla="*/ 241744 h 1274540"/>
                  <a:gd name="connsiteX235" fmla="*/ 138017 w 1087754"/>
                  <a:gd name="connsiteY235" fmla="*/ 235267 h 1274540"/>
                  <a:gd name="connsiteX236" fmla="*/ 152781 w 1087754"/>
                  <a:gd name="connsiteY236" fmla="*/ 223647 h 1274540"/>
                  <a:gd name="connsiteX237" fmla="*/ 150019 w 1087754"/>
                  <a:gd name="connsiteY237" fmla="*/ 205549 h 1274540"/>
                  <a:gd name="connsiteX238" fmla="*/ 153543 w 1087754"/>
                  <a:gd name="connsiteY238" fmla="*/ 199072 h 1274540"/>
                  <a:gd name="connsiteX239" fmla="*/ 164306 w 1087754"/>
                  <a:gd name="connsiteY239" fmla="*/ 199549 h 1274540"/>
                  <a:gd name="connsiteX240" fmla="*/ 191643 w 1087754"/>
                  <a:gd name="connsiteY240" fmla="*/ 186880 h 1274540"/>
                  <a:gd name="connsiteX241" fmla="*/ 194786 w 1087754"/>
                  <a:gd name="connsiteY241" fmla="*/ 180594 h 1274540"/>
                  <a:gd name="connsiteX242" fmla="*/ 228981 w 1087754"/>
                  <a:gd name="connsiteY242" fmla="*/ 193643 h 1274540"/>
                  <a:gd name="connsiteX243" fmla="*/ 233839 w 1087754"/>
                  <a:gd name="connsiteY243" fmla="*/ 199168 h 1274540"/>
                  <a:gd name="connsiteX244" fmla="*/ 233839 w 1087754"/>
                  <a:gd name="connsiteY244" fmla="*/ 210312 h 1274540"/>
                  <a:gd name="connsiteX245" fmla="*/ 241459 w 1087754"/>
                  <a:gd name="connsiteY245" fmla="*/ 217265 h 1274540"/>
                  <a:gd name="connsiteX246" fmla="*/ 255270 w 1087754"/>
                  <a:gd name="connsiteY246" fmla="*/ 195453 h 1274540"/>
                  <a:gd name="connsiteX247" fmla="*/ 260699 w 1087754"/>
                  <a:gd name="connsiteY247" fmla="*/ 145923 h 1274540"/>
                  <a:gd name="connsiteX248" fmla="*/ 256413 w 1087754"/>
                  <a:gd name="connsiteY248" fmla="*/ 90011 h 1274540"/>
                  <a:gd name="connsiteX249" fmla="*/ 244602 w 1087754"/>
                  <a:gd name="connsiteY249" fmla="*/ 63246 h 1274540"/>
                  <a:gd name="connsiteX250" fmla="*/ 239935 w 1087754"/>
                  <a:gd name="connsiteY250" fmla="*/ 39243 h 1274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</a:cxnLst>
                <a:rect l="l" t="t" r="r" b="b"/>
                <a:pathLst>
                  <a:path w="1087754" h="1274540">
                    <a:moveTo>
                      <a:pt x="249174" y="3524"/>
                    </a:moveTo>
                    <a:lnTo>
                      <a:pt x="257651" y="0"/>
                    </a:lnTo>
                    <a:lnTo>
                      <a:pt x="261271" y="9620"/>
                    </a:lnTo>
                    <a:lnTo>
                      <a:pt x="280702" y="12954"/>
                    </a:lnTo>
                    <a:lnTo>
                      <a:pt x="284226" y="22193"/>
                    </a:lnTo>
                    <a:lnTo>
                      <a:pt x="294989" y="14668"/>
                    </a:lnTo>
                    <a:lnTo>
                      <a:pt x="299085" y="17812"/>
                    </a:lnTo>
                    <a:lnTo>
                      <a:pt x="307467" y="40672"/>
                    </a:lnTo>
                    <a:lnTo>
                      <a:pt x="347567" y="94392"/>
                    </a:lnTo>
                    <a:lnTo>
                      <a:pt x="342900" y="102013"/>
                    </a:lnTo>
                    <a:lnTo>
                      <a:pt x="334709" y="99631"/>
                    </a:lnTo>
                    <a:lnTo>
                      <a:pt x="334709" y="106394"/>
                    </a:lnTo>
                    <a:lnTo>
                      <a:pt x="368903" y="123539"/>
                    </a:lnTo>
                    <a:lnTo>
                      <a:pt x="366713" y="144494"/>
                    </a:lnTo>
                    <a:lnTo>
                      <a:pt x="381191" y="155543"/>
                    </a:lnTo>
                    <a:lnTo>
                      <a:pt x="417671" y="208216"/>
                    </a:lnTo>
                    <a:lnTo>
                      <a:pt x="422434" y="206788"/>
                    </a:lnTo>
                    <a:lnTo>
                      <a:pt x="441579" y="222123"/>
                    </a:lnTo>
                    <a:lnTo>
                      <a:pt x="454343" y="243745"/>
                    </a:lnTo>
                    <a:lnTo>
                      <a:pt x="451485" y="254603"/>
                    </a:lnTo>
                    <a:lnTo>
                      <a:pt x="468725" y="260032"/>
                    </a:lnTo>
                    <a:lnTo>
                      <a:pt x="475774" y="273844"/>
                    </a:lnTo>
                    <a:lnTo>
                      <a:pt x="487680" y="270129"/>
                    </a:lnTo>
                    <a:lnTo>
                      <a:pt x="496253" y="273463"/>
                    </a:lnTo>
                    <a:lnTo>
                      <a:pt x="501491" y="299847"/>
                    </a:lnTo>
                    <a:lnTo>
                      <a:pt x="514160" y="316516"/>
                    </a:lnTo>
                    <a:lnTo>
                      <a:pt x="514160" y="316516"/>
                    </a:lnTo>
                    <a:lnTo>
                      <a:pt x="525113" y="328422"/>
                    </a:lnTo>
                    <a:lnTo>
                      <a:pt x="528733" y="340614"/>
                    </a:lnTo>
                    <a:lnTo>
                      <a:pt x="523399" y="366331"/>
                    </a:lnTo>
                    <a:lnTo>
                      <a:pt x="531114" y="378714"/>
                    </a:lnTo>
                    <a:lnTo>
                      <a:pt x="525304" y="388430"/>
                    </a:lnTo>
                    <a:lnTo>
                      <a:pt x="537210" y="400431"/>
                    </a:lnTo>
                    <a:lnTo>
                      <a:pt x="556165" y="407956"/>
                    </a:lnTo>
                    <a:lnTo>
                      <a:pt x="568547" y="405289"/>
                    </a:lnTo>
                    <a:lnTo>
                      <a:pt x="574167" y="410908"/>
                    </a:lnTo>
                    <a:lnTo>
                      <a:pt x="598075" y="406527"/>
                    </a:lnTo>
                    <a:lnTo>
                      <a:pt x="601123" y="400336"/>
                    </a:lnTo>
                    <a:lnTo>
                      <a:pt x="615887" y="402336"/>
                    </a:lnTo>
                    <a:lnTo>
                      <a:pt x="618839" y="405384"/>
                    </a:lnTo>
                    <a:lnTo>
                      <a:pt x="611505" y="411385"/>
                    </a:lnTo>
                    <a:lnTo>
                      <a:pt x="628269" y="426053"/>
                    </a:lnTo>
                    <a:lnTo>
                      <a:pt x="641604" y="424720"/>
                    </a:lnTo>
                    <a:lnTo>
                      <a:pt x="647224" y="418909"/>
                    </a:lnTo>
                    <a:lnTo>
                      <a:pt x="655415" y="427291"/>
                    </a:lnTo>
                    <a:lnTo>
                      <a:pt x="674084" y="428434"/>
                    </a:lnTo>
                    <a:lnTo>
                      <a:pt x="689038" y="444627"/>
                    </a:lnTo>
                    <a:lnTo>
                      <a:pt x="707326" y="440246"/>
                    </a:lnTo>
                    <a:lnTo>
                      <a:pt x="707326" y="440246"/>
                    </a:lnTo>
                    <a:lnTo>
                      <a:pt x="719709" y="449104"/>
                    </a:lnTo>
                    <a:lnTo>
                      <a:pt x="730758" y="470725"/>
                    </a:lnTo>
                    <a:lnTo>
                      <a:pt x="724567" y="478917"/>
                    </a:lnTo>
                    <a:lnTo>
                      <a:pt x="731330" y="488061"/>
                    </a:lnTo>
                    <a:lnTo>
                      <a:pt x="727996" y="508825"/>
                    </a:lnTo>
                    <a:lnTo>
                      <a:pt x="705993" y="528733"/>
                    </a:lnTo>
                    <a:lnTo>
                      <a:pt x="713232" y="546640"/>
                    </a:lnTo>
                    <a:lnTo>
                      <a:pt x="723424" y="560260"/>
                    </a:lnTo>
                    <a:lnTo>
                      <a:pt x="737235" y="564737"/>
                    </a:lnTo>
                    <a:lnTo>
                      <a:pt x="740474" y="573881"/>
                    </a:lnTo>
                    <a:lnTo>
                      <a:pt x="754666" y="587311"/>
                    </a:lnTo>
                    <a:lnTo>
                      <a:pt x="773811" y="591407"/>
                    </a:lnTo>
                    <a:lnTo>
                      <a:pt x="793623" y="581597"/>
                    </a:lnTo>
                    <a:lnTo>
                      <a:pt x="804863" y="584835"/>
                    </a:lnTo>
                    <a:lnTo>
                      <a:pt x="820484" y="620744"/>
                    </a:lnTo>
                    <a:lnTo>
                      <a:pt x="822579" y="636937"/>
                    </a:lnTo>
                    <a:lnTo>
                      <a:pt x="854488" y="633222"/>
                    </a:lnTo>
                    <a:lnTo>
                      <a:pt x="877253" y="620077"/>
                    </a:lnTo>
                    <a:lnTo>
                      <a:pt x="879062" y="614743"/>
                    </a:lnTo>
                    <a:lnTo>
                      <a:pt x="871252" y="603980"/>
                    </a:lnTo>
                    <a:lnTo>
                      <a:pt x="877157" y="590169"/>
                    </a:lnTo>
                    <a:lnTo>
                      <a:pt x="873443" y="573214"/>
                    </a:lnTo>
                    <a:lnTo>
                      <a:pt x="876014" y="567595"/>
                    </a:lnTo>
                    <a:lnTo>
                      <a:pt x="889826" y="579406"/>
                    </a:lnTo>
                    <a:lnTo>
                      <a:pt x="896969" y="575215"/>
                    </a:lnTo>
                    <a:lnTo>
                      <a:pt x="919734" y="580644"/>
                    </a:lnTo>
                    <a:lnTo>
                      <a:pt x="941546" y="565975"/>
                    </a:lnTo>
                    <a:lnTo>
                      <a:pt x="967550" y="585978"/>
                    </a:lnTo>
                    <a:lnTo>
                      <a:pt x="984504" y="592360"/>
                    </a:lnTo>
                    <a:lnTo>
                      <a:pt x="992315" y="601885"/>
                    </a:lnTo>
                    <a:lnTo>
                      <a:pt x="1010126" y="606361"/>
                    </a:lnTo>
                    <a:lnTo>
                      <a:pt x="1026795" y="603504"/>
                    </a:lnTo>
                    <a:lnTo>
                      <a:pt x="1035749" y="609029"/>
                    </a:lnTo>
                    <a:lnTo>
                      <a:pt x="1035368" y="617410"/>
                    </a:lnTo>
                    <a:lnTo>
                      <a:pt x="1022318" y="630079"/>
                    </a:lnTo>
                    <a:lnTo>
                      <a:pt x="1035177" y="637032"/>
                    </a:lnTo>
                    <a:lnTo>
                      <a:pt x="1035749" y="645414"/>
                    </a:lnTo>
                    <a:lnTo>
                      <a:pt x="1049846" y="663702"/>
                    </a:lnTo>
                    <a:lnTo>
                      <a:pt x="1052322" y="678942"/>
                    </a:lnTo>
                    <a:lnTo>
                      <a:pt x="1059085" y="688372"/>
                    </a:lnTo>
                    <a:lnTo>
                      <a:pt x="1042607" y="692372"/>
                    </a:lnTo>
                    <a:lnTo>
                      <a:pt x="1036701" y="707707"/>
                    </a:lnTo>
                    <a:lnTo>
                      <a:pt x="1052036" y="717899"/>
                    </a:lnTo>
                    <a:lnTo>
                      <a:pt x="1045750" y="736854"/>
                    </a:lnTo>
                    <a:lnTo>
                      <a:pt x="1051465" y="764476"/>
                    </a:lnTo>
                    <a:lnTo>
                      <a:pt x="1048226" y="806386"/>
                    </a:lnTo>
                    <a:lnTo>
                      <a:pt x="1053560" y="824579"/>
                    </a:lnTo>
                    <a:lnTo>
                      <a:pt x="1049179" y="835819"/>
                    </a:lnTo>
                    <a:lnTo>
                      <a:pt x="1051655" y="866013"/>
                    </a:lnTo>
                    <a:lnTo>
                      <a:pt x="1047274" y="873823"/>
                    </a:lnTo>
                    <a:lnTo>
                      <a:pt x="1053275" y="891445"/>
                    </a:lnTo>
                    <a:lnTo>
                      <a:pt x="1051465" y="947071"/>
                    </a:lnTo>
                    <a:lnTo>
                      <a:pt x="1045464" y="945451"/>
                    </a:lnTo>
                    <a:lnTo>
                      <a:pt x="1041368" y="959453"/>
                    </a:lnTo>
                    <a:lnTo>
                      <a:pt x="1028224" y="969835"/>
                    </a:lnTo>
                    <a:lnTo>
                      <a:pt x="1017365" y="964216"/>
                    </a:lnTo>
                    <a:lnTo>
                      <a:pt x="1011174" y="975550"/>
                    </a:lnTo>
                    <a:lnTo>
                      <a:pt x="1003649" y="973360"/>
                    </a:lnTo>
                    <a:lnTo>
                      <a:pt x="993648" y="1000887"/>
                    </a:lnTo>
                    <a:lnTo>
                      <a:pt x="992696" y="1025271"/>
                    </a:lnTo>
                    <a:lnTo>
                      <a:pt x="995267" y="1031367"/>
                    </a:lnTo>
                    <a:lnTo>
                      <a:pt x="1008697" y="1035558"/>
                    </a:lnTo>
                    <a:lnTo>
                      <a:pt x="1032415" y="1029938"/>
                    </a:lnTo>
                    <a:lnTo>
                      <a:pt x="1036130" y="1038892"/>
                    </a:lnTo>
                    <a:lnTo>
                      <a:pt x="1044607" y="1042702"/>
                    </a:lnTo>
                    <a:lnTo>
                      <a:pt x="1045369" y="1052417"/>
                    </a:lnTo>
                    <a:lnTo>
                      <a:pt x="1066133" y="1056513"/>
                    </a:lnTo>
                    <a:lnTo>
                      <a:pt x="1066133" y="1056513"/>
                    </a:lnTo>
                    <a:lnTo>
                      <a:pt x="1072610" y="1067752"/>
                    </a:lnTo>
                    <a:lnTo>
                      <a:pt x="1057370" y="1095851"/>
                    </a:lnTo>
                    <a:lnTo>
                      <a:pt x="1067086" y="1096708"/>
                    </a:lnTo>
                    <a:lnTo>
                      <a:pt x="1072515" y="1114711"/>
                    </a:lnTo>
                    <a:lnTo>
                      <a:pt x="1082802" y="1119664"/>
                    </a:lnTo>
                    <a:lnTo>
                      <a:pt x="1087755" y="1128903"/>
                    </a:lnTo>
                    <a:lnTo>
                      <a:pt x="1087755" y="1128903"/>
                    </a:lnTo>
                    <a:lnTo>
                      <a:pt x="1074230" y="1147953"/>
                    </a:lnTo>
                    <a:lnTo>
                      <a:pt x="1062038" y="1183862"/>
                    </a:lnTo>
                    <a:lnTo>
                      <a:pt x="1051560" y="1184339"/>
                    </a:lnTo>
                    <a:lnTo>
                      <a:pt x="1055180" y="1191863"/>
                    </a:lnTo>
                    <a:lnTo>
                      <a:pt x="1049084" y="1198055"/>
                    </a:lnTo>
                    <a:lnTo>
                      <a:pt x="1050227" y="1209484"/>
                    </a:lnTo>
                    <a:lnTo>
                      <a:pt x="1045083" y="1221200"/>
                    </a:lnTo>
                    <a:lnTo>
                      <a:pt x="1039844" y="1221486"/>
                    </a:lnTo>
                    <a:lnTo>
                      <a:pt x="1033653" y="1212247"/>
                    </a:lnTo>
                    <a:lnTo>
                      <a:pt x="1005364" y="1205389"/>
                    </a:lnTo>
                    <a:lnTo>
                      <a:pt x="999839" y="1209389"/>
                    </a:lnTo>
                    <a:lnTo>
                      <a:pt x="980027" y="1208151"/>
                    </a:lnTo>
                    <a:lnTo>
                      <a:pt x="952214" y="1196626"/>
                    </a:lnTo>
                    <a:lnTo>
                      <a:pt x="932593" y="1218438"/>
                    </a:lnTo>
                    <a:lnTo>
                      <a:pt x="876776" y="1254252"/>
                    </a:lnTo>
                    <a:lnTo>
                      <a:pt x="848392" y="1248727"/>
                    </a:lnTo>
                    <a:lnTo>
                      <a:pt x="826675" y="1222629"/>
                    </a:lnTo>
                    <a:lnTo>
                      <a:pt x="815340" y="1239298"/>
                    </a:lnTo>
                    <a:lnTo>
                      <a:pt x="790766" y="1243965"/>
                    </a:lnTo>
                    <a:lnTo>
                      <a:pt x="751142" y="1261586"/>
                    </a:lnTo>
                    <a:lnTo>
                      <a:pt x="723805" y="1259776"/>
                    </a:lnTo>
                    <a:lnTo>
                      <a:pt x="715994" y="1265777"/>
                    </a:lnTo>
                    <a:lnTo>
                      <a:pt x="707136" y="1252442"/>
                    </a:lnTo>
                    <a:lnTo>
                      <a:pt x="695420" y="1264539"/>
                    </a:lnTo>
                    <a:lnTo>
                      <a:pt x="667512" y="1259967"/>
                    </a:lnTo>
                    <a:lnTo>
                      <a:pt x="652653" y="1273778"/>
                    </a:lnTo>
                    <a:lnTo>
                      <a:pt x="635699" y="1266444"/>
                    </a:lnTo>
                    <a:lnTo>
                      <a:pt x="631984" y="1274540"/>
                    </a:lnTo>
                    <a:lnTo>
                      <a:pt x="631984" y="1274540"/>
                    </a:lnTo>
                    <a:lnTo>
                      <a:pt x="625126" y="1268539"/>
                    </a:lnTo>
                    <a:lnTo>
                      <a:pt x="624459" y="1257109"/>
                    </a:lnTo>
                    <a:lnTo>
                      <a:pt x="603980" y="1245489"/>
                    </a:lnTo>
                    <a:lnTo>
                      <a:pt x="603790" y="1219200"/>
                    </a:lnTo>
                    <a:lnTo>
                      <a:pt x="599599" y="1209008"/>
                    </a:lnTo>
                    <a:lnTo>
                      <a:pt x="590169" y="1201864"/>
                    </a:lnTo>
                    <a:lnTo>
                      <a:pt x="597027" y="1183767"/>
                    </a:lnTo>
                    <a:lnTo>
                      <a:pt x="596456" y="1168717"/>
                    </a:lnTo>
                    <a:lnTo>
                      <a:pt x="591598" y="1164717"/>
                    </a:lnTo>
                    <a:lnTo>
                      <a:pt x="577215" y="1166813"/>
                    </a:lnTo>
                    <a:lnTo>
                      <a:pt x="565023" y="1143476"/>
                    </a:lnTo>
                    <a:lnTo>
                      <a:pt x="552926" y="1133951"/>
                    </a:lnTo>
                    <a:lnTo>
                      <a:pt x="539210" y="1130522"/>
                    </a:lnTo>
                    <a:lnTo>
                      <a:pt x="525113" y="1083469"/>
                    </a:lnTo>
                    <a:lnTo>
                      <a:pt x="507683" y="1074610"/>
                    </a:lnTo>
                    <a:lnTo>
                      <a:pt x="505301" y="1042416"/>
                    </a:lnTo>
                    <a:lnTo>
                      <a:pt x="499586" y="1032605"/>
                    </a:lnTo>
                    <a:lnTo>
                      <a:pt x="489395" y="1034701"/>
                    </a:lnTo>
                    <a:lnTo>
                      <a:pt x="474250" y="1022604"/>
                    </a:lnTo>
                    <a:lnTo>
                      <a:pt x="460629" y="1024128"/>
                    </a:lnTo>
                    <a:lnTo>
                      <a:pt x="446437" y="1013650"/>
                    </a:lnTo>
                    <a:lnTo>
                      <a:pt x="441484" y="1000030"/>
                    </a:lnTo>
                    <a:lnTo>
                      <a:pt x="415385" y="980313"/>
                    </a:lnTo>
                    <a:lnTo>
                      <a:pt x="404813" y="979837"/>
                    </a:lnTo>
                    <a:lnTo>
                      <a:pt x="397097" y="970312"/>
                    </a:lnTo>
                    <a:lnTo>
                      <a:pt x="382905" y="964692"/>
                    </a:lnTo>
                    <a:lnTo>
                      <a:pt x="353187" y="938022"/>
                    </a:lnTo>
                    <a:lnTo>
                      <a:pt x="343376" y="934783"/>
                    </a:lnTo>
                    <a:lnTo>
                      <a:pt x="333946" y="925163"/>
                    </a:lnTo>
                    <a:lnTo>
                      <a:pt x="331565" y="915543"/>
                    </a:lnTo>
                    <a:lnTo>
                      <a:pt x="321088" y="915733"/>
                    </a:lnTo>
                    <a:lnTo>
                      <a:pt x="286798" y="887730"/>
                    </a:lnTo>
                    <a:lnTo>
                      <a:pt x="276987" y="889825"/>
                    </a:lnTo>
                    <a:lnTo>
                      <a:pt x="269843" y="883730"/>
                    </a:lnTo>
                    <a:lnTo>
                      <a:pt x="264890" y="868966"/>
                    </a:lnTo>
                    <a:lnTo>
                      <a:pt x="266795" y="853726"/>
                    </a:lnTo>
                    <a:lnTo>
                      <a:pt x="262700" y="848392"/>
                    </a:lnTo>
                    <a:lnTo>
                      <a:pt x="253746" y="852011"/>
                    </a:lnTo>
                    <a:lnTo>
                      <a:pt x="246888" y="843058"/>
                    </a:lnTo>
                    <a:lnTo>
                      <a:pt x="242125" y="821626"/>
                    </a:lnTo>
                    <a:lnTo>
                      <a:pt x="235744" y="817912"/>
                    </a:lnTo>
                    <a:lnTo>
                      <a:pt x="236411" y="810197"/>
                    </a:lnTo>
                    <a:lnTo>
                      <a:pt x="226790" y="803815"/>
                    </a:lnTo>
                    <a:lnTo>
                      <a:pt x="212217" y="782193"/>
                    </a:lnTo>
                    <a:lnTo>
                      <a:pt x="198311" y="739997"/>
                    </a:lnTo>
                    <a:lnTo>
                      <a:pt x="179261" y="746379"/>
                    </a:lnTo>
                    <a:lnTo>
                      <a:pt x="177737" y="714851"/>
                    </a:lnTo>
                    <a:lnTo>
                      <a:pt x="162496" y="691610"/>
                    </a:lnTo>
                    <a:lnTo>
                      <a:pt x="119253" y="657415"/>
                    </a:lnTo>
                    <a:lnTo>
                      <a:pt x="117443" y="643509"/>
                    </a:lnTo>
                    <a:lnTo>
                      <a:pt x="110585" y="636556"/>
                    </a:lnTo>
                    <a:lnTo>
                      <a:pt x="98108" y="627126"/>
                    </a:lnTo>
                    <a:lnTo>
                      <a:pt x="91726" y="628745"/>
                    </a:lnTo>
                    <a:lnTo>
                      <a:pt x="74676" y="601980"/>
                    </a:lnTo>
                    <a:lnTo>
                      <a:pt x="72962" y="589979"/>
                    </a:lnTo>
                    <a:lnTo>
                      <a:pt x="43053" y="550355"/>
                    </a:lnTo>
                    <a:lnTo>
                      <a:pt x="51626" y="532257"/>
                    </a:lnTo>
                    <a:lnTo>
                      <a:pt x="32099" y="509778"/>
                    </a:lnTo>
                    <a:lnTo>
                      <a:pt x="44577" y="493395"/>
                    </a:lnTo>
                    <a:lnTo>
                      <a:pt x="39243" y="487871"/>
                    </a:lnTo>
                    <a:lnTo>
                      <a:pt x="38672" y="477488"/>
                    </a:lnTo>
                    <a:lnTo>
                      <a:pt x="31052" y="472726"/>
                    </a:lnTo>
                    <a:lnTo>
                      <a:pt x="31528" y="458629"/>
                    </a:lnTo>
                    <a:lnTo>
                      <a:pt x="16764" y="448342"/>
                    </a:lnTo>
                    <a:lnTo>
                      <a:pt x="19526" y="422624"/>
                    </a:lnTo>
                    <a:lnTo>
                      <a:pt x="32576" y="409004"/>
                    </a:lnTo>
                    <a:lnTo>
                      <a:pt x="1619" y="373094"/>
                    </a:lnTo>
                    <a:lnTo>
                      <a:pt x="0" y="361664"/>
                    </a:lnTo>
                    <a:lnTo>
                      <a:pt x="5048" y="337471"/>
                    </a:lnTo>
                    <a:lnTo>
                      <a:pt x="19431" y="319754"/>
                    </a:lnTo>
                    <a:lnTo>
                      <a:pt x="10001" y="284131"/>
                    </a:lnTo>
                    <a:lnTo>
                      <a:pt x="16955" y="281559"/>
                    </a:lnTo>
                    <a:lnTo>
                      <a:pt x="24003" y="289179"/>
                    </a:lnTo>
                    <a:lnTo>
                      <a:pt x="34100" y="291370"/>
                    </a:lnTo>
                    <a:lnTo>
                      <a:pt x="45149" y="287560"/>
                    </a:lnTo>
                    <a:lnTo>
                      <a:pt x="78581" y="251746"/>
                    </a:lnTo>
                    <a:lnTo>
                      <a:pt x="73438" y="238506"/>
                    </a:lnTo>
                    <a:lnTo>
                      <a:pt x="78391" y="230029"/>
                    </a:lnTo>
                    <a:lnTo>
                      <a:pt x="121825" y="249650"/>
                    </a:lnTo>
                    <a:lnTo>
                      <a:pt x="144875" y="268796"/>
                    </a:lnTo>
                    <a:lnTo>
                      <a:pt x="153257" y="257270"/>
                    </a:lnTo>
                    <a:lnTo>
                      <a:pt x="149352" y="241744"/>
                    </a:lnTo>
                    <a:lnTo>
                      <a:pt x="138017" y="235267"/>
                    </a:lnTo>
                    <a:lnTo>
                      <a:pt x="152781" y="223647"/>
                    </a:lnTo>
                    <a:lnTo>
                      <a:pt x="150019" y="205549"/>
                    </a:lnTo>
                    <a:lnTo>
                      <a:pt x="153543" y="199072"/>
                    </a:lnTo>
                    <a:lnTo>
                      <a:pt x="164306" y="199549"/>
                    </a:lnTo>
                    <a:lnTo>
                      <a:pt x="191643" y="186880"/>
                    </a:lnTo>
                    <a:lnTo>
                      <a:pt x="194786" y="180594"/>
                    </a:lnTo>
                    <a:lnTo>
                      <a:pt x="228981" y="193643"/>
                    </a:lnTo>
                    <a:lnTo>
                      <a:pt x="233839" y="199168"/>
                    </a:lnTo>
                    <a:lnTo>
                      <a:pt x="233839" y="210312"/>
                    </a:lnTo>
                    <a:lnTo>
                      <a:pt x="241459" y="217265"/>
                    </a:lnTo>
                    <a:lnTo>
                      <a:pt x="255270" y="195453"/>
                    </a:lnTo>
                    <a:lnTo>
                      <a:pt x="260699" y="145923"/>
                    </a:lnTo>
                    <a:lnTo>
                      <a:pt x="256413" y="90011"/>
                    </a:lnTo>
                    <a:lnTo>
                      <a:pt x="244602" y="63246"/>
                    </a:lnTo>
                    <a:lnTo>
                      <a:pt x="239935" y="39243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6" name="任意多边形: 形状 61"/>
              <p:cNvSpPr/>
              <p:nvPr>
                <p:custDataLst>
                  <p:tags r:id="rId114"/>
                </p:custDataLst>
              </p:nvPr>
            </p:nvSpPr>
            <p:spPr>
              <a:xfrm>
                <a:off x="5887" y="6319"/>
                <a:ext cx="73" cy="93"/>
              </a:xfrm>
              <a:custGeom>
                <a:avLst/>
                <a:gdLst>
                  <a:gd name="connsiteX0" fmla="*/ 1333 w 641318"/>
                  <a:gd name="connsiteY0" fmla="*/ 57817 h 674084"/>
                  <a:gd name="connsiteX1" fmla="*/ 1429 w 641318"/>
                  <a:gd name="connsiteY1" fmla="*/ 49721 h 674084"/>
                  <a:gd name="connsiteX2" fmla="*/ 12192 w 641318"/>
                  <a:gd name="connsiteY2" fmla="*/ 44672 h 674084"/>
                  <a:gd name="connsiteX3" fmla="*/ 15907 w 641318"/>
                  <a:gd name="connsiteY3" fmla="*/ 37529 h 674084"/>
                  <a:gd name="connsiteX4" fmla="*/ 8668 w 641318"/>
                  <a:gd name="connsiteY4" fmla="*/ 28384 h 674084"/>
                  <a:gd name="connsiteX5" fmla="*/ 12383 w 641318"/>
                  <a:gd name="connsiteY5" fmla="*/ 17526 h 674084"/>
                  <a:gd name="connsiteX6" fmla="*/ 24479 w 641318"/>
                  <a:gd name="connsiteY6" fmla="*/ 7144 h 674084"/>
                  <a:gd name="connsiteX7" fmla="*/ 23908 w 641318"/>
                  <a:gd name="connsiteY7" fmla="*/ 762 h 674084"/>
                  <a:gd name="connsiteX8" fmla="*/ 33338 w 641318"/>
                  <a:gd name="connsiteY8" fmla="*/ 0 h 674084"/>
                  <a:gd name="connsiteX9" fmla="*/ 53150 w 641318"/>
                  <a:gd name="connsiteY9" fmla="*/ 21907 h 674084"/>
                  <a:gd name="connsiteX10" fmla="*/ 87630 w 641318"/>
                  <a:gd name="connsiteY10" fmla="*/ 21812 h 674084"/>
                  <a:gd name="connsiteX11" fmla="*/ 86201 w 641318"/>
                  <a:gd name="connsiteY11" fmla="*/ 29528 h 674084"/>
                  <a:gd name="connsiteX12" fmla="*/ 93440 w 641318"/>
                  <a:gd name="connsiteY12" fmla="*/ 52006 h 674084"/>
                  <a:gd name="connsiteX13" fmla="*/ 103918 w 641318"/>
                  <a:gd name="connsiteY13" fmla="*/ 64865 h 674084"/>
                  <a:gd name="connsiteX14" fmla="*/ 108109 w 641318"/>
                  <a:gd name="connsiteY14" fmla="*/ 59912 h 674084"/>
                  <a:gd name="connsiteX15" fmla="*/ 143828 w 641318"/>
                  <a:gd name="connsiteY15" fmla="*/ 63722 h 674084"/>
                  <a:gd name="connsiteX16" fmla="*/ 194215 w 641318"/>
                  <a:gd name="connsiteY16" fmla="*/ 89059 h 674084"/>
                  <a:gd name="connsiteX17" fmla="*/ 223742 w 641318"/>
                  <a:gd name="connsiteY17" fmla="*/ 94202 h 674084"/>
                  <a:gd name="connsiteX18" fmla="*/ 225171 w 641318"/>
                  <a:gd name="connsiteY18" fmla="*/ 73914 h 674084"/>
                  <a:gd name="connsiteX19" fmla="*/ 221266 w 641318"/>
                  <a:gd name="connsiteY19" fmla="*/ 68389 h 674084"/>
                  <a:gd name="connsiteX20" fmla="*/ 225933 w 641318"/>
                  <a:gd name="connsiteY20" fmla="*/ 60865 h 674084"/>
                  <a:gd name="connsiteX21" fmla="*/ 242411 w 641318"/>
                  <a:gd name="connsiteY21" fmla="*/ 61722 h 674084"/>
                  <a:gd name="connsiteX22" fmla="*/ 261652 w 641318"/>
                  <a:gd name="connsiteY22" fmla="*/ 70675 h 674084"/>
                  <a:gd name="connsiteX23" fmla="*/ 275939 w 641318"/>
                  <a:gd name="connsiteY23" fmla="*/ 66389 h 674084"/>
                  <a:gd name="connsiteX24" fmla="*/ 278416 w 641318"/>
                  <a:gd name="connsiteY24" fmla="*/ 69247 h 674084"/>
                  <a:gd name="connsiteX25" fmla="*/ 278416 w 641318"/>
                  <a:gd name="connsiteY25" fmla="*/ 69247 h 674084"/>
                  <a:gd name="connsiteX26" fmla="*/ 282321 w 641318"/>
                  <a:gd name="connsiteY26" fmla="*/ 78867 h 674084"/>
                  <a:gd name="connsiteX27" fmla="*/ 309944 w 641318"/>
                  <a:gd name="connsiteY27" fmla="*/ 79438 h 674084"/>
                  <a:gd name="connsiteX28" fmla="*/ 328327 w 641318"/>
                  <a:gd name="connsiteY28" fmla="*/ 91249 h 674084"/>
                  <a:gd name="connsiteX29" fmla="*/ 350139 w 641318"/>
                  <a:gd name="connsiteY29" fmla="*/ 96012 h 674084"/>
                  <a:gd name="connsiteX30" fmla="*/ 366617 w 641318"/>
                  <a:gd name="connsiteY30" fmla="*/ 93440 h 674084"/>
                  <a:gd name="connsiteX31" fmla="*/ 385572 w 641318"/>
                  <a:gd name="connsiteY31" fmla="*/ 111442 h 674084"/>
                  <a:gd name="connsiteX32" fmla="*/ 428149 w 641318"/>
                  <a:gd name="connsiteY32" fmla="*/ 112681 h 674084"/>
                  <a:gd name="connsiteX33" fmla="*/ 437864 w 641318"/>
                  <a:gd name="connsiteY33" fmla="*/ 118110 h 674084"/>
                  <a:gd name="connsiteX34" fmla="*/ 487775 w 641318"/>
                  <a:gd name="connsiteY34" fmla="*/ 107918 h 674084"/>
                  <a:gd name="connsiteX35" fmla="*/ 490252 w 641318"/>
                  <a:gd name="connsiteY35" fmla="*/ 95536 h 674084"/>
                  <a:gd name="connsiteX36" fmla="*/ 484156 w 641318"/>
                  <a:gd name="connsiteY36" fmla="*/ 85534 h 674084"/>
                  <a:gd name="connsiteX37" fmla="*/ 486728 w 641318"/>
                  <a:gd name="connsiteY37" fmla="*/ 80010 h 674084"/>
                  <a:gd name="connsiteX38" fmla="*/ 533114 w 641318"/>
                  <a:gd name="connsiteY38" fmla="*/ 89821 h 674084"/>
                  <a:gd name="connsiteX39" fmla="*/ 547688 w 641318"/>
                  <a:gd name="connsiteY39" fmla="*/ 111919 h 674084"/>
                  <a:gd name="connsiteX40" fmla="*/ 590455 w 641318"/>
                  <a:gd name="connsiteY40" fmla="*/ 84487 h 674084"/>
                  <a:gd name="connsiteX41" fmla="*/ 590455 w 641318"/>
                  <a:gd name="connsiteY41" fmla="*/ 84487 h 674084"/>
                  <a:gd name="connsiteX42" fmla="*/ 586835 w 641318"/>
                  <a:gd name="connsiteY42" fmla="*/ 94488 h 674084"/>
                  <a:gd name="connsiteX43" fmla="*/ 577501 w 641318"/>
                  <a:gd name="connsiteY43" fmla="*/ 97536 h 674084"/>
                  <a:gd name="connsiteX44" fmla="*/ 577596 w 641318"/>
                  <a:gd name="connsiteY44" fmla="*/ 103822 h 674084"/>
                  <a:gd name="connsiteX45" fmla="*/ 582740 w 641318"/>
                  <a:gd name="connsiteY45" fmla="*/ 116586 h 674084"/>
                  <a:gd name="connsiteX46" fmla="*/ 603218 w 641318"/>
                  <a:gd name="connsiteY46" fmla="*/ 115824 h 674084"/>
                  <a:gd name="connsiteX47" fmla="*/ 599123 w 641318"/>
                  <a:gd name="connsiteY47" fmla="*/ 121348 h 674084"/>
                  <a:gd name="connsiteX48" fmla="*/ 593598 w 641318"/>
                  <a:gd name="connsiteY48" fmla="*/ 120872 h 674084"/>
                  <a:gd name="connsiteX49" fmla="*/ 595598 w 641318"/>
                  <a:gd name="connsiteY49" fmla="*/ 130397 h 674084"/>
                  <a:gd name="connsiteX50" fmla="*/ 604933 w 641318"/>
                  <a:gd name="connsiteY50" fmla="*/ 131445 h 674084"/>
                  <a:gd name="connsiteX51" fmla="*/ 599980 w 641318"/>
                  <a:gd name="connsiteY51" fmla="*/ 137731 h 674084"/>
                  <a:gd name="connsiteX52" fmla="*/ 600742 w 641318"/>
                  <a:gd name="connsiteY52" fmla="*/ 157924 h 674084"/>
                  <a:gd name="connsiteX53" fmla="*/ 591884 w 641318"/>
                  <a:gd name="connsiteY53" fmla="*/ 179546 h 674084"/>
                  <a:gd name="connsiteX54" fmla="*/ 606838 w 641318"/>
                  <a:gd name="connsiteY54" fmla="*/ 192310 h 674084"/>
                  <a:gd name="connsiteX55" fmla="*/ 606838 w 641318"/>
                  <a:gd name="connsiteY55" fmla="*/ 192310 h 674084"/>
                  <a:gd name="connsiteX56" fmla="*/ 603695 w 641318"/>
                  <a:gd name="connsiteY56" fmla="*/ 199072 h 674084"/>
                  <a:gd name="connsiteX57" fmla="*/ 594741 w 641318"/>
                  <a:gd name="connsiteY57" fmla="*/ 202692 h 674084"/>
                  <a:gd name="connsiteX58" fmla="*/ 592931 w 641318"/>
                  <a:gd name="connsiteY58" fmla="*/ 225076 h 674084"/>
                  <a:gd name="connsiteX59" fmla="*/ 599504 w 641318"/>
                  <a:gd name="connsiteY59" fmla="*/ 241840 h 674084"/>
                  <a:gd name="connsiteX60" fmla="*/ 594836 w 641318"/>
                  <a:gd name="connsiteY60" fmla="*/ 264605 h 674084"/>
                  <a:gd name="connsiteX61" fmla="*/ 608838 w 641318"/>
                  <a:gd name="connsiteY61" fmla="*/ 284226 h 674084"/>
                  <a:gd name="connsiteX62" fmla="*/ 585978 w 641318"/>
                  <a:gd name="connsiteY62" fmla="*/ 312515 h 674084"/>
                  <a:gd name="connsiteX63" fmla="*/ 595694 w 641318"/>
                  <a:gd name="connsiteY63" fmla="*/ 332041 h 674084"/>
                  <a:gd name="connsiteX64" fmla="*/ 586359 w 641318"/>
                  <a:gd name="connsiteY64" fmla="*/ 344424 h 674084"/>
                  <a:gd name="connsiteX65" fmla="*/ 594455 w 641318"/>
                  <a:gd name="connsiteY65" fmla="*/ 358140 h 674084"/>
                  <a:gd name="connsiteX66" fmla="*/ 593408 w 641318"/>
                  <a:gd name="connsiteY66" fmla="*/ 368903 h 674084"/>
                  <a:gd name="connsiteX67" fmla="*/ 605600 w 641318"/>
                  <a:gd name="connsiteY67" fmla="*/ 379095 h 674084"/>
                  <a:gd name="connsiteX68" fmla="*/ 613505 w 641318"/>
                  <a:gd name="connsiteY68" fmla="*/ 394716 h 674084"/>
                  <a:gd name="connsiteX69" fmla="*/ 623126 w 641318"/>
                  <a:gd name="connsiteY69" fmla="*/ 395859 h 674084"/>
                  <a:gd name="connsiteX70" fmla="*/ 623126 w 641318"/>
                  <a:gd name="connsiteY70" fmla="*/ 395859 h 674084"/>
                  <a:gd name="connsiteX71" fmla="*/ 617506 w 641318"/>
                  <a:gd name="connsiteY71" fmla="*/ 410051 h 674084"/>
                  <a:gd name="connsiteX72" fmla="*/ 620268 w 641318"/>
                  <a:gd name="connsiteY72" fmla="*/ 425863 h 674084"/>
                  <a:gd name="connsiteX73" fmla="*/ 635984 w 641318"/>
                  <a:gd name="connsiteY73" fmla="*/ 430721 h 674084"/>
                  <a:gd name="connsiteX74" fmla="*/ 641318 w 641318"/>
                  <a:gd name="connsiteY74" fmla="*/ 447961 h 674084"/>
                  <a:gd name="connsiteX75" fmla="*/ 632270 w 641318"/>
                  <a:gd name="connsiteY75" fmla="*/ 461200 h 674084"/>
                  <a:gd name="connsiteX76" fmla="*/ 632460 w 641318"/>
                  <a:gd name="connsiteY76" fmla="*/ 499015 h 674084"/>
                  <a:gd name="connsiteX77" fmla="*/ 616649 w 641318"/>
                  <a:gd name="connsiteY77" fmla="*/ 525875 h 674084"/>
                  <a:gd name="connsiteX78" fmla="*/ 616268 w 641318"/>
                  <a:gd name="connsiteY78" fmla="*/ 575215 h 674084"/>
                  <a:gd name="connsiteX79" fmla="*/ 616268 w 641318"/>
                  <a:gd name="connsiteY79" fmla="*/ 575215 h 674084"/>
                  <a:gd name="connsiteX80" fmla="*/ 598551 w 641318"/>
                  <a:gd name="connsiteY80" fmla="*/ 592836 h 674084"/>
                  <a:gd name="connsiteX81" fmla="*/ 560451 w 641318"/>
                  <a:gd name="connsiteY81" fmla="*/ 603218 h 674084"/>
                  <a:gd name="connsiteX82" fmla="*/ 545116 w 641318"/>
                  <a:gd name="connsiteY82" fmla="*/ 616934 h 674084"/>
                  <a:gd name="connsiteX83" fmla="*/ 423005 w 641318"/>
                  <a:gd name="connsiteY83" fmla="*/ 624078 h 674084"/>
                  <a:gd name="connsiteX84" fmla="*/ 414528 w 641318"/>
                  <a:gd name="connsiteY84" fmla="*/ 634460 h 674084"/>
                  <a:gd name="connsiteX85" fmla="*/ 399860 w 641318"/>
                  <a:gd name="connsiteY85" fmla="*/ 637699 h 674084"/>
                  <a:gd name="connsiteX86" fmla="*/ 376714 w 641318"/>
                  <a:gd name="connsiteY86" fmla="*/ 665607 h 674084"/>
                  <a:gd name="connsiteX87" fmla="*/ 360140 w 641318"/>
                  <a:gd name="connsiteY87" fmla="*/ 674084 h 674084"/>
                  <a:gd name="connsiteX88" fmla="*/ 360140 w 641318"/>
                  <a:gd name="connsiteY88" fmla="*/ 674084 h 674084"/>
                  <a:gd name="connsiteX89" fmla="*/ 339376 w 641318"/>
                  <a:gd name="connsiteY89" fmla="*/ 669988 h 674084"/>
                  <a:gd name="connsiteX90" fmla="*/ 338614 w 641318"/>
                  <a:gd name="connsiteY90" fmla="*/ 660273 h 674084"/>
                  <a:gd name="connsiteX91" fmla="*/ 330137 w 641318"/>
                  <a:gd name="connsiteY91" fmla="*/ 656463 h 674084"/>
                  <a:gd name="connsiteX92" fmla="*/ 326422 w 641318"/>
                  <a:gd name="connsiteY92" fmla="*/ 647509 h 674084"/>
                  <a:gd name="connsiteX93" fmla="*/ 302705 w 641318"/>
                  <a:gd name="connsiteY93" fmla="*/ 653129 h 674084"/>
                  <a:gd name="connsiteX94" fmla="*/ 289274 w 641318"/>
                  <a:gd name="connsiteY94" fmla="*/ 648938 h 674084"/>
                  <a:gd name="connsiteX95" fmla="*/ 286703 w 641318"/>
                  <a:gd name="connsiteY95" fmla="*/ 642842 h 674084"/>
                  <a:gd name="connsiteX96" fmla="*/ 287655 w 641318"/>
                  <a:gd name="connsiteY96" fmla="*/ 618458 h 674084"/>
                  <a:gd name="connsiteX97" fmla="*/ 297656 w 641318"/>
                  <a:gd name="connsiteY97" fmla="*/ 590931 h 674084"/>
                  <a:gd name="connsiteX98" fmla="*/ 305181 w 641318"/>
                  <a:gd name="connsiteY98" fmla="*/ 593122 h 674084"/>
                  <a:gd name="connsiteX99" fmla="*/ 311372 w 641318"/>
                  <a:gd name="connsiteY99" fmla="*/ 581787 h 674084"/>
                  <a:gd name="connsiteX100" fmla="*/ 322231 w 641318"/>
                  <a:gd name="connsiteY100" fmla="*/ 587407 h 674084"/>
                  <a:gd name="connsiteX101" fmla="*/ 335375 w 641318"/>
                  <a:gd name="connsiteY101" fmla="*/ 577024 h 674084"/>
                  <a:gd name="connsiteX102" fmla="*/ 339471 w 641318"/>
                  <a:gd name="connsiteY102" fmla="*/ 563023 h 674084"/>
                  <a:gd name="connsiteX103" fmla="*/ 345472 w 641318"/>
                  <a:gd name="connsiteY103" fmla="*/ 564642 h 674084"/>
                  <a:gd name="connsiteX104" fmla="*/ 347282 w 641318"/>
                  <a:gd name="connsiteY104" fmla="*/ 509016 h 674084"/>
                  <a:gd name="connsiteX105" fmla="*/ 341281 w 641318"/>
                  <a:gd name="connsiteY105" fmla="*/ 491395 h 674084"/>
                  <a:gd name="connsiteX106" fmla="*/ 345662 w 641318"/>
                  <a:gd name="connsiteY106" fmla="*/ 483584 h 674084"/>
                  <a:gd name="connsiteX107" fmla="*/ 343186 w 641318"/>
                  <a:gd name="connsiteY107" fmla="*/ 453390 h 674084"/>
                  <a:gd name="connsiteX108" fmla="*/ 347567 w 641318"/>
                  <a:gd name="connsiteY108" fmla="*/ 442150 h 674084"/>
                  <a:gd name="connsiteX109" fmla="*/ 342233 w 641318"/>
                  <a:gd name="connsiteY109" fmla="*/ 423958 h 674084"/>
                  <a:gd name="connsiteX110" fmla="*/ 345472 w 641318"/>
                  <a:gd name="connsiteY110" fmla="*/ 382048 h 674084"/>
                  <a:gd name="connsiteX111" fmla="*/ 339757 w 641318"/>
                  <a:gd name="connsiteY111" fmla="*/ 354425 h 674084"/>
                  <a:gd name="connsiteX112" fmla="*/ 346043 w 641318"/>
                  <a:gd name="connsiteY112" fmla="*/ 335471 h 674084"/>
                  <a:gd name="connsiteX113" fmla="*/ 330708 w 641318"/>
                  <a:gd name="connsiteY113" fmla="*/ 325279 h 674084"/>
                  <a:gd name="connsiteX114" fmla="*/ 336614 w 641318"/>
                  <a:gd name="connsiteY114" fmla="*/ 309944 h 674084"/>
                  <a:gd name="connsiteX115" fmla="*/ 353092 w 641318"/>
                  <a:gd name="connsiteY115" fmla="*/ 305943 h 674084"/>
                  <a:gd name="connsiteX116" fmla="*/ 346329 w 641318"/>
                  <a:gd name="connsiteY116" fmla="*/ 296513 h 674084"/>
                  <a:gd name="connsiteX117" fmla="*/ 343853 w 641318"/>
                  <a:gd name="connsiteY117" fmla="*/ 281273 h 674084"/>
                  <a:gd name="connsiteX118" fmla="*/ 329756 w 641318"/>
                  <a:gd name="connsiteY118" fmla="*/ 262985 h 674084"/>
                  <a:gd name="connsiteX119" fmla="*/ 329184 w 641318"/>
                  <a:gd name="connsiteY119" fmla="*/ 254603 h 674084"/>
                  <a:gd name="connsiteX120" fmla="*/ 316325 w 641318"/>
                  <a:gd name="connsiteY120" fmla="*/ 247650 h 674084"/>
                  <a:gd name="connsiteX121" fmla="*/ 329375 w 641318"/>
                  <a:gd name="connsiteY121" fmla="*/ 234982 h 674084"/>
                  <a:gd name="connsiteX122" fmla="*/ 329756 w 641318"/>
                  <a:gd name="connsiteY122" fmla="*/ 226600 h 674084"/>
                  <a:gd name="connsiteX123" fmla="*/ 320802 w 641318"/>
                  <a:gd name="connsiteY123" fmla="*/ 221075 h 674084"/>
                  <a:gd name="connsiteX124" fmla="*/ 304133 w 641318"/>
                  <a:gd name="connsiteY124" fmla="*/ 223933 h 674084"/>
                  <a:gd name="connsiteX125" fmla="*/ 286322 w 641318"/>
                  <a:gd name="connsiteY125" fmla="*/ 219456 h 674084"/>
                  <a:gd name="connsiteX126" fmla="*/ 278511 w 641318"/>
                  <a:gd name="connsiteY126" fmla="*/ 209931 h 674084"/>
                  <a:gd name="connsiteX127" fmla="*/ 261557 w 641318"/>
                  <a:gd name="connsiteY127" fmla="*/ 203549 h 674084"/>
                  <a:gd name="connsiteX128" fmla="*/ 235553 w 641318"/>
                  <a:gd name="connsiteY128" fmla="*/ 183547 h 674084"/>
                  <a:gd name="connsiteX129" fmla="*/ 213741 w 641318"/>
                  <a:gd name="connsiteY129" fmla="*/ 198215 h 674084"/>
                  <a:gd name="connsiteX130" fmla="*/ 190976 w 641318"/>
                  <a:gd name="connsiteY130" fmla="*/ 192786 h 674084"/>
                  <a:gd name="connsiteX131" fmla="*/ 183833 w 641318"/>
                  <a:gd name="connsiteY131" fmla="*/ 196977 h 674084"/>
                  <a:gd name="connsiteX132" fmla="*/ 170021 w 641318"/>
                  <a:gd name="connsiteY132" fmla="*/ 185166 h 674084"/>
                  <a:gd name="connsiteX133" fmla="*/ 167450 w 641318"/>
                  <a:gd name="connsiteY133" fmla="*/ 190786 h 674084"/>
                  <a:gd name="connsiteX134" fmla="*/ 171164 w 641318"/>
                  <a:gd name="connsiteY134" fmla="*/ 207740 h 674084"/>
                  <a:gd name="connsiteX135" fmla="*/ 165259 w 641318"/>
                  <a:gd name="connsiteY135" fmla="*/ 221551 h 674084"/>
                  <a:gd name="connsiteX136" fmla="*/ 173069 w 641318"/>
                  <a:gd name="connsiteY136" fmla="*/ 232315 h 674084"/>
                  <a:gd name="connsiteX137" fmla="*/ 171260 w 641318"/>
                  <a:gd name="connsiteY137" fmla="*/ 237649 h 674084"/>
                  <a:gd name="connsiteX138" fmla="*/ 148495 w 641318"/>
                  <a:gd name="connsiteY138" fmla="*/ 250793 h 674084"/>
                  <a:gd name="connsiteX139" fmla="*/ 116586 w 641318"/>
                  <a:gd name="connsiteY139" fmla="*/ 254508 h 674084"/>
                  <a:gd name="connsiteX140" fmla="*/ 114491 w 641318"/>
                  <a:gd name="connsiteY140" fmla="*/ 238315 h 674084"/>
                  <a:gd name="connsiteX141" fmla="*/ 98870 w 641318"/>
                  <a:gd name="connsiteY141" fmla="*/ 202406 h 674084"/>
                  <a:gd name="connsiteX142" fmla="*/ 87630 w 641318"/>
                  <a:gd name="connsiteY142" fmla="*/ 199168 h 674084"/>
                  <a:gd name="connsiteX143" fmla="*/ 67818 w 641318"/>
                  <a:gd name="connsiteY143" fmla="*/ 208979 h 674084"/>
                  <a:gd name="connsiteX144" fmla="*/ 48673 w 641318"/>
                  <a:gd name="connsiteY144" fmla="*/ 204883 h 674084"/>
                  <a:gd name="connsiteX145" fmla="*/ 34481 w 641318"/>
                  <a:gd name="connsiteY145" fmla="*/ 191453 h 674084"/>
                  <a:gd name="connsiteX146" fmla="*/ 31242 w 641318"/>
                  <a:gd name="connsiteY146" fmla="*/ 182308 h 674084"/>
                  <a:gd name="connsiteX147" fmla="*/ 17431 w 641318"/>
                  <a:gd name="connsiteY147" fmla="*/ 177832 h 674084"/>
                  <a:gd name="connsiteX148" fmla="*/ 7239 w 641318"/>
                  <a:gd name="connsiteY148" fmla="*/ 164211 h 674084"/>
                  <a:gd name="connsiteX149" fmla="*/ 0 w 641318"/>
                  <a:gd name="connsiteY149" fmla="*/ 146304 h 674084"/>
                  <a:gd name="connsiteX150" fmla="*/ 22003 w 641318"/>
                  <a:gd name="connsiteY150" fmla="*/ 126397 h 674084"/>
                  <a:gd name="connsiteX151" fmla="*/ 25337 w 641318"/>
                  <a:gd name="connsiteY151" fmla="*/ 105632 h 674084"/>
                  <a:gd name="connsiteX152" fmla="*/ 18574 w 641318"/>
                  <a:gd name="connsiteY152" fmla="*/ 96488 h 674084"/>
                  <a:gd name="connsiteX153" fmla="*/ 24765 w 641318"/>
                  <a:gd name="connsiteY153" fmla="*/ 88297 h 674084"/>
                  <a:gd name="connsiteX154" fmla="*/ 13716 w 641318"/>
                  <a:gd name="connsiteY154" fmla="*/ 66675 h 67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</a:cxnLst>
                <a:rect l="l" t="t" r="r" b="b"/>
                <a:pathLst>
                  <a:path w="641318" h="674084">
                    <a:moveTo>
                      <a:pt x="1333" y="57817"/>
                    </a:moveTo>
                    <a:lnTo>
                      <a:pt x="1429" y="49721"/>
                    </a:lnTo>
                    <a:lnTo>
                      <a:pt x="12192" y="44672"/>
                    </a:lnTo>
                    <a:lnTo>
                      <a:pt x="15907" y="37529"/>
                    </a:lnTo>
                    <a:lnTo>
                      <a:pt x="8668" y="28384"/>
                    </a:lnTo>
                    <a:lnTo>
                      <a:pt x="12383" y="17526"/>
                    </a:lnTo>
                    <a:lnTo>
                      <a:pt x="24479" y="7144"/>
                    </a:lnTo>
                    <a:lnTo>
                      <a:pt x="23908" y="762"/>
                    </a:lnTo>
                    <a:lnTo>
                      <a:pt x="33338" y="0"/>
                    </a:lnTo>
                    <a:lnTo>
                      <a:pt x="53150" y="21907"/>
                    </a:lnTo>
                    <a:lnTo>
                      <a:pt x="87630" y="21812"/>
                    </a:lnTo>
                    <a:lnTo>
                      <a:pt x="86201" y="29528"/>
                    </a:lnTo>
                    <a:lnTo>
                      <a:pt x="93440" y="52006"/>
                    </a:lnTo>
                    <a:lnTo>
                      <a:pt x="103918" y="64865"/>
                    </a:lnTo>
                    <a:lnTo>
                      <a:pt x="108109" y="59912"/>
                    </a:lnTo>
                    <a:lnTo>
                      <a:pt x="143828" y="63722"/>
                    </a:lnTo>
                    <a:lnTo>
                      <a:pt x="194215" y="89059"/>
                    </a:lnTo>
                    <a:lnTo>
                      <a:pt x="223742" y="94202"/>
                    </a:lnTo>
                    <a:lnTo>
                      <a:pt x="225171" y="73914"/>
                    </a:lnTo>
                    <a:lnTo>
                      <a:pt x="221266" y="68389"/>
                    </a:lnTo>
                    <a:lnTo>
                      <a:pt x="225933" y="60865"/>
                    </a:lnTo>
                    <a:lnTo>
                      <a:pt x="242411" y="61722"/>
                    </a:lnTo>
                    <a:lnTo>
                      <a:pt x="261652" y="70675"/>
                    </a:lnTo>
                    <a:lnTo>
                      <a:pt x="275939" y="66389"/>
                    </a:lnTo>
                    <a:lnTo>
                      <a:pt x="278416" y="69247"/>
                    </a:lnTo>
                    <a:lnTo>
                      <a:pt x="278416" y="69247"/>
                    </a:lnTo>
                    <a:lnTo>
                      <a:pt x="282321" y="78867"/>
                    </a:lnTo>
                    <a:lnTo>
                      <a:pt x="309944" y="79438"/>
                    </a:lnTo>
                    <a:lnTo>
                      <a:pt x="328327" y="91249"/>
                    </a:lnTo>
                    <a:lnTo>
                      <a:pt x="350139" y="96012"/>
                    </a:lnTo>
                    <a:lnTo>
                      <a:pt x="366617" y="93440"/>
                    </a:lnTo>
                    <a:lnTo>
                      <a:pt x="385572" y="111442"/>
                    </a:lnTo>
                    <a:lnTo>
                      <a:pt x="428149" y="112681"/>
                    </a:lnTo>
                    <a:lnTo>
                      <a:pt x="437864" y="118110"/>
                    </a:lnTo>
                    <a:lnTo>
                      <a:pt x="487775" y="107918"/>
                    </a:lnTo>
                    <a:lnTo>
                      <a:pt x="490252" y="95536"/>
                    </a:lnTo>
                    <a:lnTo>
                      <a:pt x="484156" y="85534"/>
                    </a:lnTo>
                    <a:lnTo>
                      <a:pt x="486728" y="80010"/>
                    </a:lnTo>
                    <a:lnTo>
                      <a:pt x="533114" y="89821"/>
                    </a:lnTo>
                    <a:lnTo>
                      <a:pt x="547688" y="111919"/>
                    </a:lnTo>
                    <a:lnTo>
                      <a:pt x="590455" y="84487"/>
                    </a:lnTo>
                    <a:lnTo>
                      <a:pt x="590455" y="84487"/>
                    </a:lnTo>
                    <a:lnTo>
                      <a:pt x="586835" y="94488"/>
                    </a:lnTo>
                    <a:lnTo>
                      <a:pt x="577501" y="97536"/>
                    </a:lnTo>
                    <a:lnTo>
                      <a:pt x="577596" y="103822"/>
                    </a:lnTo>
                    <a:lnTo>
                      <a:pt x="582740" y="116586"/>
                    </a:lnTo>
                    <a:lnTo>
                      <a:pt x="603218" y="115824"/>
                    </a:lnTo>
                    <a:lnTo>
                      <a:pt x="599123" y="121348"/>
                    </a:lnTo>
                    <a:lnTo>
                      <a:pt x="593598" y="120872"/>
                    </a:lnTo>
                    <a:lnTo>
                      <a:pt x="595598" y="130397"/>
                    </a:lnTo>
                    <a:lnTo>
                      <a:pt x="604933" y="131445"/>
                    </a:lnTo>
                    <a:lnTo>
                      <a:pt x="599980" y="137731"/>
                    </a:lnTo>
                    <a:lnTo>
                      <a:pt x="600742" y="157924"/>
                    </a:lnTo>
                    <a:lnTo>
                      <a:pt x="591884" y="179546"/>
                    </a:lnTo>
                    <a:lnTo>
                      <a:pt x="606838" y="192310"/>
                    </a:lnTo>
                    <a:lnTo>
                      <a:pt x="606838" y="192310"/>
                    </a:lnTo>
                    <a:lnTo>
                      <a:pt x="603695" y="199072"/>
                    </a:lnTo>
                    <a:lnTo>
                      <a:pt x="594741" y="202692"/>
                    </a:lnTo>
                    <a:lnTo>
                      <a:pt x="592931" y="225076"/>
                    </a:lnTo>
                    <a:lnTo>
                      <a:pt x="599504" y="241840"/>
                    </a:lnTo>
                    <a:lnTo>
                      <a:pt x="594836" y="264605"/>
                    </a:lnTo>
                    <a:lnTo>
                      <a:pt x="608838" y="284226"/>
                    </a:lnTo>
                    <a:lnTo>
                      <a:pt x="585978" y="312515"/>
                    </a:lnTo>
                    <a:lnTo>
                      <a:pt x="595694" y="332041"/>
                    </a:lnTo>
                    <a:lnTo>
                      <a:pt x="586359" y="344424"/>
                    </a:lnTo>
                    <a:lnTo>
                      <a:pt x="594455" y="358140"/>
                    </a:lnTo>
                    <a:lnTo>
                      <a:pt x="593408" y="368903"/>
                    </a:lnTo>
                    <a:lnTo>
                      <a:pt x="605600" y="379095"/>
                    </a:lnTo>
                    <a:lnTo>
                      <a:pt x="613505" y="394716"/>
                    </a:lnTo>
                    <a:lnTo>
                      <a:pt x="623126" y="395859"/>
                    </a:lnTo>
                    <a:lnTo>
                      <a:pt x="623126" y="395859"/>
                    </a:lnTo>
                    <a:lnTo>
                      <a:pt x="617506" y="410051"/>
                    </a:lnTo>
                    <a:lnTo>
                      <a:pt x="620268" y="425863"/>
                    </a:lnTo>
                    <a:lnTo>
                      <a:pt x="635984" y="430721"/>
                    </a:lnTo>
                    <a:lnTo>
                      <a:pt x="641318" y="447961"/>
                    </a:lnTo>
                    <a:lnTo>
                      <a:pt x="632270" y="461200"/>
                    </a:lnTo>
                    <a:lnTo>
                      <a:pt x="632460" y="499015"/>
                    </a:lnTo>
                    <a:lnTo>
                      <a:pt x="616649" y="525875"/>
                    </a:lnTo>
                    <a:lnTo>
                      <a:pt x="616268" y="575215"/>
                    </a:lnTo>
                    <a:lnTo>
                      <a:pt x="616268" y="575215"/>
                    </a:lnTo>
                    <a:lnTo>
                      <a:pt x="598551" y="592836"/>
                    </a:lnTo>
                    <a:lnTo>
                      <a:pt x="560451" y="603218"/>
                    </a:lnTo>
                    <a:lnTo>
                      <a:pt x="545116" y="616934"/>
                    </a:lnTo>
                    <a:lnTo>
                      <a:pt x="423005" y="624078"/>
                    </a:lnTo>
                    <a:lnTo>
                      <a:pt x="414528" y="634460"/>
                    </a:lnTo>
                    <a:lnTo>
                      <a:pt x="399860" y="637699"/>
                    </a:lnTo>
                    <a:lnTo>
                      <a:pt x="376714" y="665607"/>
                    </a:lnTo>
                    <a:lnTo>
                      <a:pt x="360140" y="674084"/>
                    </a:lnTo>
                    <a:lnTo>
                      <a:pt x="360140" y="674084"/>
                    </a:lnTo>
                    <a:lnTo>
                      <a:pt x="339376" y="669988"/>
                    </a:lnTo>
                    <a:lnTo>
                      <a:pt x="338614" y="660273"/>
                    </a:lnTo>
                    <a:lnTo>
                      <a:pt x="330137" y="656463"/>
                    </a:lnTo>
                    <a:lnTo>
                      <a:pt x="326422" y="647509"/>
                    </a:lnTo>
                    <a:lnTo>
                      <a:pt x="302705" y="653129"/>
                    </a:lnTo>
                    <a:lnTo>
                      <a:pt x="289274" y="648938"/>
                    </a:lnTo>
                    <a:lnTo>
                      <a:pt x="286703" y="642842"/>
                    </a:lnTo>
                    <a:lnTo>
                      <a:pt x="287655" y="618458"/>
                    </a:lnTo>
                    <a:lnTo>
                      <a:pt x="297656" y="590931"/>
                    </a:lnTo>
                    <a:lnTo>
                      <a:pt x="305181" y="593122"/>
                    </a:lnTo>
                    <a:lnTo>
                      <a:pt x="311372" y="581787"/>
                    </a:lnTo>
                    <a:lnTo>
                      <a:pt x="322231" y="587407"/>
                    </a:lnTo>
                    <a:lnTo>
                      <a:pt x="335375" y="577024"/>
                    </a:lnTo>
                    <a:lnTo>
                      <a:pt x="339471" y="563023"/>
                    </a:lnTo>
                    <a:lnTo>
                      <a:pt x="345472" y="564642"/>
                    </a:lnTo>
                    <a:lnTo>
                      <a:pt x="347282" y="509016"/>
                    </a:lnTo>
                    <a:lnTo>
                      <a:pt x="341281" y="491395"/>
                    </a:lnTo>
                    <a:lnTo>
                      <a:pt x="345662" y="483584"/>
                    </a:lnTo>
                    <a:lnTo>
                      <a:pt x="343186" y="453390"/>
                    </a:lnTo>
                    <a:lnTo>
                      <a:pt x="347567" y="442150"/>
                    </a:lnTo>
                    <a:lnTo>
                      <a:pt x="342233" y="423958"/>
                    </a:lnTo>
                    <a:lnTo>
                      <a:pt x="345472" y="382048"/>
                    </a:lnTo>
                    <a:lnTo>
                      <a:pt x="339757" y="354425"/>
                    </a:lnTo>
                    <a:lnTo>
                      <a:pt x="346043" y="335471"/>
                    </a:lnTo>
                    <a:lnTo>
                      <a:pt x="330708" y="325279"/>
                    </a:lnTo>
                    <a:lnTo>
                      <a:pt x="336614" y="309944"/>
                    </a:lnTo>
                    <a:lnTo>
                      <a:pt x="353092" y="305943"/>
                    </a:lnTo>
                    <a:lnTo>
                      <a:pt x="346329" y="296513"/>
                    </a:lnTo>
                    <a:lnTo>
                      <a:pt x="343853" y="281273"/>
                    </a:lnTo>
                    <a:lnTo>
                      <a:pt x="329756" y="262985"/>
                    </a:lnTo>
                    <a:lnTo>
                      <a:pt x="329184" y="254603"/>
                    </a:lnTo>
                    <a:lnTo>
                      <a:pt x="316325" y="247650"/>
                    </a:lnTo>
                    <a:lnTo>
                      <a:pt x="329375" y="234982"/>
                    </a:lnTo>
                    <a:lnTo>
                      <a:pt x="329756" y="226600"/>
                    </a:lnTo>
                    <a:lnTo>
                      <a:pt x="320802" y="221075"/>
                    </a:lnTo>
                    <a:lnTo>
                      <a:pt x="304133" y="223933"/>
                    </a:lnTo>
                    <a:lnTo>
                      <a:pt x="286322" y="219456"/>
                    </a:lnTo>
                    <a:lnTo>
                      <a:pt x="278511" y="209931"/>
                    </a:lnTo>
                    <a:lnTo>
                      <a:pt x="261557" y="203549"/>
                    </a:lnTo>
                    <a:lnTo>
                      <a:pt x="235553" y="183547"/>
                    </a:lnTo>
                    <a:lnTo>
                      <a:pt x="213741" y="198215"/>
                    </a:lnTo>
                    <a:lnTo>
                      <a:pt x="190976" y="192786"/>
                    </a:lnTo>
                    <a:lnTo>
                      <a:pt x="183833" y="196977"/>
                    </a:lnTo>
                    <a:lnTo>
                      <a:pt x="170021" y="185166"/>
                    </a:lnTo>
                    <a:lnTo>
                      <a:pt x="167450" y="190786"/>
                    </a:lnTo>
                    <a:lnTo>
                      <a:pt x="171164" y="207740"/>
                    </a:lnTo>
                    <a:lnTo>
                      <a:pt x="165259" y="221551"/>
                    </a:lnTo>
                    <a:lnTo>
                      <a:pt x="173069" y="232315"/>
                    </a:lnTo>
                    <a:lnTo>
                      <a:pt x="171260" y="237649"/>
                    </a:lnTo>
                    <a:lnTo>
                      <a:pt x="148495" y="250793"/>
                    </a:lnTo>
                    <a:lnTo>
                      <a:pt x="116586" y="254508"/>
                    </a:lnTo>
                    <a:lnTo>
                      <a:pt x="114491" y="238315"/>
                    </a:lnTo>
                    <a:lnTo>
                      <a:pt x="98870" y="202406"/>
                    </a:lnTo>
                    <a:lnTo>
                      <a:pt x="87630" y="199168"/>
                    </a:lnTo>
                    <a:lnTo>
                      <a:pt x="67818" y="208979"/>
                    </a:lnTo>
                    <a:lnTo>
                      <a:pt x="48673" y="204883"/>
                    </a:lnTo>
                    <a:lnTo>
                      <a:pt x="34481" y="191453"/>
                    </a:lnTo>
                    <a:lnTo>
                      <a:pt x="31242" y="182308"/>
                    </a:lnTo>
                    <a:lnTo>
                      <a:pt x="17431" y="177832"/>
                    </a:lnTo>
                    <a:lnTo>
                      <a:pt x="7239" y="164211"/>
                    </a:lnTo>
                    <a:lnTo>
                      <a:pt x="0" y="146304"/>
                    </a:lnTo>
                    <a:lnTo>
                      <a:pt x="22003" y="126397"/>
                    </a:lnTo>
                    <a:lnTo>
                      <a:pt x="25337" y="105632"/>
                    </a:lnTo>
                    <a:lnTo>
                      <a:pt x="18574" y="96488"/>
                    </a:lnTo>
                    <a:lnTo>
                      <a:pt x="24765" y="88297"/>
                    </a:lnTo>
                    <a:lnTo>
                      <a:pt x="13716" y="66675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7" name="任意多边形: 形状 62"/>
              <p:cNvSpPr/>
              <p:nvPr>
                <p:custDataLst>
                  <p:tags r:id="rId115"/>
                </p:custDataLst>
              </p:nvPr>
            </p:nvSpPr>
            <p:spPr>
              <a:xfrm>
                <a:off x="5927" y="6398"/>
                <a:ext cx="36" cy="50"/>
              </a:xfrm>
              <a:custGeom>
                <a:avLst/>
                <a:gdLst>
                  <a:gd name="connsiteX0" fmla="*/ 264890 w 321945"/>
                  <a:gd name="connsiteY0" fmla="*/ 0 h 368236"/>
                  <a:gd name="connsiteX1" fmla="*/ 267653 w 321945"/>
                  <a:gd name="connsiteY1" fmla="*/ 23432 h 368236"/>
                  <a:gd name="connsiteX2" fmla="*/ 291656 w 321945"/>
                  <a:gd name="connsiteY2" fmla="*/ 26194 h 368236"/>
                  <a:gd name="connsiteX3" fmla="*/ 288989 w 321945"/>
                  <a:gd name="connsiteY3" fmla="*/ 55531 h 368236"/>
                  <a:gd name="connsiteX4" fmla="*/ 288989 w 321945"/>
                  <a:gd name="connsiteY4" fmla="*/ 55531 h 368236"/>
                  <a:gd name="connsiteX5" fmla="*/ 279749 w 321945"/>
                  <a:gd name="connsiteY5" fmla="*/ 132017 h 368236"/>
                  <a:gd name="connsiteX6" fmla="*/ 286322 w 321945"/>
                  <a:gd name="connsiteY6" fmla="*/ 136970 h 368236"/>
                  <a:gd name="connsiteX7" fmla="*/ 282797 w 321945"/>
                  <a:gd name="connsiteY7" fmla="*/ 146113 h 368236"/>
                  <a:gd name="connsiteX8" fmla="*/ 300609 w 321945"/>
                  <a:gd name="connsiteY8" fmla="*/ 162211 h 368236"/>
                  <a:gd name="connsiteX9" fmla="*/ 278987 w 321945"/>
                  <a:gd name="connsiteY9" fmla="*/ 189738 h 368236"/>
                  <a:gd name="connsiteX10" fmla="*/ 287369 w 321945"/>
                  <a:gd name="connsiteY10" fmla="*/ 196691 h 368236"/>
                  <a:gd name="connsiteX11" fmla="*/ 314230 w 321945"/>
                  <a:gd name="connsiteY11" fmla="*/ 254603 h 368236"/>
                  <a:gd name="connsiteX12" fmla="*/ 314230 w 321945"/>
                  <a:gd name="connsiteY12" fmla="*/ 254603 h 368236"/>
                  <a:gd name="connsiteX13" fmla="*/ 320612 w 321945"/>
                  <a:gd name="connsiteY13" fmla="*/ 269272 h 368236"/>
                  <a:gd name="connsiteX14" fmla="*/ 321945 w 321945"/>
                  <a:gd name="connsiteY14" fmla="*/ 312896 h 368236"/>
                  <a:gd name="connsiteX15" fmla="*/ 321945 w 321945"/>
                  <a:gd name="connsiteY15" fmla="*/ 312896 h 368236"/>
                  <a:gd name="connsiteX16" fmla="*/ 315087 w 321945"/>
                  <a:gd name="connsiteY16" fmla="*/ 321183 h 368236"/>
                  <a:gd name="connsiteX17" fmla="*/ 293084 w 321945"/>
                  <a:gd name="connsiteY17" fmla="*/ 327851 h 368236"/>
                  <a:gd name="connsiteX18" fmla="*/ 291084 w 321945"/>
                  <a:gd name="connsiteY18" fmla="*/ 339376 h 368236"/>
                  <a:gd name="connsiteX19" fmla="*/ 279749 w 321945"/>
                  <a:gd name="connsiteY19" fmla="*/ 347091 h 368236"/>
                  <a:gd name="connsiteX20" fmla="*/ 276035 w 321945"/>
                  <a:gd name="connsiteY20" fmla="*/ 344996 h 368236"/>
                  <a:gd name="connsiteX21" fmla="*/ 254318 w 321945"/>
                  <a:gd name="connsiteY21" fmla="*/ 354902 h 368236"/>
                  <a:gd name="connsiteX22" fmla="*/ 247555 w 321945"/>
                  <a:gd name="connsiteY22" fmla="*/ 343281 h 368236"/>
                  <a:gd name="connsiteX23" fmla="*/ 228505 w 321945"/>
                  <a:gd name="connsiteY23" fmla="*/ 347948 h 368236"/>
                  <a:gd name="connsiteX24" fmla="*/ 225171 w 321945"/>
                  <a:gd name="connsiteY24" fmla="*/ 342043 h 368236"/>
                  <a:gd name="connsiteX25" fmla="*/ 221456 w 321945"/>
                  <a:gd name="connsiteY25" fmla="*/ 347091 h 368236"/>
                  <a:gd name="connsiteX26" fmla="*/ 215456 w 321945"/>
                  <a:gd name="connsiteY26" fmla="*/ 342614 h 368236"/>
                  <a:gd name="connsiteX27" fmla="*/ 195167 w 321945"/>
                  <a:gd name="connsiteY27" fmla="*/ 346996 h 368236"/>
                  <a:gd name="connsiteX28" fmla="*/ 175927 w 321945"/>
                  <a:gd name="connsiteY28" fmla="*/ 368237 h 368236"/>
                  <a:gd name="connsiteX29" fmla="*/ 151924 w 321945"/>
                  <a:gd name="connsiteY29" fmla="*/ 367379 h 368236"/>
                  <a:gd name="connsiteX30" fmla="*/ 151924 w 321945"/>
                  <a:gd name="connsiteY30" fmla="*/ 367379 h 368236"/>
                  <a:gd name="connsiteX31" fmla="*/ 147257 w 321945"/>
                  <a:gd name="connsiteY31" fmla="*/ 366236 h 368236"/>
                  <a:gd name="connsiteX32" fmla="*/ 152114 w 321945"/>
                  <a:gd name="connsiteY32" fmla="*/ 337757 h 368236"/>
                  <a:gd name="connsiteX33" fmla="*/ 131540 w 321945"/>
                  <a:gd name="connsiteY33" fmla="*/ 340424 h 368236"/>
                  <a:gd name="connsiteX34" fmla="*/ 125730 w 321945"/>
                  <a:gd name="connsiteY34" fmla="*/ 333470 h 368236"/>
                  <a:gd name="connsiteX35" fmla="*/ 126778 w 321945"/>
                  <a:gd name="connsiteY35" fmla="*/ 299847 h 368236"/>
                  <a:gd name="connsiteX36" fmla="*/ 109252 w 321945"/>
                  <a:gd name="connsiteY36" fmla="*/ 310896 h 368236"/>
                  <a:gd name="connsiteX37" fmla="*/ 79058 w 321945"/>
                  <a:gd name="connsiteY37" fmla="*/ 313944 h 368236"/>
                  <a:gd name="connsiteX38" fmla="*/ 72581 w 321945"/>
                  <a:gd name="connsiteY38" fmla="*/ 306229 h 368236"/>
                  <a:gd name="connsiteX39" fmla="*/ 70771 w 321945"/>
                  <a:gd name="connsiteY39" fmla="*/ 295466 h 368236"/>
                  <a:gd name="connsiteX40" fmla="*/ 77819 w 321945"/>
                  <a:gd name="connsiteY40" fmla="*/ 287941 h 368236"/>
                  <a:gd name="connsiteX41" fmla="*/ 81534 w 321945"/>
                  <a:gd name="connsiteY41" fmla="*/ 271939 h 368236"/>
                  <a:gd name="connsiteX42" fmla="*/ 90107 w 321945"/>
                  <a:gd name="connsiteY42" fmla="*/ 268891 h 368236"/>
                  <a:gd name="connsiteX43" fmla="*/ 89821 w 321945"/>
                  <a:gd name="connsiteY43" fmla="*/ 262795 h 368236"/>
                  <a:gd name="connsiteX44" fmla="*/ 85249 w 321945"/>
                  <a:gd name="connsiteY44" fmla="*/ 260795 h 368236"/>
                  <a:gd name="connsiteX45" fmla="*/ 81820 w 321945"/>
                  <a:gd name="connsiteY45" fmla="*/ 245745 h 368236"/>
                  <a:gd name="connsiteX46" fmla="*/ 71914 w 321945"/>
                  <a:gd name="connsiteY46" fmla="*/ 249365 h 368236"/>
                  <a:gd name="connsiteX47" fmla="*/ 66675 w 321945"/>
                  <a:gd name="connsiteY47" fmla="*/ 240792 h 368236"/>
                  <a:gd name="connsiteX48" fmla="*/ 51911 w 321945"/>
                  <a:gd name="connsiteY48" fmla="*/ 238220 h 368236"/>
                  <a:gd name="connsiteX49" fmla="*/ 46006 w 321945"/>
                  <a:gd name="connsiteY49" fmla="*/ 242221 h 368236"/>
                  <a:gd name="connsiteX50" fmla="*/ 52959 w 321945"/>
                  <a:gd name="connsiteY50" fmla="*/ 221742 h 368236"/>
                  <a:gd name="connsiteX51" fmla="*/ 43148 w 321945"/>
                  <a:gd name="connsiteY51" fmla="*/ 201740 h 368236"/>
                  <a:gd name="connsiteX52" fmla="*/ 54769 w 321945"/>
                  <a:gd name="connsiteY52" fmla="*/ 199549 h 368236"/>
                  <a:gd name="connsiteX53" fmla="*/ 61913 w 321945"/>
                  <a:gd name="connsiteY53" fmla="*/ 179261 h 368236"/>
                  <a:gd name="connsiteX54" fmla="*/ 30385 w 321945"/>
                  <a:gd name="connsiteY54" fmla="*/ 171260 h 368236"/>
                  <a:gd name="connsiteX55" fmla="*/ 30385 w 321945"/>
                  <a:gd name="connsiteY55" fmla="*/ 171260 h 368236"/>
                  <a:gd name="connsiteX56" fmla="*/ 25432 w 321945"/>
                  <a:gd name="connsiteY56" fmla="*/ 162020 h 368236"/>
                  <a:gd name="connsiteX57" fmla="*/ 15145 w 321945"/>
                  <a:gd name="connsiteY57" fmla="*/ 157067 h 368236"/>
                  <a:gd name="connsiteX58" fmla="*/ 9716 w 321945"/>
                  <a:gd name="connsiteY58" fmla="*/ 139065 h 368236"/>
                  <a:gd name="connsiteX59" fmla="*/ 0 w 321945"/>
                  <a:gd name="connsiteY59" fmla="*/ 138208 h 368236"/>
                  <a:gd name="connsiteX60" fmla="*/ 15240 w 321945"/>
                  <a:gd name="connsiteY60" fmla="*/ 110109 h 368236"/>
                  <a:gd name="connsiteX61" fmla="*/ 8763 w 321945"/>
                  <a:gd name="connsiteY61" fmla="*/ 98870 h 368236"/>
                  <a:gd name="connsiteX62" fmla="*/ 8763 w 321945"/>
                  <a:gd name="connsiteY62" fmla="*/ 98870 h 368236"/>
                  <a:gd name="connsiteX63" fmla="*/ 25337 w 321945"/>
                  <a:gd name="connsiteY63" fmla="*/ 90392 h 368236"/>
                  <a:gd name="connsiteX64" fmla="*/ 48482 w 321945"/>
                  <a:gd name="connsiteY64" fmla="*/ 62484 h 368236"/>
                  <a:gd name="connsiteX65" fmla="*/ 63151 w 321945"/>
                  <a:gd name="connsiteY65" fmla="*/ 59246 h 368236"/>
                  <a:gd name="connsiteX66" fmla="*/ 71628 w 321945"/>
                  <a:gd name="connsiteY66" fmla="*/ 48863 h 368236"/>
                  <a:gd name="connsiteX67" fmla="*/ 193739 w 321945"/>
                  <a:gd name="connsiteY67" fmla="*/ 41720 h 368236"/>
                  <a:gd name="connsiteX68" fmla="*/ 209074 w 321945"/>
                  <a:gd name="connsiteY68" fmla="*/ 28004 h 368236"/>
                  <a:gd name="connsiteX69" fmla="*/ 247174 w 321945"/>
                  <a:gd name="connsiteY69" fmla="*/ 17621 h 368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321945" h="368236">
                    <a:moveTo>
                      <a:pt x="264890" y="0"/>
                    </a:moveTo>
                    <a:lnTo>
                      <a:pt x="267653" y="23432"/>
                    </a:lnTo>
                    <a:lnTo>
                      <a:pt x="291656" y="26194"/>
                    </a:lnTo>
                    <a:lnTo>
                      <a:pt x="288989" y="55531"/>
                    </a:lnTo>
                    <a:lnTo>
                      <a:pt x="288989" y="55531"/>
                    </a:lnTo>
                    <a:lnTo>
                      <a:pt x="279749" y="132017"/>
                    </a:lnTo>
                    <a:lnTo>
                      <a:pt x="286322" y="136970"/>
                    </a:lnTo>
                    <a:lnTo>
                      <a:pt x="282797" y="146113"/>
                    </a:lnTo>
                    <a:lnTo>
                      <a:pt x="300609" y="162211"/>
                    </a:lnTo>
                    <a:lnTo>
                      <a:pt x="278987" y="189738"/>
                    </a:lnTo>
                    <a:lnTo>
                      <a:pt x="287369" y="196691"/>
                    </a:lnTo>
                    <a:lnTo>
                      <a:pt x="314230" y="254603"/>
                    </a:lnTo>
                    <a:lnTo>
                      <a:pt x="314230" y="254603"/>
                    </a:lnTo>
                    <a:lnTo>
                      <a:pt x="320612" y="269272"/>
                    </a:lnTo>
                    <a:lnTo>
                      <a:pt x="321945" y="312896"/>
                    </a:lnTo>
                    <a:lnTo>
                      <a:pt x="321945" y="312896"/>
                    </a:lnTo>
                    <a:lnTo>
                      <a:pt x="315087" y="321183"/>
                    </a:lnTo>
                    <a:lnTo>
                      <a:pt x="293084" y="327851"/>
                    </a:lnTo>
                    <a:lnTo>
                      <a:pt x="291084" y="339376"/>
                    </a:lnTo>
                    <a:lnTo>
                      <a:pt x="279749" y="347091"/>
                    </a:lnTo>
                    <a:lnTo>
                      <a:pt x="276035" y="344996"/>
                    </a:lnTo>
                    <a:lnTo>
                      <a:pt x="254318" y="354902"/>
                    </a:lnTo>
                    <a:lnTo>
                      <a:pt x="247555" y="343281"/>
                    </a:lnTo>
                    <a:lnTo>
                      <a:pt x="228505" y="347948"/>
                    </a:lnTo>
                    <a:lnTo>
                      <a:pt x="225171" y="342043"/>
                    </a:lnTo>
                    <a:lnTo>
                      <a:pt x="221456" y="347091"/>
                    </a:lnTo>
                    <a:lnTo>
                      <a:pt x="215456" y="342614"/>
                    </a:lnTo>
                    <a:lnTo>
                      <a:pt x="195167" y="346996"/>
                    </a:lnTo>
                    <a:lnTo>
                      <a:pt x="175927" y="368237"/>
                    </a:lnTo>
                    <a:lnTo>
                      <a:pt x="151924" y="367379"/>
                    </a:lnTo>
                    <a:lnTo>
                      <a:pt x="151924" y="367379"/>
                    </a:lnTo>
                    <a:lnTo>
                      <a:pt x="147257" y="366236"/>
                    </a:lnTo>
                    <a:lnTo>
                      <a:pt x="152114" y="337757"/>
                    </a:lnTo>
                    <a:lnTo>
                      <a:pt x="131540" y="340424"/>
                    </a:lnTo>
                    <a:lnTo>
                      <a:pt x="125730" y="333470"/>
                    </a:lnTo>
                    <a:lnTo>
                      <a:pt x="126778" y="299847"/>
                    </a:lnTo>
                    <a:lnTo>
                      <a:pt x="109252" y="310896"/>
                    </a:lnTo>
                    <a:lnTo>
                      <a:pt x="79058" y="313944"/>
                    </a:lnTo>
                    <a:lnTo>
                      <a:pt x="72581" y="306229"/>
                    </a:lnTo>
                    <a:lnTo>
                      <a:pt x="70771" y="295466"/>
                    </a:lnTo>
                    <a:lnTo>
                      <a:pt x="77819" y="287941"/>
                    </a:lnTo>
                    <a:lnTo>
                      <a:pt x="81534" y="271939"/>
                    </a:lnTo>
                    <a:lnTo>
                      <a:pt x="90107" y="268891"/>
                    </a:lnTo>
                    <a:lnTo>
                      <a:pt x="89821" y="262795"/>
                    </a:lnTo>
                    <a:lnTo>
                      <a:pt x="85249" y="260795"/>
                    </a:lnTo>
                    <a:lnTo>
                      <a:pt x="81820" y="245745"/>
                    </a:lnTo>
                    <a:lnTo>
                      <a:pt x="71914" y="249365"/>
                    </a:lnTo>
                    <a:lnTo>
                      <a:pt x="66675" y="240792"/>
                    </a:lnTo>
                    <a:lnTo>
                      <a:pt x="51911" y="238220"/>
                    </a:lnTo>
                    <a:lnTo>
                      <a:pt x="46006" y="242221"/>
                    </a:lnTo>
                    <a:lnTo>
                      <a:pt x="52959" y="221742"/>
                    </a:lnTo>
                    <a:lnTo>
                      <a:pt x="43148" y="201740"/>
                    </a:lnTo>
                    <a:lnTo>
                      <a:pt x="54769" y="199549"/>
                    </a:lnTo>
                    <a:lnTo>
                      <a:pt x="61913" y="179261"/>
                    </a:lnTo>
                    <a:lnTo>
                      <a:pt x="30385" y="171260"/>
                    </a:lnTo>
                    <a:lnTo>
                      <a:pt x="30385" y="171260"/>
                    </a:lnTo>
                    <a:lnTo>
                      <a:pt x="25432" y="162020"/>
                    </a:lnTo>
                    <a:lnTo>
                      <a:pt x="15145" y="157067"/>
                    </a:lnTo>
                    <a:lnTo>
                      <a:pt x="9716" y="139065"/>
                    </a:lnTo>
                    <a:lnTo>
                      <a:pt x="0" y="138208"/>
                    </a:lnTo>
                    <a:lnTo>
                      <a:pt x="15240" y="110109"/>
                    </a:lnTo>
                    <a:lnTo>
                      <a:pt x="8763" y="98870"/>
                    </a:lnTo>
                    <a:lnTo>
                      <a:pt x="8763" y="98870"/>
                    </a:lnTo>
                    <a:lnTo>
                      <a:pt x="25337" y="90392"/>
                    </a:lnTo>
                    <a:lnTo>
                      <a:pt x="48482" y="62484"/>
                    </a:lnTo>
                    <a:lnTo>
                      <a:pt x="63151" y="59246"/>
                    </a:lnTo>
                    <a:lnTo>
                      <a:pt x="71628" y="48863"/>
                    </a:lnTo>
                    <a:lnTo>
                      <a:pt x="193739" y="41720"/>
                    </a:lnTo>
                    <a:lnTo>
                      <a:pt x="209074" y="28004"/>
                    </a:lnTo>
                    <a:lnTo>
                      <a:pt x="247174" y="17621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8" name="任意多边形: 形状 63"/>
              <p:cNvSpPr/>
              <p:nvPr>
                <p:custDataLst>
                  <p:tags r:id="rId116"/>
                </p:custDataLst>
              </p:nvPr>
            </p:nvSpPr>
            <p:spPr>
              <a:xfrm>
                <a:off x="5942" y="6441"/>
                <a:ext cx="29" cy="27"/>
              </a:xfrm>
              <a:custGeom>
                <a:avLst/>
                <a:gdLst>
                  <a:gd name="connsiteX0" fmla="*/ 193643 w 250412"/>
                  <a:gd name="connsiteY0" fmla="*/ 0 h 202025"/>
                  <a:gd name="connsiteX1" fmla="*/ 198882 w 250412"/>
                  <a:gd name="connsiteY1" fmla="*/ 60770 h 202025"/>
                  <a:gd name="connsiteX2" fmla="*/ 209169 w 250412"/>
                  <a:gd name="connsiteY2" fmla="*/ 61341 h 202025"/>
                  <a:gd name="connsiteX3" fmla="*/ 218599 w 250412"/>
                  <a:gd name="connsiteY3" fmla="*/ 68389 h 202025"/>
                  <a:gd name="connsiteX4" fmla="*/ 225838 w 250412"/>
                  <a:gd name="connsiteY4" fmla="*/ 93726 h 202025"/>
                  <a:gd name="connsiteX5" fmla="*/ 222504 w 250412"/>
                  <a:gd name="connsiteY5" fmla="*/ 97060 h 202025"/>
                  <a:gd name="connsiteX6" fmla="*/ 227648 w 250412"/>
                  <a:gd name="connsiteY6" fmla="*/ 95250 h 202025"/>
                  <a:gd name="connsiteX7" fmla="*/ 234220 w 250412"/>
                  <a:gd name="connsiteY7" fmla="*/ 115634 h 202025"/>
                  <a:gd name="connsiteX8" fmla="*/ 249079 w 250412"/>
                  <a:gd name="connsiteY8" fmla="*/ 113633 h 202025"/>
                  <a:gd name="connsiteX9" fmla="*/ 250412 w 250412"/>
                  <a:gd name="connsiteY9" fmla="*/ 125349 h 202025"/>
                  <a:gd name="connsiteX10" fmla="*/ 240602 w 250412"/>
                  <a:gd name="connsiteY10" fmla="*/ 145733 h 202025"/>
                  <a:gd name="connsiteX11" fmla="*/ 242792 w 250412"/>
                  <a:gd name="connsiteY11" fmla="*/ 157353 h 202025"/>
                  <a:gd name="connsiteX12" fmla="*/ 242792 w 250412"/>
                  <a:gd name="connsiteY12" fmla="*/ 157353 h 202025"/>
                  <a:gd name="connsiteX13" fmla="*/ 190691 w 250412"/>
                  <a:gd name="connsiteY13" fmla="*/ 161735 h 202025"/>
                  <a:gd name="connsiteX14" fmla="*/ 162401 w 250412"/>
                  <a:gd name="connsiteY14" fmla="*/ 149733 h 202025"/>
                  <a:gd name="connsiteX15" fmla="*/ 152210 w 250412"/>
                  <a:gd name="connsiteY15" fmla="*/ 133064 h 202025"/>
                  <a:gd name="connsiteX16" fmla="*/ 150209 w 250412"/>
                  <a:gd name="connsiteY16" fmla="*/ 137827 h 202025"/>
                  <a:gd name="connsiteX17" fmla="*/ 157163 w 250412"/>
                  <a:gd name="connsiteY17" fmla="*/ 148780 h 202025"/>
                  <a:gd name="connsiteX18" fmla="*/ 148114 w 250412"/>
                  <a:gd name="connsiteY18" fmla="*/ 165735 h 202025"/>
                  <a:gd name="connsiteX19" fmla="*/ 31528 w 250412"/>
                  <a:gd name="connsiteY19" fmla="*/ 202025 h 202025"/>
                  <a:gd name="connsiteX20" fmla="*/ 31528 w 250412"/>
                  <a:gd name="connsiteY20" fmla="*/ 202025 h 202025"/>
                  <a:gd name="connsiteX21" fmla="*/ 27718 w 250412"/>
                  <a:gd name="connsiteY21" fmla="*/ 181356 h 202025"/>
                  <a:gd name="connsiteX22" fmla="*/ 8001 w 250412"/>
                  <a:gd name="connsiteY22" fmla="*/ 151733 h 202025"/>
                  <a:gd name="connsiteX23" fmla="*/ 0 w 250412"/>
                  <a:gd name="connsiteY23" fmla="*/ 148495 h 202025"/>
                  <a:gd name="connsiteX24" fmla="*/ 0 w 250412"/>
                  <a:gd name="connsiteY24" fmla="*/ 148495 h 202025"/>
                  <a:gd name="connsiteX25" fmla="*/ 476 w 250412"/>
                  <a:gd name="connsiteY25" fmla="*/ 133921 h 202025"/>
                  <a:gd name="connsiteX26" fmla="*/ 8287 w 250412"/>
                  <a:gd name="connsiteY26" fmla="*/ 128778 h 202025"/>
                  <a:gd name="connsiteX27" fmla="*/ 9144 w 250412"/>
                  <a:gd name="connsiteY27" fmla="*/ 122682 h 202025"/>
                  <a:gd name="connsiteX28" fmla="*/ 4572 w 250412"/>
                  <a:gd name="connsiteY28" fmla="*/ 101346 h 202025"/>
                  <a:gd name="connsiteX29" fmla="*/ 8096 w 250412"/>
                  <a:gd name="connsiteY29" fmla="*/ 90488 h 202025"/>
                  <a:gd name="connsiteX30" fmla="*/ 1238 w 250412"/>
                  <a:gd name="connsiteY30" fmla="*/ 80201 h 202025"/>
                  <a:gd name="connsiteX31" fmla="*/ 15621 w 250412"/>
                  <a:gd name="connsiteY31" fmla="*/ 75533 h 202025"/>
                  <a:gd name="connsiteX32" fmla="*/ 15431 w 250412"/>
                  <a:gd name="connsiteY32" fmla="*/ 69247 h 202025"/>
                  <a:gd name="connsiteX33" fmla="*/ 25432 w 250412"/>
                  <a:gd name="connsiteY33" fmla="*/ 62770 h 202025"/>
                  <a:gd name="connsiteX34" fmla="*/ 23622 w 250412"/>
                  <a:gd name="connsiteY34" fmla="*/ 54483 h 202025"/>
                  <a:gd name="connsiteX35" fmla="*/ 23622 w 250412"/>
                  <a:gd name="connsiteY35" fmla="*/ 54483 h 202025"/>
                  <a:gd name="connsiteX36" fmla="*/ 47625 w 250412"/>
                  <a:gd name="connsiteY36" fmla="*/ 55340 h 202025"/>
                  <a:gd name="connsiteX37" fmla="*/ 66866 w 250412"/>
                  <a:gd name="connsiteY37" fmla="*/ 34100 h 202025"/>
                  <a:gd name="connsiteX38" fmla="*/ 87154 w 250412"/>
                  <a:gd name="connsiteY38" fmla="*/ 29718 h 202025"/>
                  <a:gd name="connsiteX39" fmla="*/ 93154 w 250412"/>
                  <a:gd name="connsiteY39" fmla="*/ 34195 h 202025"/>
                  <a:gd name="connsiteX40" fmla="*/ 96869 w 250412"/>
                  <a:gd name="connsiteY40" fmla="*/ 29146 h 202025"/>
                  <a:gd name="connsiteX41" fmla="*/ 100203 w 250412"/>
                  <a:gd name="connsiteY41" fmla="*/ 35052 h 202025"/>
                  <a:gd name="connsiteX42" fmla="*/ 119253 w 250412"/>
                  <a:gd name="connsiteY42" fmla="*/ 30385 h 202025"/>
                  <a:gd name="connsiteX43" fmla="*/ 126016 w 250412"/>
                  <a:gd name="connsiteY43" fmla="*/ 42005 h 202025"/>
                  <a:gd name="connsiteX44" fmla="*/ 147733 w 250412"/>
                  <a:gd name="connsiteY44" fmla="*/ 32099 h 202025"/>
                  <a:gd name="connsiteX45" fmla="*/ 151448 w 250412"/>
                  <a:gd name="connsiteY45" fmla="*/ 34195 h 202025"/>
                  <a:gd name="connsiteX46" fmla="*/ 162782 w 250412"/>
                  <a:gd name="connsiteY46" fmla="*/ 26479 h 202025"/>
                  <a:gd name="connsiteX47" fmla="*/ 164783 w 250412"/>
                  <a:gd name="connsiteY47" fmla="*/ 14954 h 202025"/>
                  <a:gd name="connsiteX48" fmla="*/ 186785 w 250412"/>
                  <a:gd name="connsiteY48" fmla="*/ 8287 h 202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50412" h="202025">
                    <a:moveTo>
                      <a:pt x="193643" y="0"/>
                    </a:moveTo>
                    <a:lnTo>
                      <a:pt x="198882" y="60770"/>
                    </a:lnTo>
                    <a:lnTo>
                      <a:pt x="209169" y="61341"/>
                    </a:lnTo>
                    <a:lnTo>
                      <a:pt x="218599" y="68389"/>
                    </a:lnTo>
                    <a:lnTo>
                      <a:pt x="225838" y="93726"/>
                    </a:lnTo>
                    <a:lnTo>
                      <a:pt x="222504" y="97060"/>
                    </a:lnTo>
                    <a:lnTo>
                      <a:pt x="227648" y="95250"/>
                    </a:lnTo>
                    <a:lnTo>
                      <a:pt x="234220" y="115634"/>
                    </a:lnTo>
                    <a:lnTo>
                      <a:pt x="249079" y="113633"/>
                    </a:lnTo>
                    <a:lnTo>
                      <a:pt x="250412" y="125349"/>
                    </a:lnTo>
                    <a:lnTo>
                      <a:pt x="240602" y="145733"/>
                    </a:lnTo>
                    <a:lnTo>
                      <a:pt x="242792" y="157353"/>
                    </a:lnTo>
                    <a:lnTo>
                      <a:pt x="242792" y="157353"/>
                    </a:lnTo>
                    <a:lnTo>
                      <a:pt x="190691" y="161735"/>
                    </a:lnTo>
                    <a:lnTo>
                      <a:pt x="162401" y="149733"/>
                    </a:lnTo>
                    <a:lnTo>
                      <a:pt x="152210" y="133064"/>
                    </a:lnTo>
                    <a:lnTo>
                      <a:pt x="150209" y="137827"/>
                    </a:lnTo>
                    <a:lnTo>
                      <a:pt x="157163" y="148780"/>
                    </a:lnTo>
                    <a:lnTo>
                      <a:pt x="148114" y="165735"/>
                    </a:lnTo>
                    <a:lnTo>
                      <a:pt x="31528" y="202025"/>
                    </a:lnTo>
                    <a:lnTo>
                      <a:pt x="31528" y="202025"/>
                    </a:lnTo>
                    <a:lnTo>
                      <a:pt x="27718" y="181356"/>
                    </a:lnTo>
                    <a:lnTo>
                      <a:pt x="8001" y="151733"/>
                    </a:lnTo>
                    <a:lnTo>
                      <a:pt x="0" y="148495"/>
                    </a:lnTo>
                    <a:lnTo>
                      <a:pt x="0" y="148495"/>
                    </a:lnTo>
                    <a:lnTo>
                      <a:pt x="476" y="133921"/>
                    </a:lnTo>
                    <a:lnTo>
                      <a:pt x="8287" y="128778"/>
                    </a:lnTo>
                    <a:lnTo>
                      <a:pt x="9144" y="122682"/>
                    </a:lnTo>
                    <a:lnTo>
                      <a:pt x="4572" y="101346"/>
                    </a:lnTo>
                    <a:lnTo>
                      <a:pt x="8096" y="90488"/>
                    </a:lnTo>
                    <a:lnTo>
                      <a:pt x="1238" y="80201"/>
                    </a:lnTo>
                    <a:lnTo>
                      <a:pt x="15621" y="75533"/>
                    </a:lnTo>
                    <a:lnTo>
                      <a:pt x="15431" y="69247"/>
                    </a:lnTo>
                    <a:lnTo>
                      <a:pt x="25432" y="62770"/>
                    </a:lnTo>
                    <a:lnTo>
                      <a:pt x="23622" y="54483"/>
                    </a:lnTo>
                    <a:lnTo>
                      <a:pt x="23622" y="54483"/>
                    </a:lnTo>
                    <a:lnTo>
                      <a:pt x="47625" y="55340"/>
                    </a:lnTo>
                    <a:lnTo>
                      <a:pt x="66866" y="34100"/>
                    </a:lnTo>
                    <a:lnTo>
                      <a:pt x="87154" y="29718"/>
                    </a:lnTo>
                    <a:lnTo>
                      <a:pt x="93154" y="34195"/>
                    </a:lnTo>
                    <a:lnTo>
                      <a:pt x="96869" y="29146"/>
                    </a:lnTo>
                    <a:lnTo>
                      <a:pt x="100203" y="35052"/>
                    </a:lnTo>
                    <a:lnTo>
                      <a:pt x="119253" y="30385"/>
                    </a:lnTo>
                    <a:lnTo>
                      <a:pt x="126016" y="42005"/>
                    </a:lnTo>
                    <a:lnTo>
                      <a:pt x="147733" y="32099"/>
                    </a:lnTo>
                    <a:lnTo>
                      <a:pt x="151448" y="34195"/>
                    </a:lnTo>
                    <a:lnTo>
                      <a:pt x="162782" y="26479"/>
                    </a:lnTo>
                    <a:lnTo>
                      <a:pt x="164783" y="14954"/>
                    </a:lnTo>
                    <a:lnTo>
                      <a:pt x="186785" y="8287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9" name="任意多边形: 形状 64"/>
              <p:cNvSpPr/>
              <p:nvPr>
                <p:custDataLst>
                  <p:tags r:id="rId117"/>
                </p:custDataLst>
              </p:nvPr>
            </p:nvSpPr>
            <p:spPr>
              <a:xfrm>
                <a:off x="5928" y="6461"/>
                <a:ext cx="16" cy="24"/>
              </a:xfrm>
              <a:custGeom>
                <a:avLst/>
                <a:gdLst>
                  <a:gd name="connsiteX0" fmla="*/ 2476 w 145161"/>
                  <a:gd name="connsiteY0" fmla="*/ 122206 h 176498"/>
                  <a:gd name="connsiteX1" fmla="*/ 8954 w 145161"/>
                  <a:gd name="connsiteY1" fmla="*/ 91535 h 176498"/>
                  <a:gd name="connsiteX2" fmla="*/ 24289 w 145161"/>
                  <a:gd name="connsiteY2" fmla="*/ 55626 h 176498"/>
                  <a:gd name="connsiteX3" fmla="*/ 25051 w 145161"/>
                  <a:gd name="connsiteY3" fmla="*/ 29528 h 176498"/>
                  <a:gd name="connsiteX4" fmla="*/ 32385 w 145161"/>
                  <a:gd name="connsiteY4" fmla="*/ 16954 h 176498"/>
                  <a:gd name="connsiteX5" fmla="*/ 43625 w 145161"/>
                  <a:gd name="connsiteY5" fmla="*/ 9335 h 176498"/>
                  <a:gd name="connsiteX6" fmla="*/ 39529 w 145161"/>
                  <a:gd name="connsiteY6" fmla="*/ 2477 h 176498"/>
                  <a:gd name="connsiteX7" fmla="*/ 46482 w 145161"/>
                  <a:gd name="connsiteY7" fmla="*/ 286 h 176498"/>
                  <a:gd name="connsiteX8" fmla="*/ 53721 w 145161"/>
                  <a:gd name="connsiteY8" fmla="*/ 10001 h 176498"/>
                  <a:gd name="connsiteX9" fmla="*/ 69913 w 145161"/>
                  <a:gd name="connsiteY9" fmla="*/ 12002 h 176498"/>
                  <a:gd name="connsiteX10" fmla="*/ 73057 w 145161"/>
                  <a:gd name="connsiteY10" fmla="*/ 18669 h 176498"/>
                  <a:gd name="connsiteX11" fmla="*/ 86392 w 145161"/>
                  <a:gd name="connsiteY11" fmla="*/ 10001 h 176498"/>
                  <a:gd name="connsiteX12" fmla="*/ 91726 w 145161"/>
                  <a:gd name="connsiteY12" fmla="*/ 13145 h 176498"/>
                  <a:gd name="connsiteX13" fmla="*/ 101060 w 145161"/>
                  <a:gd name="connsiteY13" fmla="*/ 0 h 176498"/>
                  <a:gd name="connsiteX14" fmla="*/ 109061 w 145161"/>
                  <a:gd name="connsiteY14" fmla="*/ 6287 h 176498"/>
                  <a:gd name="connsiteX15" fmla="*/ 113633 w 145161"/>
                  <a:gd name="connsiteY15" fmla="*/ 4953 h 176498"/>
                  <a:gd name="connsiteX16" fmla="*/ 113633 w 145161"/>
                  <a:gd name="connsiteY16" fmla="*/ 4953 h 176498"/>
                  <a:gd name="connsiteX17" fmla="*/ 121634 w 145161"/>
                  <a:gd name="connsiteY17" fmla="*/ 8191 h 176498"/>
                  <a:gd name="connsiteX18" fmla="*/ 141351 w 145161"/>
                  <a:gd name="connsiteY18" fmla="*/ 37814 h 176498"/>
                  <a:gd name="connsiteX19" fmla="*/ 145161 w 145161"/>
                  <a:gd name="connsiteY19" fmla="*/ 58483 h 176498"/>
                  <a:gd name="connsiteX20" fmla="*/ 145161 w 145161"/>
                  <a:gd name="connsiteY20" fmla="*/ 58483 h 176498"/>
                  <a:gd name="connsiteX21" fmla="*/ 125635 w 145161"/>
                  <a:gd name="connsiteY21" fmla="*/ 68866 h 176498"/>
                  <a:gd name="connsiteX22" fmla="*/ 116205 w 145161"/>
                  <a:gd name="connsiteY22" fmla="*/ 93821 h 176498"/>
                  <a:gd name="connsiteX23" fmla="*/ 108680 w 145161"/>
                  <a:gd name="connsiteY23" fmla="*/ 100203 h 176498"/>
                  <a:gd name="connsiteX24" fmla="*/ 93535 w 145161"/>
                  <a:gd name="connsiteY24" fmla="*/ 96012 h 176498"/>
                  <a:gd name="connsiteX25" fmla="*/ 95536 w 145161"/>
                  <a:gd name="connsiteY25" fmla="*/ 104489 h 176498"/>
                  <a:gd name="connsiteX26" fmla="*/ 93726 w 145161"/>
                  <a:gd name="connsiteY26" fmla="*/ 118586 h 176498"/>
                  <a:gd name="connsiteX27" fmla="*/ 73057 w 145161"/>
                  <a:gd name="connsiteY27" fmla="*/ 131636 h 176498"/>
                  <a:gd name="connsiteX28" fmla="*/ 63913 w 145161"/>
                  <a:gd name="connsiteY28" fmla="*/ 143446 h 176498"/>
                  <a:gd name="connsiteX29" fmla="*/ 63913 w 145161"/>
                  <a:gd name="connsiteY29" fmla="*/ 143446 h 176498"/>
                  <a:gd name="connsiteX30" fmla="*/ 54578 w 145161"/>
                  <a:gd name="connsiteY30" fmla="*/ 145542 h 176498"/>
                  <a:gd name="connsiteX31" fmla="*/ 46863 w 145161"/>
                  <a:gd name="connsiteY31" fmla="*/ 153638 h 176498"/>
                  <a:gd name="connsiteX32" fmla="*/ 27622 w 145161"/>
                  <a:gd name="connsiteY32" fmla="*/ 149542 h 176498"/>
                  <a:gd name="connsiteX33" fmla="*/ 26194 w 145161"/>
                  <a:gd name="connsiteY33" fmla="*/ 163830 h 176498"/>
                  <a:gd name="connsiteX34" fmla="*/ 18859 w 145161"/>
                  <a:gd name="connsiteY34" fmla="*/ 167449 h 176498"/>
                  <a:gd name="connsiteX35" fmla="*/ 20288 w 145161"/>
                  <a:gd name="connsiteY35" fmla="*/ 176117 h 176498"/>
                  <a:gd name="connsiteX36" fmla="*/ 15526 w 145161"/>
                  <a:gd name="connsiteY36" fmla="*/ 172974 h 176498"/>
                  <a:gd name="connsiteX37" fmla="*/ 4286 w 145161"/>
                  <a:gd name="connsiteY37" fmla="*/ 176498 h 176498"/>
                  <a:gd name="connsiteX38" fmla="*/ 0 w 145161"/>
                  <a:gd name="connsiteY38" fmla="*/ 135731 h 176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45161" h="176498">
                    <a:moveTo>
                      <a:pt x="2476" y="122206"/>
                    </a:moveTo>
                    <a:lnTo>
                      <a:pt x="8954" y="91535"/>
                    </a:lnTo>
                    <a:lnTo>
                      <a:pt x="24289" y="55626"/>
                    </a:lnTo>
                    <a:lnTo>
                      <a:pt x="25051" y="29528"/>
                    </a:lnTo>
                    <a:lnTo>
                      <a:pt x="32385" y="16954"/>
                    </a:lnTo>
                    <a:lnTo>
                      <a:pt x="43625" y="9335"/>
                    </a:lnTo>
                    <a:lnTo>
                      <a:pt x="39529" y="2477"/>
                    </a:lnTo>
                    <a:lnTo>
                      <a:pt x="46482" y="286"/>
                    </a:lnTo>
                    <a:lnTo>
                      <a:pt x="53721" y="10001"/>
                    </a:lnTo>
                    <a:lnTo>
                      <a:pt x="69913" y="12002"/>
                    </a:lnTo>
                    <a:lnTo>
                      <a:pt x="73057" y="18669"/>
                    </a:lnTo>
                    <a:lnTo>
                      <a:pt x="86392" y="10001"/>
                    </a:lnTo>
                    <a:lnTo>
                      <a:pt x="91726" y="13145"/>
                    </a:lnTo>
                    <a:lnTo>
                      <a:pt x="101060" y="0"/>
                    </a:lnTo>
                    <a:lnTo>
                      <a:pt x="109061" y="6287"/>
                    </a:lnTo>
                    <a:lnTo>
                      <a:pt x="113633" y="4953"/>
                    </a:lnTo>
                    <a:lnTo>
                      <a:pt x="113633" y="4953"/>
                    </a:lnTo>
                    <a:lnTo>
                      <a:pt x="121634" y="8191"/>
                    </a:lnTo>
                    <a:lnTo>
                      <a:pt x="141351" y="37814"/>
                    </a:lnTo>
                    <a:lnTo>
                      <a:pt x="145161" y="58483"/>
                    </a:lnTo>
                    <a:lnTo>
                      <a:pt x="145161" y="58483"/>
                    </a:lnTo>
                    <a:lnTo>
                      <a:pt x="125635" y="68866"/>
                    </a:lnTo>
                    <a:lnTo>
                      <a:pt x="116205" y="93821"/>
                    </a:lnTo>
                    <a:lnTo>
                      <a:pt x="108680" y="100203"/>
                    </a:lnTo>
                    <a:lnTo>
                      <a:pt x="93535" y="96012"/>
                    </a:lnTo>
                    <a:lnTo>
                      <a:pt x="95536" y="104489"/>
                    </a:lnTo>
                    <a:lnTo>
                      <a:pt x="93726" y="118586"/>
                    </a:lnTo>
                    <a:lnTo>
                      <a:pt x="73057" y="131636"/>
                    </a:lnTo>
                    <a:lnTo>
                      <a:pt x="63913" y="143446"/>
                    </a:lnTo>
                    <a:lnTo>
                      <a:pt x="63913" y="143446"/>
                    </a:lnTo>
                    <a:lnTo>
                      <a:pt x="54578" y="145542"/>
                    </a:lnTo>
                    <a:lnTo>
                      <a:pt x="46863" y="153638"/>
                    </a:lnTo>
                    <a:lnTo>
                      <a:pt x="27622" y="149542"/>
                    </a:lnTo>
                    <a:lnTo>
                      <a:pt x="26194" y="163830"/>
                    </a:lnTo>
                    <a:lnTo>
                      <a:pt x="18859" y="167449"/>
                    </a:lnTo>
                    <a:lnTo>
                      <a:pt x="20288" y="176117"/>
                    </a:lnTo>
                    <a:lnTo>
                      <a:pt x="15526" y="172974"/>
                    </a:lnTo>
                    <a:lnTo>
                      <a:pt x="4286" y="176498"/>
                    </a:lnTo>
                    <a:lnTo>
                      <a:pt x="0" y="135731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0" name="任意多边形: 形状 65"/>
              <p:cNvSpPr/>
              <p:nvPr>
                <p:custDataLst>
                  <p:tags r:id="rId118"/>
                </p:custDataLst>
              </p:nvPr>
            </p:nvSpPr>
            <p:spPr>
              <a:xfrm>
                <a:off x="5874" y="6476"/>
                <a:ext cx="73" cy="72"/>
              </a:xfrm>
              <a:custGeom>
                <a:avLst/>
                <a:gdLst>
                  <a:gd name="connsiteX0" fmla="*/ 71152 w 641508"/>
                  <a:gd name="connsiteY0" fmla="*/ 89630 h 525684"/>
                  <a:gd name="connsiteX1" fmla="*/ 83534 w 641508"/>
                  <a:gd name="connsiteY1" fmla="*/ 92964 h 525684"/>
                  <a:gd name="connsiteX2" fmla="*/ 110204 w 641508"/>
                  <a:gd name="connsiteY2" fmla="*/ 128016 h 525684"/>
                  <a:gd name="connsiteX3" fmla="*/ 144018 w 641508"/>
                  <a:gd name="connsiteY3" fmla="*/ 109347 h 525684"/>
                  <a:gd name="connsiteX4" fmla="*/ 140303 w 641508"/>
                  <a:gd name="connsiteY4" fmla="*/ 92869 h 525684"/>
                  <a:gd name="connsiteX5" fmla="*/ 143542 w 641508"/>
                  <a:gd name="connsiteY5" fmla="*/ 81248 h 525684"/>
                  <a:gd name="connsiteX6" fmla="*/ 150686 w 641508"/>
                  <a:gd name="connsiteY6" fmla="*/ 80010 h 525684"/>
                  <a:gd name="connsiteX7" fmla="*/ 161068 w 641508"/>
                  <a:gd name="connsiteY7" fmla="*/ 66675 h 525684"/>
                  <a:gd name="connsiteX8" fmla="*/ 166211 w 641508"/>
                  <a:gd name="connsiteY8" fmla="*/ 73533 h 525684"/>
                  <a:gd name="connsiteX9" fmla="*/ 171736 w 641508"/>
                  <a:gd name="connsiteY9" fmla="*/ 72580 h 525684"/>
                  <a:gd name="connsiteX10" fmla="*/ 175832 w 641508"/>
                  <a:gd name="connsiteY10" fmla="*/ 82487 h 525684"/>
                  <a:gd name="connsiteX11" fmla="*/ 191929 w 641508"/>
                  <a:gd name="connsiteY11" fmla="*/ 83344 h 525684"/>
                  <a:gd name="connsiteX12" fmla="*/ 202025 w 641508"/>
                  <a:gd name="connsiteY12" fmla="*/ 96107 h 525684"/>
                  <a:gd name="connsiteX13" fmla="*/ 210503 w 641508"/>
                  <a:gd name="connsiteY13" fmla="*/ 95917 h 525684"/>
                  <a:gd name="connsiteX14" fmla="*/ 218789 w 641508"/>
                  <a:gd name="connsiteY14" fmla="*/ 104680 h 525684"/>
                  <a:gd name="connsiteX15" fmla="*/ 231458 w 641508"/>
                  <a:gd name="connsiteY15" fmla="*/ 105918 h 525684"/>
                  <a:gd name="connsiteX16" fmla="*/ 242792 w 641508"/>
                  <a:gd name="connsiteY16" fmla="*/ 94012 h 525684"/>
                  <a:gd name="connsiteX17" fmla="*/ 261557 w 641508"/>
                  <a:gd name="connsiteY17" fmla="*/ 107252 h 525684"/>
                  <a:gd name="connsiteX18" fmla="*/ 270986 w 641508"/>
                  <a:gd name="connsiteY18" fmla="*/ 87916 h 525684"/>
                  <a:gd name="connsiteX19" fmla="*/ 285083 w 641508"/>
                  <a:gd name="connsiteY19" fmla="*/ 92488 h 525684"/>
                  <a:gd name="connsiteX20" fmla="*/ 299275 w 641508"/>
                  <a:gd name="connsiteY20" fmla="*/ 91249 h 525684"/>
                  <a:gd name="connsiteX21" fmla="*/ 306610 w 641508"/>
                  <a:gd name="connsiteY21" fmla="*/ 96203 h 525684"/>
                  <a:gd name="connsiteX22" fmla="*/ 322612 w 641508"/>
                  <a:gd name="connsiteY22" fmla="*/ 90773 h 525684"/>
                  <a:gd name="connsiteX23" fmla="*/ 344138 w 641508"/>
                  <a:gd name="connsiteY23" fmla="*/ 93059 h 525684"/>
                  <a:gd name="connsiteX24" fmla="*/ 346805 w 641508"/>
                  <a:gd name="connsiteY24" fmla="*/ 87154 h 525684"/>
                  <a:gd name="connsiteX25" fmla="*/ 362236 w 641508"/>
                  <a:gd name="connsiteY25" fmla="*/ 84868 h 525684"/>
                  <a:gd name="connsiteX26" fmla="*/ 363093 w 641508"/>
                  <a:gd name="connsiteY26" fmla="*/ 38100 h 525684"/>
                  <a:gd name="connsiteX27" fmla="*/ 375571 w 641508"/>
                  <a:gd name="connsiteY27" fmla="*/ 33909 h 525684"/>
                  <a:gd name="connsiteX28" fmla="*/ 388811 w 641508"/>
                  <a:gd name="connsiteY28" fmla="*/ 15145 h 525684"/>
                  <a:gd name="connsiteX29" fmla="*/ 422720 w 641508"/>
                  <a:gd name="connsiteY29" fmla="*/ 0 h 525684"/>
                  <a:gd name="connsiteX30" fmla="*/ 451390 w 641508"/>
                  <a:gd name="connsiteY30" fmla="*/ 9144 h 525684"/>
                  <a:gd name="connsiteX31" fmla="*/ 455867 w 641508"/>
                  <a:gd name="connsiteY31" fmla="*/ 2477 h 525684"/>
                  <a:gd name="connsiteX32" fmla="*/ 463201 w 641508"/>
                  <a:gd name="connsiteY32" fmla="*/ 2191 h 525684"/>
                  <a:gd name="connsiteX33" fmla="*/ 486061 w 641508"/>
                  <a:gd name="connsiteY33" fmla="*/ 10001 h 525684"/>
                  <a:gd name="connsiteX34" fmla="*/ 486061 w 641508"/>
                  <a:gd name="connsiteY34" fmla="*/ 10001 h 525684"/>
                  <a:gd name="connsiteX35" fmla="*/ 483584 w 641508"/>
                  <a:gd name="connsiteY35" fmla="*/ 23527 h 525684"/>
                  <a:gd name="connsiteX36" fmla="*/ 487871 w 641508"/>
                  <a:gd name="connsiteY36" fmla="*/ 64294 h 525684"/>
                  <a:gd name="connsiteX37" fmla="*/ 499110 w 641508"/>
                  <a:gd name="connsiteY37" fmla="*/ 60770 h 525684"/>
                  <a:gd name="connsiteX38" fmla="*/ 503873 w 641508"/>
                  <a:gd name="connsiteY38" fmla="*/ 63913 h 525684"/>
                  <a:gd name="connsiteX39" fmla="*/ 502444 w 641508"/>
                  <a:gd name="connsiteY39" fmla="*/ 55245 h 525684"/>
                  <a:gd name="connsiteX40" fmla="*/ 509778 w 641508"/>
                  <a:gd name="connsiteY40" fmla="*/ 51625 h 525684"/>
                  <a:gd name="connsiteX41" fmla="*/ 511207 w 641508"/>
                  <a:gd name="connsiteY41" fmla="*/ 37338 h 525684"/>
                  <a:gd name="connsiteX42" fmla="*/ 530447 w 641508"/>
                  <a:gd name="connsiteY42" fmla="*/ 41434 h 525684"/>
                  <a:gd name="connsiteX43" fmla="*/ 538163 w 641508"/>
                  <a:gd name="connsiteY43" fmla="*/ 33338 h 525684"/>
                  <a:gd name="connsiteX44" fmla="*/ 547497 w 641508"/>
                  <a:gd name="connsiteY44" fmla="*/ 31242 h 525684"/>
                  <a:gd name="connsiteX45" fmla="*/ 547497 w 641508"/>
                  <a:gd name="connsiteY45" fmla="*/ 31242 h 525684"/>
                  <a:gd name="connsiteX46" fmla="*/ 540544 w 641508"/>
                  <a:gd name="connsiteY46" fmla="*/ 50578 h 525684"/>
                  <a:gd name="connsiteX47" fmla="*/ 568738 w 641508"/>
                  <a:gd name="connsiteY47" fmla="*/ 70866 h 525684"/>
                  <a:gd name="connsiteX48" fmla="*/ 590359 w 641508"/>
                  <a:gd name="connsiteY48" fmla="*/ 103537 h 525684"/>
                  <a:gd name="connsiteX49" fmla="*/ 620840 w 641508"/>
                  <a:gd name="connsiteY49" fmla="*/ 122015 h 525684"/>
                  <a:gd name="connsiteX50" fmla="*/ 617792 w 641508"/>
                  <a:gd name="connsiteY50" fmla="*/ 153638 h 525684"/>
                  <a:gd name="connsiteX51" fmla="*/ 620840 w 641508"/>
                  <a:gd name="connsiteY51" fmla="*/ 172212 h 525684"/>
                  <a:gd name="connsiteX52" fmla="*/ 631508 w 641508"/>
                  <a:gd name="connsiteY52" fmla="*/ 184404 h 525684"/>
                  <a:gd name="connsiteX53" fmla="*/ 641509 w 641508"/>
                  <a:gd name="connsiteY53" fmla="*/ 188595 h 525684"/>
                  <a:gd name="connsiteX54" fmla="*/ 638461 w 641508"/>
                  <a:gd name="connsiteY54" fmla="*/ 198787 h 525684"/>
                  <a:gd name="connsiteX55" fmla="*/ 602837 w 641508"/>
                  <a:gd name="connsiteY55" fmla="*/ 248412 h 525684"/>
                  <a:gd name="connsiteX56" fmla="*/ 592931 w 641508"/>
                  <a:gd name="connsiteY56" fmla="*/ 297752 h 525684"/>
                  <a:gd name="connsiteX57" fmla="*/ 556070 w 641508"/>
                  <a:gd name="connsiteY57" fmla="*/ 394335 h 525684"/>
                  <a:gd name="connsiteX58" fmla="*/ 549116 w 641508"/>
                  <a:gd name="connsiteY58" fmla="*/ 465201 h 525684"/>
                  <a:gd name="connsiteX59" fmla="*/ 549116 w 641508"/>
                  <a:gd name="connsiteY59" fmla="*/ 465201 h 525684"/>
                  <a:gd name="connsiteX60" fmla="*/ 530066 w 641508"/>
                  <a:gd name="connsiteY60" fmla="*/ 466916 h 525684"/>
                  <a:gd name="connsiteX61" fmla="*/ 528161 w 641508"/>
                  <a:gd name="connsiteY61" fmla="*/ 471392 h 525684"/>
                  <a:gd name="connsiteX62" fmla="*/ 517017 w 641508"/>
                  <a:gd name="connsiteY62" fmla="*/ 463201 h 525684"/>
                  <a:gd name="connsiteX63" fmla="*/ 502825 w 641508"/>
                  <a:gd name="connsiteY63" fmla="*/ 473011 h 525684"/>
                  <a:gd name="connsiteX64" fmla="*/ 494443 w 641508"/>
                  <a:gd name="connsiteY64" fmla="*/ 469582 h 525684"/>
                  <a:gd name="connsiteX65" fmla="*/ 479108 w 641508"/>
                  <a:gd name="connsiteY65" fmla="*/ 472250 h 525684"/>
                  <a:gd name="connsiteX66" fmla="*/ 466058 w 641508"/>
                  <a:gd name="connsiteY66" fmla="*/ 467106 h 525684"/>
                  <a:gd name="connsiteX67" fmla="*/ 423291 w 641508"/>
                  <a:gd name="connsiteY67" fmla="*/ 497872 h 525684"/>
                  <a:gd name="connsiteX68" fmla="*/ 416147 w 641508"/>
                  <a:gd name="connsiteY68" fmla="*/ 481965 h 525684"/>
                  <a:gd name="connsiteX69" fmla="*/ 417290 w 641508"/>
                  <a:gd name="connsiteY69" fmla="*/ 468059 h 525684"/>
                  <a:gd name="connsiteX70" fmla="*/ 409480 w 641508"/>
                  <a:gd name="connsiteY70" fmla="*/ 471201 h 525684"/>
                  <a:gd name="connsiteX71" fmla="*/ 409766 w 641508"/>
                  <a:gd name="connsiteY71" fmla="*/ 464344 h 525684"/>
                  <a:gd name="connsiteX72" fmla="*/ 396621 w 641508"/>
                  <a:gd name="connsiteY72" fmla="*/ 453771 h 525684"/>
                  <a:gd name="connsiteX73" fmla="*/ 380619 w 641508"/>
                  <a:gd name="connsiteY73" fmla="*/ 453295 h 525684"/>
                  <a:gd name="connsiteX74" fmla="*/ 350520 w 641508"/>
                  <a:gd name="connsiteY74" fmla="*/ 462915 h 525684"/>
                  <a:gd name="connsiteX75" fmla="*/ 341090 w 641508"/>
                  <a:gd name="connsiteY75" fmla="*/ 458248 h 525684"/>
                  <a:gd name="connsiteX76" fmla="*/ 339376 w 641508"/>
                  <a:gd name="connsiteY76" fmla="*/ 452151 h 525684"/>
                  <a:gd name="connsiteX77" fmla="*/ 333566 w 641508"/>
                  <a:gd name="connsiteY77" fmla="*/ 453009 h 525684"/>
                  <a:gd name="connsiteX78" fmla="*/ 329851 w 641508"/>
                  <a:gd name="connsiteY78" fmla="*/ 476917 h 525684"/>
                  <a:gd name="connsiteX79" fmla="*/ 339376 w 641508"/>
                  <a:gd name="connsiteY79" fmla="*/ 490728 h 525684"/>
                  <a:gd name="connsiteX80" fmla="*/ 332423 w 641508"/>
                  <a:gd name="connsiteY80" fmla="*/ 525685 h 525684"/>
                  <a:gd name="connsiteX81" fmla="*/ 317183 w 641508"/>
                  <a:gd name="connsiteY81" fmla="*/ 520636 h 525684"/>
                  <a:gd name="connsiteX82" fmla="*/ 307181 w 641508"/>
                  <a:gd name="connsiteY82" fmla="*/ 500539 h 525684"/>
                  <a:gd name="connsiteX83" fmla="*/ 282607 w 641508"/>
                  <a:gd name="connsiteY83" fmla="*/ 501491 h 525684"/>
                  <a:gd name="connsiteX84" fmla="*/ 270605 w 641508"/>
                  <a:gd name="connsiteY84" fmla="*/ 512159 h 525684"/>
                  <a:gd name="connsiteX85" fmla="*/ 249365 w 641508"/>
                  <a:gd name="connsiteY85" fmla="*/ 493014 h 525684"/>
                  <a:gd name="connsiteX86" fmla="*/ 227171 w 641508"/>
                  <a:gd name="connsiteY86" fmla="*/ 500443 h 525684"/>
                  <a:gd name="connsiteX87" fmla="*/ 217932 w 641508"/>
                  <a:gd name="connsiteY87" fmla="*/ 497967 h 525684"/>
                  <a:gd name="connsiteX88" fmla="*/ 217932 w 641508"/>
                  <a:gd name="connsiteY88" fmla="*/ 497967 h 525684"/>
                  <a:gd name="connsiteX89" fmla="*/ 200596 w 641508"/>
                  <a:gd name="connsiteY89" fmla="*/ 476631 h 525684"/>
                  <a:gd name="connsiteX90" fmla="*/ 179356 w 641508"/>
                  <a:gd name="connsiteY90" fmla="*/ 476631 h 525684"/>
                  <a:gd name="connsiteX91" fmla="*/ 157353 w 641508"/>
                  <a:gd name="connsiteY91" fmla="*/ 460248 h 525684"/>
                  <a:gd name="connsiteX92" fmla="*/ 153257 w 641508"/>
                  <a:gd name="connsiteY92" fmla="*/ 446532 h 525684"/>
                  <a:gd name="connsiteX93" fmla="*/ 134874 w 641508"/>
                  <a:gd name="connsiteY93" fmla="*/ 442817 h 525684"/>
                  <a:gd name="connsiteX94" fmla="*/ 125730 w 641508"/>
                  <a:gd name="connsiteY94" fmla="*/ 436054 h 525684"/>
                  <a:gd name="connsiteX95" fmla="*/ 128873 w 641508"/>
                  <a:gd name="connsiteY95" fmla="*/ 428720 h 525684"/>
                  <a:gd name="connsiteX96" fmla="*/ 122206 w 641508"/>
                  <a:gd name="connsiteY96" fmla="*/ 422243 h 525684"/>
                  <a:gd name="connsiteX97" fmla="*/ 115062 w 641508"/>
                  <a:gd name="connsiteY97" fmla="*/ 410527 h 525684"/>
                  <a:gd name="connsiteX98" fmla="*/ 109252 w 641508"/>
                  <a:gd name="connsiteY98" fmla="*/ 402527 h 525684"/>
                  <a:gd name="connsiteX99" fmla="*/ 95250 w 641508"/>
                  <a:gd name="connsiteY99" fmla="*/ 408908 h 525684"/>
                  <a:gd name="connsiteX100" fmla="*/ 90011 w 641508"/>
                  <a:gd name="connsiteY100" fmla="*/ 406051 h 525684"/>
                  <a:gd name="connsiteX101" fmla="*/ 82201 w 641508"/>
                  <a:gd name="connsiteY101" fmla="*/ 392811 h 525684"/>
                  <a:gd name="connsiteX102" fmla="*/ 86297 w 641508"/>
                  <a:gd name="connsiteY102" fmla="*/ 386525 h 525684"/>
                  <a:gd name="connsiteX103" fmla="*/ 78772 w 641508"/>
                  <a:gd name="connsiteY103" fmla="*/ 340804 h 525684"/>
                  <a:gd name="connsiteX104" fmla="*/ 55531 w 641508"/>
                  <a:gd name="connsiteY104" fmla="*/ 323469 h 525684"/>
                  <a:gd name="connsiteX105" fmla="*/ 53435 w 641508"/>
                  <a:gd name="connsiteY105" fmla="*/ 283750 h 525684"/>
                  <a:gd name="connsiteX106" fmla="*/ 40481 w 641508"/>
                  <a:gd name="connsiteY106" fmla="*/ 272891 h 525684"/>
                  <a:gd name="connsiteX107" fmla="*/ 46768 w 641508"/>
                  <a:gd name="connsiteY107" fmla="*/ 262509 h 525684"/>
                  <a:gd name="connsiteX108" fmla="*/ 54674 w 641508"/>
                  <a:gd name="connsiteY108" fmla="*/ 261271 h 525684"/>
                  <a:gd name="connsiteX109" fmla="*/ 61341 w 641508"/>
                  <a:gd name="connsiteY109" fmla="*/ 253936 h 525684"/>
                  <a:gd name="connsiteX110" fmla="*/ 56007 w 641508"/>
                  <a:gd name="connsiteY110" fmla="*/ 239839 h 525684"/>
                  <a:gd name="connsiteX111" fmla="*/ 61151 w 641508"/>
                  <a:gd name="connsiteY111" fmla="*/ 231362 h 525684"/>
                  <a:gd name="connsiteX112" fmla="*/ 52006 w 641508"/>
                  <a:gd name="connsiteY112" fmla="*/ 229552 h 525684"/>
                  <a:gd name="connsiteX113" fmla="*/ 44577 w 641508"/>
                  <a:gd name="connsiteY113" fmla="*/ 220504 h 525684"/>
                  <a:gd name="connsiteX114" fmla="*/ 45625 w 641508"/>
                  <a:gd name="connsiteY114" fmla="*/ 215646 h 525684"/>
                  <a:gd name="connsiteX115" fmla="*/ 29432 w 641508"/>
                  <a:gd name="connsiteY115" fmla="*/ 203359 h 525684"/>
                  <a:gd name="connsiteX116" fmla="*/ 15907 w 641508"/>
                  <a:gd name="connsiteY116" fmla="*/ 200216 h 525684"/>
                  <a:gd name="connsiteX117" fmla="*/ 0 w 641508"/>
                  <a:gd name="connsiteY117" fmla="*/ 177641 h 525684"/>
                  <a:gd name="connsiteX118" fmla="*/ 21717 w 641508"/>
                  <a:gd name="connsiteY118" fmla="*/ 147828 h 525684"/>
                  <a:gd name="connsiteX119" fmla="*/ 22003 w 641508"/>
                  <a:gd name="connsiteY119" fmla="*/ 117443 h 525684"/>
                  <a:gd name="connsiteX120" fmla="*/ 10763 w 641508"/>
                  <a:gd name="connsiteY120" fmla="*/ 109728 h 525684"/>
                  <a:gd name="connsiteX121" fmla="*/ 15145 w 641508"/>
                  <a:gd name="connsiteY121" fmla="*/ 97727 h 525684"/>
                  <a:gd name="connsiteX122" fmla="*/ 36957 w 641508"/>
                  <a:gd name="connsiteY122" fmla="*/ 88678 h 525684"/>
                  <a:gd name="connsiteX123" fmla="*/ 53245 w 641508"/>
                  <a:gd name="connsiteY123" fmla="*/ 99346 h 525684"/>
                  <a:gd name="connsiteX124" fmla="*/ 63532 w 641508"/>
                  <a:gd name="connsiteY124" fmla="*/ 98488 h 525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</a:cxnLst>
                <a:rect l="l" t="t" r="r" b="b"/>
                <a:pathLst>
                  <a:path w="641508" h="525684">
                    <a:moveTo>
                      <a:pt x="71152" y="89630"/>
                    </a:moveTo>
                    <a:lnTo>
                      <a:pt x="83534" y="92964"/>
                    </a:lnTo>
                    <a:lnTo>
                      <a:pt x="110204" y="128016"/>
                    </a:lnTo>
                    <a:lnTo>
                      <a:pt x="144018" y="109347"/>
                    </a:lnTo>
                    <a:lnTo>
                      <a:pt x="140303" y="92869"/>
                    </a:lnTo>
                    <a:lnTo>
                      <a:pt x="143542" y="81248"/>
                    </a:lnTo>
                    <a:lnTo>
                      <a:pt x="150686" y="80010"/>
                    </a:lnTo>
                    <a:lnTo>
                      <a:pt x="161068" y="66675"/>
                    </a:lnTo>
                    <a:lnTo>
                      <a:pt x="166211" y="73533"/>
                    </a:lnTo>
                    <a:lnTo>
                      <a:pt x="171736" y="72580"/>
                    </a:lnTo>
                    <a:lnTo>
                      <a:pt x="175832" y="82487"/>
                    </a:lnTo>
                    <a:lnTo>
                      <a:pt x="191929" y="83344"/>
                    </a:lnTo>
                    <a:lnTo>
                      <a:pt x="202025" y="96107"/>
                    </a:lnTo>
                    <a:lnTo>
                      <a:pt x="210503" y="95917"/>
                    </a:lnTo>
                    <a:lnTo>
                      <a:pt x="218789" y="104680"/>
                    </a:lnTo>
                    <a:lnTo>
                      <a:pt x="231458" y="105918"/>
                    </a:lnTo>
                    <a:lnTo>
                      <a:pt x="242792" y="94012"/>
                    </a:lnTo>
                    <a:lnTo>
                      <a:pt x="261557" y="107252"/>
                    </a:lnTo>
                    <a:lnTo>
                      <a:pt x="270986" y="87916"/>
                    </a:lnTo>
                    <a:lnTo>
                      <a:pt x="285083" y="92488"/>
                    </a:lnTo>
                    <a:lnTo>
                      <a:pt x="299275" y="91249"/>
                    </a:lnTo>
                    <a:lnTo>
                      <a:pt x="306610" y="96203"/>
                    </a:lnTo>
                    <a:lnTo>
                      <a:pt x="322612" y="90773"/>
                    </a:lnTo>
                    <a:lnTo>
                      <a:pt x="344138" y="93059"/>
                    </a:lnTo>
                    <a:lnTo>
                      <a:pt x="346805" y="87154"/>
                    </a:lnTo>
                    <a:lnTo>
                      <a:pt x="362236" y="84868"/>
                    </a:lnTo>
                    <a:lnTo>
                      <a:pt x="363093" y="38100"/>
                    </a:lnTo>
                    <a:lnTo>
                      <a:pt x="375571" y="33909"/>
                    </a:lnTo>
                    <a:lnTo>
                      <a:pt x="388811" y="15145"/>
                    </a:lnTo>
                    <a:lnTo>
                      <a:pt x="422720" y="0"/>
                    </a:lnTo>
                    <a:lnTo>
                      <a:pt x="451390" y="9144"/>
                    </a:lnTo>
                    <a:lnTo>
                      <a:pt x="455867" y="2477"/>
                    </a:lnTo>
                    <a:lnTo>
                      <a:pt x="463201" y="2191"/>
                    </a:lnTo>
                    <a:lnTo>
                      <a:pt x="486061" y="10001"/>
                    </a:lnTo>
                    <a:lnTo>
                      <a:pt x="486061" y="10001"/>
                    </a:lnTo>
                    <a:lnTo>
                      <a:pt x="483584" y="23527"/>
                    </a:lnTo>
                    <a:lnTo>
                      <a:pt x="487871" y="64294"/>
                    </a:lnTo>
                    <a:lnTo>
                      <a:pt x="499110" y="60770"/>
                    </a:lnTo>
                    <a:lnTo>
                      <a:pt x="503873" y="63913"/>
                    </a:lnTo>
                    <a:lnTo>
                      <a:pt x="502444" y="55245"/>
                    </a:lnTo>
                    <a:lnTo>
                      <a:pt x="509778" y="51625"/>
                    </a:lnTo>
                    <a:lnTo>
                      <a:pt x="511207" y="37338"/>
                    </a:lnTo>
                    <a:lnTo>
                      <a:pt x="530447" y="41434"/>
                    </a:lnTo>
                    <a:lnTo>
                      <a:pt x="538163" y="33338"/>
                    </a:lnTo>
                    <a:lnTo>
                      <a:pt x="547497" y="31242"/>
                    </a:lnTo>
                    <a:lnTo>
                      <a:pt x="547497" y="31242"/>
                    </a:lnTo>
                    <a:lnTo>
                      <a:pt x="540544" y="50578"/>
                    </a:lnTo>
                    <a:lnTo>
                      <a:pt x="568738" y="70866"/>
                    </a:lnTo>
                    <a:lnTo>
                      <a:pt x="590359" y="103537"/>
                    </a:lnTo>
                    <a:lnTo>
                      <a:pt x="620840" y="122015"/>
                    </a:lnTo>
                    <a:lnTo>
                      <a:pt x="617792" y="153638"/>
                    </a:lnTo>
                    <a:lnTo>
                      <a:pt x="620840" y="172212"/>
                    </a:lnTo>
                    <a:lnTo>
                      <a:pt x="631508" y="184404"/>
                    </a:lnTo>
                    <a:lnTo>
                      <a:pt x="641509" y="188595"/>
                    </a:lnTo>
                    <a:lnTo>
                      <a:pt x="638461" y="198787"/>
                    </a:lnTo>
                    <a:lnTo>
                      <a:pt x="602837" y="248412"/>
                    </a:lnTo>
                    <a:lnTo>
                      <a:pt x="592931" y="297752"/>
                    </a:lnTo>
                    <a:lnTo>
                      <a:pt x="556070" y="394335"/>
                    </a:lnTo>
                    <a:lnTo>
                      <a:pt x="549116" y="465201"/>
                    </a:lnTo>
                    <a:lnTo>
                      <a:pt x="549116" y="465201"/>
                    </a:lnTo>
                    <a:lnTo>
                      <a:pt x="530066" y="466916"/>
                    </a:lnTo>
                    <a:lnTo>
                      <a:pt x="528161" y="471392"/>
                    </a:lnTo>
                    <a:lnTo>
                      <a:pt x="517017" y="463201"/>
                    </a:lnTo>
                    <a:lnTo>
                      <a:pt x="502825" y="473011"/>
                    </a:lnTo>
                    <a:lnTo>
                      <a:pt x="494443" y="469582"/>
                    </a:lnTo>
                    <a:lnTo>
                      <a:pt x="479108" y="472250"/>
                    </a:lnTo>
                    <a:lnTo>
                      <a:pt x="466058" y="467106"/>
                    </a:lnTo>
                    <a:lnTo>
                      <a:pt x="423291" y="497872"/>
                    </a:lnTo>
                    <a:lnTo>
                      <a:pt x="416147" y="481965"/>
                    </a:lnTo>
                    <a:lnTo>
                      <a:pt x="417290" y="468059"/>
                    </a:lnTo>
                    <a:lnTo>
                      <a:pt x="409480" y="471201"/>
                    </a:lnTo>
                    <a:lnTo>
                      <a:pt x="409766" y="464344"/>
                    </a:lnTo>
                    <a:lnTo>
                      <a:pt x="396621" y="453771"/>
                    </a:lnTo>
                    <a:lnTo>
                      <a:pt x="380619" y="453295"/>
                    </a:lnTo>
                    <a:lnTo>
                      <a:pt x="350520" y="462915"/>
                    </a:lnTo>
                    <a:lnTo>
                      <a:pt x="341090" y="458248"/>
                    </a:lnTo>
                    <a:lnTo>
                      <a:pt x="339376" y="452151"/>
                    </a:lnTo>
                    <a:lnTo>
                      <a:pt x="333566" y="453009"/>
                    </a:lnTo>
                    <a:lnTo>
                      <a:pt x="329851" y="476917"/>
                    </a:lnTo>
                    <a:lnTo>
                      <a:pt x="339376" y="490728"/>
                    </a:lnTo>
                    <a:lnTo>
                      <a:pt x="332423" y="525685"/>
                    </a:lnTo>
                    <a:lnTo>
                      <a:pt x="317183" y="520636"/>
                    </a:lnTo>
                    <a:lnTo>
                      <a:pt x="307181" y="500539"/>
                    </a:lnTo>
                    <a:lnTo>
                      <a:pt x="282607" y="501491"/>
                    </a:lnTo>
                    <a:lnTo>
                      <a:pt x="270605" y="512159"/>
                    </a:lnTo>
                    <a:lnTo>
                      <a:pt x="249365" y="493014"/>
                    </a:lnTo>
                    <a:lnTo>
                      <a:pt x="227171" y="500443"/>
                    </a:lnTo>
                    <a:lnTo>
                      <a:pt x="217932" y="497967"/>
                    </a:lnTo>
                    <a:lnTo>
                      <a:pt x="217932" y="497967"/>
                    </a:lnTo>
                    <a:lnTo>
                      <a:pt x="200596" y="476631"/>
                    </a:lnTo>
                    <a:lnTo>
                      <a:pt x="179356" y="476631"/>
                    </a:lnTo>
                    <a:lnTo>
                      <a:pt x="157353" y="460248"/>
                    </a:lnTo>
                    <a:lnTo>
                      <a:pt x="153257" y="446532"/>
                    </a:lnTo>
                    <a:lnTo>
                      <a:pt x="134874" y="442817"/>
                    </a:lnTo>
                    <a:lnTo>
                      <a:pt x="125730" y="436054"/>
                    </a:lnTo>
                    <a:lnTo>
                      <a:pt x="128873" y="428720"/>
                    </a:lnTo>
                    <a:lnTo>
                      <a:pt x="122206" y="422243"/>
                    </a:lnTo>
                    <a:lnTo>
                      <a:pt x="115062" y="410527"/>
                    </a:lnTo>
                    <a:lnTo>
                      <a:pt x="109252" y="402527"/>
                    </a:lnTo>
                    <a:lnTo>
                      <a:pt x="95250" y="408908"/>
                    </a:lnTo>
                    <a:lnTo>
                      <a:pt x="90011" y="406051"/>
                    </a:lnTo>
                    <a:lnTo>
                      <a:pt x="82201" y="392811"/>
                    </a:lnTo>
                    <a:lnTo>
                      <a:pt x="86297" y="386525"/>
                    </a:lnTo>
                    <a:lnTo>
                      <a:pt x="78772" y="340804"/>
                    </a:lnTo>
                    <a:lnTo>
                      <a:pt x="55531" y="323469"/>
                    </a:lnTo>
                    <a:lnTo>
                      <a:pt x="53435" y="283750"/>
                    </a:lnTo>
                    <a:lnTo>
                      <a:pt x="40481" y="272891"/>
                    </a:lnTo>
                    <a:lnTo>
                      <a:pt x="46768" y="262509"/>
                    </a:lnTo>
                    <a:lnTo>
                      <a:pt x="54674" y="261271"/>
                    </a:lnTo>
                    <a:lnTo>
                      <a:pt x="61341" y="253936"/>
                    </a:lnTo>
                    <a:lnTo>
                      <a:pt x="56007" y="239839"/>
                    </a:lnTo>
                    <a:lnTo>
                      <a:pt x="61151" y="231362"/>
                    </a:lnTo>
                    <a:lnTo>
                      <a:pt x="52006" y="229552"/>
                    </a:lnTo>
                    <a:lnTo>
                      <a:pt x="44577" y="220504"/>
                    </a:lnTo>
                    <a:lnTo>
                      <a:pt x="45625" y="215646"/>
                    </a:lnTo>
                    <a:lnTo>
                      <a:pt x="29432" y="203359"/>
                    </a:lnTo>
                    <a:lnTo>
                      <a:pt x="15907" y="200216"/>
                    </a:lnTo>
                    <a:lnTo>
                      <a:pt x="0" y="177641"/>
                    </a:lnTo>
                    <a:lnTo>
                      <a:pt x="21717" y="147828"/>
                    </a:lnTo>
                    <a:lnTo>
                      <a:pt x="22003" y="117443"/>
                    </a:lnTo>
                    <a:lnTo>
                      <a:pt x="10763" y="109728"/>
                    </a:lnTo>
                    <a:lnTo>
                      <a:pt x="15145" y="97727"/>
                    </a:lnTo>
                    <a:lnTo>
                      <a:pt x="36957" y="88678"/>
                    </a:lnTo>
                    <a:lnTo>
                      <a:pt x="53245" y="99346"/>
                    </a:lnTo>
                    <a:lnTo>
                      <a:pt x="63532" y="98488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1" name="任意多边形: 形状 66"/>
              <p:cNvSpPr/>
              <p:nvPr>
                <p:custDataLst>
                  <p:tags r:id="rId119"/>
                </p:custDataLst>
              </p:nvPr>
            </p:nvSpPr>
            <p:spPr>
              <a:xfrm>
                <a:off x="5877" y="6538"/>
                <a:ext cx="63" cy="152"/>
              </a:xfrm>
              <a:custGeom>
                <a:avLst/>
                <a:gdLst>
                  <a:gd name="connsiteX0" fmla="*/ 188119 w 559688"/>
                  <a:gd name="connsiteY0" fmla="*/ 45815 h 1106138"/>
                  <a:gd name="connsiteX1" fmla="*/ 197358 w 559688"/>
                  <a:gd name="connsiteY1" fmla="*/ 48292 h 1106138"/>
                  <a:gd name="connsiteX2" fmla="*/ 219551 w 559688"/>
                  <a:gd name="connsiteY2" fmla="*/ 40767 h 1106138"/>
                  <a:gd name="connsiteX3" fmla="*/ 240792 w 559688"/>
                  <a:gd name="connsiteY3" fmla="*/ 59913 h 1106138"/>
                  <a:gd name="connsiteX4" fmla="*/ 252793 w 559688"/>
                  <a:gd name="connsiteY4" fmla="*/ 49245 h 1106138"/>
                  <a:gd name="connsiteX5" fmla="*/ 277368 w 559688"/>
                  <a:gd name="connsiteY5" fmla="*/ 48292 h 1106138"/>
                  <a:gd name="connsiteX6" fmla="*/ 287274 w 559688"/>
                  <a:gd name="connsiteY6" fmla="*/ 68390 h 1106138"/>
                  <a:gd name="connsiteX7" fmla="*/ 302514 w 559688"/>
                  <a:gd name="connsiteY7" fmla="*/ 73438 h 1106138"/>
                  <a:gd name="connsiteX8" fmla="*/ 309467 w 559688"/>
                  <a:gd name="connsiteY8" fmla="*/ 38481 h 1106138"/>
                  <a:gd name="connsiteX9" fmla="*/ 299942 w 559688"/>
                  <a:gd name="connsiteY9" fmla="*/ 24670 h 1106138"/>
                  <a:gd name="connsiteX10" fmla="*/ 303657 w 559688"/>
                  <a:gd name="connsiteY10" fmla="*/ 762 h 1106138"/>
                  <a:gd name="connsiteX11" fmla="*/ 309467 w 559688"/>
                  <a:gd name="connsiteY11" fmla="*/ 0 h 1106138"/>
                  <a:gd name="connsiteX12" fmla="*/ 311182 w 559688"/>
                  <a:gd name="connsiteY12" fmla="*/ 6096 h 1106138"/>
                  <a:gd name="connsiteX13" fmla="*/ 320612 w 559688"/>
                  <a:gd name="connsiteY13" fmla="*/ 10763 h 1106138"/>
                  <a:gd name="connsiteX14" fmla="*/ 350710 w 559688"/>
                  <a:gd name="connsiteY14" fmla="*/ 1144 h 1106138"/>
                  <a:gd name="connsiteX15" fmla="*/ 366713 w 559688"/>
                  <a:gd name="connsiteY15" fmla="*/ 1620 h 1106138"/>
                  <a:gd name="connsiteX16" fmla="*/ 379857 w 559688"/>
                  <a:gd name="connsiteY16" fmla="*/ 12192 h 1106138"/>
                  <a:gd name="connsiteX17" fmla="*/ 379571 w 559688"/>
                  <a:gd name="connsiteY17" fmla="*/ 19050 h 1106138"/>
                  <a:gd name="connsiteX18" fmla="*/ 387382 w 559688"/>
                  <a:gd name="connsiteY18" fmla="*/ 15907 h 1106138"/>
                  <a:gd name="connsiteX19" fmla="*/ 386239 w 559688"/>
                  <a:gd name="connsiteY19" fmla="*/ 29813 h 1106138"/>
                  <a:gd name="connsiteX20" fmla="*/ 393383 w 559688"/>
                  <a:gd name="connsiteY20" fmla="*/ 45720 h 1106138"/>
                  <a:gd name="connsiteX21" fmla="*/ 436055 w 559688"/>
                  <a:gd name="connsiteY21" fmla="*/ 14954 h 1106138"/>
                  <a:gd name="connsiteX22" fmla="*/ 449199 w 559688"/>
                  <a:gd name="connsiteY22" fmla="*/ 20098 h 1106138"/>
                  <a:gd name="connsiteX23" fmla="*/ 464439 w 559688"/>
                  <a:gd name="connsiteY23" fmla="*/ 17431 h 1106138"/>
                  <a:gd name="connsiteX24" fmla="*/ 472916 w 559688"/>
                  <a:gd name="connsiteY24" fmla="*/ 20860 h 1106138"/>
                  <a:gd name="connsiteX25" fmla="*/ 487109 w 559688"/>
                  <a:gd name="connsiteY25" fmla="*/ 11049 h 1106138"/>
                  <a:gd name="connsiteX26" fmla="*/ 498158 w 559688"/>
                  <a:gd name="connsiteY26" fmla="*/ 19241 h 1106138"/>
                  <a:gd name="connsiteX27" fmla="*/ 500158 w 559688"/>
                  <a:gd name="connsiteY27" fmla="*/ 14764 h 1106138"/>
                  <a:gd name="connsiteX28" fmla="*/ 519208 w 559688"/>
                  <a:gd name="connsiteY28" fmla="*/ 13050 h 1106138"/>
                  <a:gd name="connsiteX29" fmla="*/ 519208 w 559688"/>
                  <a:gd name="connsiteY29" fmla="*/ 13050 h 1106138"/>
                  <a:gd name="connsiteX30" fmla="*/ 520160 w 559688"/>
                  <a:gd name="connsiteY30" fmla="*/ 47816 h 1106138"/>
                  <a:gd name="connsiteX31" fmla="*/ 530257 w 559688"/>
                  <a:gd name="connsiteY31" fmla="*/ 82106 h 1106138"/>
                  <a:gd name="connsiteX32" fmla="*/ 537972 w 559688"/>
                  <a:gd name="connsiteY32" fmla="*/ 89726 h 1106138"/>
                  <a:gd name="connsiteX33" fmla="*/ 531209 w 559688"/>
                  <a:gd name="connsiteY33" fmla="*/ 100203 h 1106138"/>
                  <a:gd name="connsiteX34" fmla="*/ 537305 w 559688"/>
                  <a:gd name="connsiteY34" fmla="*/ 131826 h 1106138"/>
                  <a:gd name="connsiteX35" fmla="*/ 534448 w 559688"/>
                  <a:gd name="connsiteY35" fmla="*/ 143161 h 1106138"/>
                  <a:gd name="connsiteX36" fmla="*/ 548068 w 559688"/>
                  <a:gd name="connsiteY36" fmla="*/ 181928 h 1106138"/>
                  <a:gd name="connsiteX37" fmla="*/ 549497 w 559688"/>
                  <a:gd name="connsiteY37" fmla="*/ 206312 h 1106138"/>
                  <a:gd name="connsiteX38" fmla="*/ 538163 w 559688"/>
                  <a:gd name="connsiteY38" fmla="*/ 220695 h 1106138"/>
                  <a:gd name="connsiteX39" fmla="*/ 530923 w 559688"/>
                  <a:gd name="connsiteY39" fmla="*/ 252984 h 1106138"/>
                  <a:gd name="connsiteX40" fmla="*/ 535876 w 559688"/>
                  <a:gd name="connsiteY40" fmla="*/ 265272 h 1106138"/>
                  <a:gd name="connsiteX41" fmla="*/ 551307 w 559688"/>
                  <a:gd name="connsiteY41" fmla="*/ 281083 h 1106138"/>
                  <a:gd name="connsiteX42" fmla="*/ 548545 w 559688"/>
                  <a:gd name="connsiteY42" fmla="*/ 288798 h 1106138"/>
                  <a:gd name="connsiteX43" fmla="*/ 558546 w 559688"/>
                  <a:gd name="connsiteY43" fmla="*/ 295370 h 1106138"/>
                  <a:gd name="connsiteX44" fmla="*/ 559689 w 559688"/>
                  <a:gd name="connsiteY44" fmla="*/ 302324 h 1106138"/>
                  <a:gd name="connsiteX45" fmla="*/ 527780 w 559688"/>
                  <a:gd name="connsiteY45" fmla="*/ 337757 h 1106138"/>
                  <a:gd name="connsiteX46" fmla="*/ 522446 w 559688"/>
                  <a:gd name="connsiteY46" fmla="*/ 353378 h 1106138"/>
                  <a:gd name="connsiteX47" fmla="*/ 527018 w 559688"/>
                  <a:gd name="connsiteY47" fmla="*/ 361474 h 1106138"/>
                  <a:gd name="connsiteX48" fmla="*/ 522922 w 559688"/>
                  <a:gd name="connsiteY48" fmla="*/ 370237 h 1106138"/>
                  <a:gd name="connsiteX49" fmla="*/ 510350 w 559688"/>
                  <a:gd name="connsiteY49" fmla="*/ 373095 h 1106138"/>
                  <a:gd name="connsiteX50" fmla="*/ 464153 w 559688"/>
                  <a:gd name="connsiteY50" fmla="*/ 424815 h 1106138"/>
                  <a:gd name="connsiteX51" fmla="*/ 439674 w 559688"/>
                  <a:gd name="connsiteY51" fmla="*/ 464439 h 1106138"/>
                  <a:gd name="connsiteX52" fmla="*/ 427006 w 559688"/>
                  <a:gd name="connsiteY52" fmla="*/ 501968 h 1106138"/>
                  <a:gd name="connsiteX53" fmla="*/ 428720 w 559688"/>
                  <a:gd name="connsiteY53" fmla="*/ 512826 h 1106138"/>
                  <a:gd name="connsiteX54" fmla="*/ 439674 w 559688"/>
                  <a:gd name="connsiteY54" fmla="*/ 524828 h 1106138"/>
                  <a:gd name="connsiteX55" fmla="*/ 441388 w 559688"/>
                  <a:gd name="connsiteY55" fmla="*/ 533781 h 1106138"/>
                  <a:gd name="connsiteX56" fmla="*/ 437864 w 559688"/>
                  <a:gd name="connsiteY56" fmla="*/ 538544 h 1106138"/>
                  <a:gd name="connsiteX57" fmla="*/ 437483 w 559688"/>
                  <a:gd name="connsiteY57" fmla="*/ 531305 h 1106138"/>
                  <a:gd name="connsiteX58" fmla="*/ 429577 w 559688"/>
                  <a:gd name="connsiteY58" fmla="*/ 531305 h 1106138"/>
                  <a:gd name="connsiteX59" fmla="*/ 418338 w 559688"/>
                  <a:gd name="connsiteY59" fmla="*/ 545021 h 1106138"/>
                  <a:gd name="connsiteX60" fmla="*/ 419957 w 559688"/>
                  <a:gd name="connsiteY60" fmla="*/ 557308 h 1106138"/>
                  <a:gd name="connsiteX61" fmla="*/ 430721 w 559688"/>
                  <a:gd name="connsiteY61" fmla="*/ 566357 h 1106138"/>
                  <a:gd name="connsiteX62" fmla="*/ 427577 w 559688"/>
                  <a:gd name="connsiteY62" fmla="*/ 571881 h 1106138"/>
                  <a:gd name="connsiteX63" fmla="*/ 427482 w 559688"/>
                  <a:gd name="connsiteY63" fmla="*/ 567024 h 1106138"/>
                  <a:gd name="connsiteX64" fmla="*/ 421196 w 559688"/>
                  <a:gd name="connsiteY64" fmla="*/ 567786 h 1106138"/>
                  <a:gd name="connsiteX65" fmla="*/ 416242 w 559688"/>
                  <a:gd name="connsiteY65" fmla="*/ 575882 h 1106138"/>
                  <a:gd name="connsiteX66" fmla="*/ 426339 w 559688"/>
                  <a:gd name="connsiteY66" fmla="*/ 596742 h 1106138"/>
                  <a:gd name="connsiteX67" fmla="*/ 413671 w 559688"/>
                  <a:gd name="connsiteY67" fmla="*/ 591884 h 1106138"/>
                  <a:gd name="connsiteX68" fmla="*/ 375761 w 559688"/>
                  <a:gd name="connsiteY68" fmla="*/ 627317 h 1106138"/>
                  <a:gd name="connsiteX69" fmla="*/ 315182 w 559688"/>
                  <a:gd name="connsiteY69" fmla="*/ 740283 h 1106138"/>
                  <a:gd name="connsiteX70" fmla="*/ 308038 w 559688"/>
                  <a:gd name="connsiteY70" fmla="*/ 771525 h 1106138"/>
                  <a:gd name="connsiteX71" fmla="*/ 299656 w 559688"/>
                  <a:gd name="connsiteY71" fmla="*/ 781812 h 1106138"/>
                  <a:gd name="connsiteX72" fmla="*/ 278225 w 559688"/>
                  <a:gd name="connsiteY72" fmla="*/ 844582 h 1106138"/>
                  <a:gd name="connsiteX73" fmla="*/ 273558 w 559688"/>
                  <a:gd name="connsiteY73" fmla="*/ 843820 h 1106138"/>
                  <a:gd name="connsiteX74" fmla="*/ 265367 w 559688"/>
                  <a:gd name="connsiteY74" fmla="*/ 857155 h 1106138"/>
                  <a:gd name="connsiteX75" fmla="*/ 259271 w 559688"/>
                  <a:gd name="connsiteY75" fmla="*/ 879348 h 1106138"/>
                  <a:gd name="connsiteX76" fmla="*/ 261747 w 559688"/>
                  <a:gd name="connsiteY76" fmla="*/ 916210 h 1106138"/>
                  <a:gd name="connsiteX77" fmla="*/ 268700 w 559688"/>
                  <a:gd name="connsiteY77" fmla="*/ 931736 h 1106138"/>
                  <a:gd name="connsiteX78" fmla="*/ 279083 w 559688"/>
                  <a:gd name="connsiteY78" fmla="*/ 938975 h 1106138"/>
                  <a:gd name="connsiteX79" fmla="*/ 277177 w 559688"/>
                  <a:gd name="connsiteY79" fmla="*/ 949929 h 1106138"/>
                  <a:gd name="connsiteX80" fmla="*/ 268605 w 559688"/>
                  <a:gd name="connsiteY80" fmla="*/ 957644 h 1106138"/>
                  <a:gd name="connsiteX81" fmla="*/ 266224 w 559688"/>
                  <a:gd name="connsiteY81" fmla="*/ 946214 h 1106138"/>
                  <a:gd name="connsiteX82" fmla="*/ 255365 w 559688"/>
                  <a:gd name="connsiteY82" fmla="*/ 941737 h 1106138"/>
                  <a:gd name="connsiteX83" fmla="*/ 242030 w 559688"/>
                  <a:gd name="connsiteY83" fmla="*/ 947547 h 1106138"/>
                  <a:gd name="connsiteX84" fmla="*/ 226885 w 559688"/>
                  <a:gd name="connsiteY84" fmla="*/ 964597 h 1106138"/>
                  <a:gd name="connsiteX85" fmla="*/ 219075 w 559688"/>
                  <a:gd name="connsiteY85" fmla="*/ 982695 h 1106138"/>
                  <a:gd name="connsiteX86" fmla="*/ 217456 w 559688"/>
                  <a:gd name="connsiteY86" fmla="*/ 1000983 h 1106138"/>
                  <a:gd name="connsiteX87" fmla="*/ 227076 w 559688"/>
                  <a:gd name="connsiteY87" fmla="*/ 1047179 h 1106138"/>
                  <a:gd name="connsiteX88" fmla="*/ 228314 w 559688"/>
                  <a:gd name="connsiteY88" fmla="*/ 1082231 h 1106138"/>
                  <a:gd name="connsiteX89" fmla="*/ 224028 w 559688"/>
                  <a:gd name="connsiteY89" fmla="*/ 1084612 h 1106138"/>
                  <a:gd name="connsiteX90" fmla="*/ 224028 w 559688"/>
                  <a:gd name="connsiteY90" fmla="*/ 1084612 h 1106138"/>
                  <a:gd name="connsiteX91" fmla="*/ 207169 w 559688"/>
                  <a:gd name="connsiteY91" fmla="*/ 1082136 h 1106138"/>
                  <a:gd name="connsiteX92" fmla="*/ 167830 w 559688"/>
                  <a:gd name="connsiteY92" fmla="*/ 1106138 h 1106138"/>
                  <a:gd name="connsiteX93" fmla="*/ 150685 w 559688"/>
                  <a:gd name="connsiteY93" fmla="*/ 1101947 h 1106138"/>
                  <a:gd name="connsiteX94" fmla="*/ 146209 w 559688"/>
                  <a:gd name="connsiteY94" fmla="*/ 1094994 h 1106138"/>
                  <a:gd name="connsiteX95" fmla="*/ 137446 w 559688"/>
                  <a:gd name="connsiteY95" fmla="*/ 1097280 h 1106138"/>
                  <a:gd name="connsiteX96" fmla="*/ 127349 w 559688"/>
                  <a:gd name="connsiteY96" fmla="*/ 1093089 h 1106138"/>
                  <a:gd name="connsiteX97" fmla="*/ 120491 w 559688"/>
                  <a:gd name="connsiteY97" fmla="*/ 1099566 h 1106138"/>
                  <a:gd name="connsiteX98" fmla="*/ 92012 w 559688"/>
                  <a:gd name="connsiteY98" fmla="*/ 1096995 h 1106138"/>
                  <a:gd name="connsiteX99" fmla="*/ 85154 w 559688"/>
                  <a:gd name="connsiteY99" fmla="*/ 1104615 h 1106138"/>
                  <a:gd name="connsiteX100" fmla="*/ 80200 w 559688"/>
                  <a:gd name="connsiteY100" fmla="*/ 1099281 h 1106138"/>
                  <a:gd name="connsiteX101" fmla="*/ 60293 w 559688"/>
                  <a:gd name="connsiteY101" fmla="*/ 1095280 h 1106138"/>
                  <a:gd name="connsiteX102" fmla="*/ 57531 w 559688"/>
                  <a:gd name="connsiteY102" fmla="*/ 1090327 h 1106138"/>
                  <a:gd name="connsiteX103" fmla="*/ 34861 w 559688"/>
                  <a:gd name="connsiteY103" fmla="*/ 1085945 h 1106138"/>
                  <a:gd name="connsiteX104" fmla="*/ 33338 w 559688"/>
                  <a:gd name="connsiteY104" fmla="*/ 1078992 h 1106138"/>
                  <a:gd name="connsiteX105" fmla="*/ 13621 w 559688"/>
                  <a:gd name="connsiteY105" fmla="*/ 1075659 h 1106138"/>
                  <a:gd name="connsiteX106" fmla="*/ 11240 w 559688"/>
                  <a:gd name="connsiteY106" fmla="*/ 1070230 h 1106138"/>
                  <a:gd name="connsiteX107" fmla="*/ 0 w 559688"/>
                  <a:gd name="connsiteY107" fmla="*/ 1067086 h 1106138"/>
                  <a:gd name="connsiteX108" fmla="*/ 2191 w 559688"/>
                  <a:gd name="connsiteY108" fmla="*/ 1055751 h 1106138"/>
                  <a:gd name="connsiteX109" fmla="*/ 2191 w 559688"/>
                  <a:gd name="connsiteY109" fmla="*/ 1055751 h 1106138"/>
                  <a:gd name="connsiteX110" fmla="*/ 11049 w 559688"/>
                  <a:gd name="connsiteY110" fmla="*/ 1051941 h 1106138"/>
                  <a:gd name="connsiteX111" fmla="*/ 20193 w 559688"/>
                  <a:gd name="connsiteY111" fmla="*/ 1023843 h 1106138"/>
                  <a:gd name="connsiteX112" fmla="*/ 49530 w 559688"/>
                  <a:gd name="connsiteY112" fmla="*/ 1006603 h 1106138"/>
                  <a:gd name="connsiteX113" fmla="*/ 49530 w 559688"/>
                  <a:gd name="connsiteY113" fmla="*/ 984790 h 1106138"/>
                  <a:gd name="connsiteX114" fmla="*/ 67056 w 559688"/>
                  <a:gd name="connsiteY114" fmla="*/ 964121 h 1106138"/>
                  <a:gd name="connsiteX115" fmla="*/ 74295 w 559688"/>
                  <a:gd name="connsiteY115" fmla="*/ 946500 h 1106138"/>
                  <a:gd name="connsiteX116" fmla="*/ 78962 w 559688"/>
                  <a:gd name="connsiteY116" fmla="*/ 944499 h 1106138"/>
                  <a:gd name="connsiteX117" fmla="*/ 89154 w 559688"/>
                  <a:gd name="connsiteY117" fmla="*/ 953548 h 1106138"/>
                  <a:gd name="connsiteX118" fmla="*/ 102775 w 559688"/>
                  <a:gd name="connsiteY118" fmla="*/ 935927 h 1106138"/>
                  <a:gd name="connsiteX119" fmla="*/ 104108 w 559688"/>
                  <a:gd name="connsiteY119" fmla="*/ 924402 h 1106138"/>
                  <a:gd name="connsiteX120" fmla="*/ 95345 w 559688"/>
                  <a:gd name="connsiteY120" fmla="*/ 915258 h 1106138"/>
                  <a:gd name="connsiteX121" fmla="*/ 114967 w 559688"/>
                  <a:gd name="connsiteY121" fmla="*/ 890207 h 1106138"/>
                  <a:gd name="connsiteX122" fmla="*/ 105727 w 559688"/>
                  <a:gd name="connsiteY122" fmla="*/ 870681 h 1106138"/>
                  <a:gd name="connsiteX123" fmla="*/ 115824 w 559688"/>
                  <a:gd name="connsiteY123" fmla="*/ 857917 h 1106138"/>
                  <a:gd name="connsiteX124" fmla="*/ 125444 w 559688"/>
                  <a:gd name="connsiteY124" fmla="*/ 860298 h 1106138"/>
                  <a:gd name="connsiteX125" fmla="*/ 126301 w 559688"/>
                  <a:gd name="connsiteY125" fmla="*/ 850583 h 1106138"/>
                  <a:gd name="connsiteX126" fmla="*/ 139732 w 559688"/>
                  <a:gd name="connsiteY126" fmla="*/ 835343 h 1106138"/>
                  <a:gd name="connsiteX127" fmla="*/ 163449 w 559688"/>
                  <a:gd name="connsiteY127" fmla="*/ 824008 h 1106138"/>
                  <a:gd name="connsiteX128" fmla="*/ 160687 w 559688"/>
                  <a:gd name="connsiteY128" fmla="*/ 816864 h 1106138"/>
                  <a:gd name="connsiteX129" fmla="*/ 164021 w 559688"/>
                  <a:gd name="connsiteY129" fmla="*/ 800958 h 1106138"/>
                  <a:gd name="connsiteX130" fmla="*/ 159925 w 559688"/>
                  <a:gd name="connsiteY130" fmla="*/ 791147 h 1106138"/>
                  <a:gd name="connsiteX131" fmla="*/ 158591 w 559688"/>
                  <a:gd name="connsiteY131" fmla="*/ 776859 h 1106138"/>
                  <a:gd name="connsiteX132" fmla="*/ 168497 w 559688"/>
                  <a:gd name="connsiteY132" fmla="*/ 775621 h 1106138"/>
                  <a:gd name="connsiteX133" fmla="*/ 175260 w 559688"/>
                  <a:gd name="connsiteY133" fmla="*/ 764191 h 1106138"/>
                  <a:gd name="connsiteX134" fmla="*/ 189452 w 559688"/>
                  <a:gd name="connsiteY134" fmla="*/ 765429 h 1106138"/>
                  <a:gd name="connsiteX135" fmla="*/ 192024 w 559688"/>
                  <a:gd name="connsiteY135" fmla="*/ 756952 h 1106138"/>
                  <a:gd name="connsiteX136" fmla="*/ 193167 w 559688"/>
                  <a:gd name="connsiteY136" fmla="*/ 746189 h 1106138"/>
                  <a:gd name="connsiteX137" fmla="*/ 209455 w 559688"/>
                  <a:gd name="connsiteY137" fmla="*/ 729996 h 1106138"/>
                  <a:gd name="connsiteX138" fmla="*/ 202406 w 559688"/>
                  <a:gd name="connsiteY138" fmla="*/ 719614 h 1106138"/>
                  <a:gd name="connsiteX139" fmla="*/ 205550 w 559688"/>
                  <a:gd name="connsiteY139" fmla="*/ 708089 h 1106138"/>
                  <a:gd name="connsiteX140" fmla="*/ 199263 w 559688"/>
                  <a:gd name="connsiteY140" fmla="*/ 697421 h 1106138"/>
                  <a:gd name="connsiteX141" fmla="*/ 205550 w 559688"/>
                  <a:gd name="connsiteY141" fmla="*/ 676847 h 1106138"/>
                  <a:gd name="connsiteX142" fmla="*/ 231076 w 559688"/>
                  <a:gd name="connsiteY142" fmla="*/ 662940 h 1106138"/>
                  <a:gd name="connsiteX143" fmla="*/ 237268 w 559688"/>
                  <a:gd name="connsiteY143" fmla="*/ 662940 h 1106138"/>
                  <a:gd name="connsiteX144" fmla="*/ 245173 w 559688"/>
                  <a:gd name="connsiteY144" fmla="*/ 672561 h 1106138"/>
                  <a:gd name="connsiteX145" fmla="*/ 268605 w 559688"/>
                  <a:gd name="connsiteY145" fmla="*/ 669417 h 1106138"/>
                  <a:gd name="connsiteX146" fmla="*/ 271177 w 559688"/>
                  <a:gd name="connsiteY146" fmla="*/ 658463 h 1106138"/>
                  <a:gd name="connsiteX147" fmla="*/ 282226 w 559688"/>
                  <a:gd name="connsiteY147" fmla="*/ 648177 h 1106138"/>
                  <a:gd name="connsiteX148" fmla="*/ 279559 w 559688"/>
                  <a:gd name="connsiteY148" fmla="*/ 635984 h 1106138"/>
                  <a:gd name="connsiteX149" fmla="*/ 284131 w 559688"/>
                  <a:gd name="connsiteY149" fmla="*/ 627031 h 1106138"/>
                  <a:gd name="connsiteX150" fmla="*/ 292227 w 559688"/>
                  <a:gd name="connsiteY150" fmla="*/ 616649 h 1106138"/>
                  <a:gd name="connsiteX151" fmla="*/ 313944 w 559688"/>
                  <a:gd name="connsiteY151" fmla="*/ 603885 h 1106138"/>
                  <a:gd name="connsiteX152" fmla="*/ 318992 w 559688"/>
                  <a:gd name="connsiteY152" fmla="*/ 573881 h 1106138"/>
                  <a:gd name="connsiteX153" fmla="*/ 316421 w 559688"/>
                  <a:gd name="connsiteY153" fmla="*/ 563595 h 1106138"/>
                  <a:gd name="connsiteX154" fmla="*/ 331851 w 559688"/>
                  <a:gd name="connsiteY154" fmla="*/ 541115 h 1106138"/>
                  <a:gd name="connsiteX155" fmla="*/ 327660 w 559688"/>
                  <a:gd name="connsiteY155" fmla="*/ 537210 h 1106138"/>
                  <a:gd name="connsiteX156" fmla="*/ 304514 w 559688"/>
                  <a:gd name="connsiteY156" fmla="*/ 534924 h 1106138"/>
                  <a:gd name="connsiteX157" fmla="*/ 306800 w 559688"/>
                  <a:gd name="connsiteY157" fmla="*/ 524542 h 1106138"/>
                  <a:gd name="connsiteX158" fmla="*/ 296799 w 559688"/>
                  <a:gd name="connsiteY158" fmla="*/ 511683 h 1106138"/>
                  <a:gd name="connsiteX159" fmla="*/ 282988 w 559688"/>
                  <a:gd name="connsiteY159" fmla="*/ 508921 h 1106138"/>
                  <a:gd name="connsiteX160" fmla="*/ 283559 w 559688"/>
                  <a:gd name="connsiteY160" fmla="*/ 499968 h 1106138"/>
                  <a:gd name="connsiteX161" fmla="*/ 277368 w 559688"/>
                  <a:gd name="connsiteY161" fmla="*/ 489204 h 1106138"/>
                  <a:gd name="connsiteX162" fmla="*/ 282035 w 559688"/>
                  <a:gd name="connsiteY162" fmla="*/ 479584 h 1106138"/>
                  <a:gd name="connsiteX163" fmla="*/ 277654 w 559688"/>
                  <a:gd name="connsiteY163" fmla="*/ 463106 h 1106138"/>
                  <a:gd name="connsiteX164" fmla="*/ 286417 w 559688"/>
                  <a:gd name="connsiteY164" fmla="*/ 455105 h 1106138"/>
                  <a:gd name="connsiteX165" fmla="*/ 285464 w 559688"/>
                  <a:gd name="connsiteY165" fmla="*/ 430530 h 1106138"/>
                  <a:gd name="connsiteX166" fmla="*/ 250126 w 559688"/>
                  <a:gd name="connsiteY166" fmla="*/ 415766 h 1106138"/>
                  <a:gd name="connsiteX167" fmla="*/ 252603 w 559688"/>
                  <a:gd name="connsiteY167" fmla="*/ 401955 h 1106138"/>
                  <a:gd name="connsiteX168" fmla="*/ 248031 w 559688"/>
                  <a:gd name="connsiteY168" fmla="*/ 382905 h 1106138"/>
                  <a:gd name="connsiteX169" fmla="*/ 259366 w 559688"/>
                  <a:gd name="connsiteY169" fmla="*/ 366713 h 1106138"/>
                  <a:gd name="connsiteX170" fmla="*/ 271843 w 559688"/>
                  <a:gd name="connsiteY170" fmla="*/ 330994 h 1106138"/>
                  <a:gd name="connsiteX171" fmla="*/ 258127 w 559688"/>
                  <a:gd name="connsiteY171" fmla="*/ 327470 h 1106138"/>
                  <a:gd name="connsiteX172" fmla="*/ 251841 w 559688"/>
                  <a:gd name="connsiteY172" fmla="*/ 331661 h 1106138"/>
                  <a:gd name="connsiteX173" fmla="*/ 236125 w 559688"/>
                  <a:gd name="connsiteY173" fmla="*/ 329375 h 1106138"/>
                  <a:gd name="connsiteX174" fmla="*/ 226600 w 559688"/>
                  <a:gd name="connsiteY174" fmla="*/ 331947 h 1106138"/>
                  <a:gd name="connsiteX175" fmla="*/ 220599 w 559688"/>
                  <a:gd name="connsiteY175" fmla="*/ 341757 h 1106138"/>
                  <a:gd name="connsiteX176" fmla="*/ 208788 w 559688"/>
                  <a:gd name="connsiteY176" fmla="*/ 339376 h 1106138"/>
                  <a:gd name="connsiteX177" fmla="*/ 208883 w 559688"/>
                  <a:gd name="connsiteY177" fmla="*/ 322993 h 1106138"/>
                  <a:gd name="connsiteX178" fmla="*/ 217646 w 559688"/>
                  <a:gd name="connsiteY178" fmla="*/ 317373 h 1106138"/>
                  <a:gd name="connsiteX179" fmla="*/ 222885 w 559688"/>
                  <a:gd name="connsiteY179" fmla="*/ 302038 h 1106138"/>
                  <a:gd name="connsiteX180" fmla="*/ 217742 w 559688"/>
                  <a:gd name="connsiteY180" fmla="*/ 283083 h 1106138"/>
                  <a:gd name="connsiteX181" fmla="*/ 207931 w 559688"/>
                  <a:gd name="connsiteY181" fmla="*/ 272034 h 1106138"/>
                  <a:gd name="connsiteX182" fmla="*/ 214884 w 559688"/>
                  <a:gd name="connsiteY182" fmla="*/ 260985 h 1106138"/>
                  <a:gd name="connsiteX183" fmla="*/ 216217 w 559688"/>
                  <a:gd name="connsiteY183" fmla="*/ 247365 h 1106138"/>
                  <a:gd name="connsiteX184" fmla="*/ 201359 w 559688"/>
                  <a:gd name="connsiteY184" fmla="*/ 238887 h 1106138"/>
                  <a:gd name="connsiteX185" fmla="*/ 189738 w 559688"/>
                  <a:gd name="connsiteY185" fmla="*/ 213646 h 1106138"/>
                  <a:gd name="connsiteX186" fmla="*/ 183928 w 559688"/>
                  <a:gd name="connsiteY186" fmla="*/ 202121 h 1106138"/>
                  <a:gd name="connsiteX187" fmla="*/ 182880 w 559688"/>
                  <a:gd name="connsiteY187" fmla="*/ 188309 h 1106138"/>
                  <a:gd name="connsiteX188" fmla="*/ 192119 w 559688"/>
                  <a:gd name="connsiteY188" fmla="*/ 160401 h 1106138"/>
                  <a:gd name="connsiteX189" fmla="*/ 178784 w 559688"/>
                  <a:gd name="connsiteY189" fmla="*/ 147828 h 1106138"/>
                  <a:gd name="connsiteX190" fmla="*/ 178213 w 559688"/>
                  <a:gd name="connsiteY190" fmla="*/ 132684 h 1106138"/>
                  <a:gd name="connsiteX191" fmla="*/ 163449 w 559688"/>
                  <a:gd name="connsiteY191" fmla="*/ 125921 h 1106138"/>
                  <a:gd name="connsiteX192" fmla="*/ 166021 w 559688"/>
                  <a:gd name="connsiteY192" fmla="*/ 112014 h 1106138"/>
                  <a:gd name="connsiteX193" fmla="*/ 178689 w 559688"/>
                  <a:gd name="connsiteY193" fmla="*/ 105061 h 1106138"/>
                  <a:gd name="connsiteX194" fmla="*/ 173736 w 559688"/>
                  <a:gd name="connsiteY194" fmla="*/ 82772 h 1106138"/>
                  <a:gd name="connsiteX195" fmla="*/ 176022 w 559688"/>
                  <a:gd name="connsiteY195" fmla="*/ 65532 h 1106138"/>
                  <a:gd name="connsiteX196" fmla="*/ 183547 w 559688"/>
                  <a:gd name="connsiteY196" fmla="*/ 61913 h 1106138"/>
                  <a:gd name="connsiteX197" fmla="*/ 188119 w 559688"/>
                  <a:gd name="connsiteY197" fmla="*/ 45815 h 1106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</a:cxnLst>
                <a:rect l="l" t="t" r="r" b="b"/>
                <a:pathLst>
                  <a:path w="559688" h="1106138">
                    <a:moveTo>
                      <a:pt x="188119" y="45815"/>
                    </a:moveTo>
                    <a:lnTo>
                      <a:pt x="197358" y="48292"/>
                    </a:lnTo>
                    <a:lnTo>
                      <a:pt x="219551" y="40767"/>
                    </a:lnTo>
                    <a:lnTo>
                      <a:pt x="240792" y="59913"/>
                    </a:lnTo>
                    <a:lnTo>
                      <a:pt x="252793" y="49245"/>
                    </a:lnTo>
                    <a:lnTo>
                      <a:pt x="277368" y="48292"/>
                    </a:lnTo>
                    <a:lnTo>
                      <a:pt x="287274" y="68390"/>
                    </a:lnTo>
                    <a:lnTo>
                      <a:pt x="302514" y="73438"/>
                    </a:lnTo>
                    <a:lnTo>
                      <a:pt x="309467" y="38481"/>
                    </a:lnTo>
                    <a:lnTo>
                      <a:pt x="299942" y="24670"/>
                    </a:lnTo>
                    <a:lnTo>
                      <a:pt x="303657" y="762"/>
                    </a:lnTo>
                    <a:lnTo>
                      <a:pt x="309467" y="0"/>
                    </a:lnTo>
                    <a:lnTo>
                      <a:pt x="311182" y="6096"/>
                    </a:lnTo>
                    <a:lnTo>
                      <a:pt x="320612" y="10763"/>
                    </a:lnTo>
                    <a:lnTo>
                      <a:pt x="350710" y="1144"/>
                    </a:lnTo>
                    <a:lnTo>
                      <a:pt x="366713" y="1620"/>
                    </a:lnTo>
                    <a:lnTo>
                      <a:pt x="379857" y="12192"/>
                    </a:lnTo>
                    <a:lnTo>
                      <a:pt x="379571" y="19050"/>
                    </a:lnTo>
                    <a:lnTo>
                      <a:pt x="387382" y="15907"/>
                    </a:lnTo>
                    <a:lnTo>
                      <a:pt x="386239" y="29813"/>
                    </a:lnTo>
                    <a:lnTo>
                      <a:pt x="393383" y="45720"/>
                    </a:lnTo>
                    <a:lnTo>
                      <a:pt x="436055" y="14954"/>
                    </a:lnTo>
                    <a:lnTo>
                      <a:pt x="449199" y="20098"/>
                    </a:lnTo>
                    <a:lnTo>
                      <a:pt x="464439" y="17431"/>
                    </a:lnTo>
                    <a:lnTo>
                      <a:pt x="472916" y="20860"/>
                    </a:lnTo>
                    <a:lnTo>
                      <a:pt x="487109" y="11049"/>
                    </a:lnTo>
                    <a:lnTo>
                      <a:pt x="498158" y="19241"/>
                    </a:lnTo>
                    <a:lnTo>
                      <a:pt x="500158" y="14764"/>
                    </a:lnTo>
                    <a:lnTo>
                      <a:pt x="519208" y="13050"/>
                    </a:lnTo>
                    <a:lnTo>
                      <a:pt x="519208" y="13050"/>
                    </a:lnTo>
                    <a:lnTo>
                      <a:pt x="520160" y="47816"/>
                    </a:lnTo>
                    <a:lnTo>
                      <a:pt x="530257" y="82106"/>
                    </a:lnTo>
                    <a:lnTo>
                      <a:pt x="537972" y="89726"/>
                    </a:lnTo>
                    <a:lnTo>
                      <a:pt x="531209" y="100203"/>
                    </a:lnTo>
                    <a:lnTo>
                      <a:pt x="537305" y="131826"/>
                    </a:lnTo>
                    <a:lnTo>
                      <a:pt x="534448" y="143161"/>
                    </a:lnTo>
                    <a:lnTo>
                      <a:pt x="548068" y="181928"/>
                    </a:lnTo>
                    <a:lnTo>
                      <a:pt x="549497" y="206312"/>
                    </a:lnTo>
                    <a:lnTo>
                      <a:pt x="538163" y="220695"/>
                    </a:lnTo>
                    <a:lnTo>
                      <a:pt x="530923" y="252984"/>
                    </a:lnTo>
                    <a:lnTo>
                      <a:pt x="535876" y="265272"/>
                    </a:lnTo>
                    <a:lnTo>
                      <a:pt x="551307" y="281083"/>
                    </a:lnTo>
                    <a:lnTo>
                      <a:pt x="548545" y="288798"/>
                    </a:lnTo>
                    <a:lnTo>
                      <a:pt x="558546" y="295370"/>
                    </a:lnTo>
                    <a:lnTo>
                      <a:pt x="559689" y="302324"/>
                    </a:lnTo>
                    <a:lnTo>
                      <a:pt x="527780" y="337757"/>
                    </a:lnTo>
                    <a:lnTo>
                      <a:pt x="522446" y="353378"/>
                    </a:lnTo>
                    <a:lnTo>
                      <a:pt x="527018" y="361474"/>
                    </a:lnTo>
                    <a:lnTo>
                      <a:pt x="522922" y="370237"/>
                    </a:lnTo>
                    <a:lnTo>
                      <a:pt x="510350" y="373095"/>
                    </a:lnTo>
                    <a:lnTo>
                      <a:pt x="464153" y="424815"/>
                    </a:lnTo>
                    <a:lnTo>
                      <a:pt x="439674" y="464439"/>
                    </a:lnTo>
                    <a:lnTo>
                      <a:pt x="427006" y="501968"/>
                    </a:lnTo>
                    <a:lnTo>
                      <a:pt x="428720" y="512826"/>
                    </a:lnTo>
                    <a:lnTo>
                      <a:pt x="439674" y="524828"/>
                    </a:lnTo>
                    <a:lnTo>
                      <a:pt x="441388" y="533781"/>
                    </a:lnTo>
                    <a:lnTo>
                      <a:pt x="437864" y="538544"/>
                    </a:lnTo>
                    <a:lnTo>
                      <a:pt x="437483" y="531305"/>
                    </a:lnTo>
                    <a:lnTo>
                      <a:pt x="429577" y="531305"/>
                    </a:lnTo>
                    <a:lnTo>
                      <a:pt x="418338" y="545021"/>
                    </a:lnTo>
                    <a:lnTo>
                      <a:pt x="419957" y="557308"/>
                    </a:lnTo>
                    <a:lnTo>
                      <a:pt x="430721" y="566357"/>
                    </a:lnTo>
                    <a:lnTo>
                      <a:pt x="427577" y="571881"/>
                    </a:lnTo>
                    <a:lnTo>
                      <a:pt x="427482" y="567024"/>
                    </a:lnTo>
                    <a:lnTo>
                      <a:pt x="421196" y="567786"/>
                    </a:lnTo>
                    <a:lnTo>
                      <a:pt x="416242" y="575882"/>
                    </a:lnTo>
                    <a:lnTo>
                      <a:pt x="426339" y="596742"/>
                    </a:lnTo>
                    <a:lnTo>
                      <a:pt x="413671" y="591884"/>
                    </a:lnTo>
                    <a:lnTo>
                      <a:pt x="375761" y="627317"/>
                    </a:lnTo>
                    <a:lnTo>
                      <a:pt x="315182" y="740283"/>
                    </a:lnTo>
                    <a:lnTo>
                      <a:pt x="308038" y="771525"/>
                    </a:lnTo>
                    <a:lnTo>
                      <a:pt x="299656" y="781812"/>
                    </a:lnTo>
                    <a:lnTo>
                      <a:pt x="278225" y="844582"/>
                    </a:lnTo>
                    <a:lnTo>
                      <a:pt x="273558" y="843820"/>
                    </a:lnTo>
                    <a:lnTo>
                      <a:pt x="265367" y="857155"/>
                    </a:lnTo>
                    <a:lnTo>
                      <a:pt x="259271" y="879348"/>
                    </a:lnTo>
                    <a:lnTo>
                      <a:pt x="261747" y="916210"/>
                    </a:lnTo>
                    <a:lnTo>
                      <a:pt x="268700" y="931736"/>
                    </a:lnTo>
                    <a:lnTo>
                      <a:pt x="279083" y="938975"/>
                    </a:lnTo>
                    <a:lnTo>
                      <a:pt x="277177" y="949929"/>
                    </a:lnTo>
                    <a:lnTo>
                      <a:pt x="268605" y="957644"/>
                    </a:lnTo>
                    <a:lnTo>
                      <a:pt x="266224" y="946214"/>
                    </a:lnTo>
                    <a:lnTo>
                      <a:pt x="255365" y="941737"/>
                    </a:lnTo>
                    <a:lnTo>
                      <a:pt x="242030" y="947547"/>
                    </a:lnTo>
                    <a:lnTo>
                      <a:pt x="226885" y="964597"/>
                    </a:lnTo>
                    <a:lnTo>
                      <a:pt x="219075" y="982695"/>
                    </a:lnTo>
                    <a:lnTo>
                      <a:pt x="217456" y="1000983"/>
                    </a:lnTo>
                    <a:lnTo>
                      <a:pt x="227076" y="1047179"/>
                    </a:lnTo>
                    <a:lnTo>
                      <a:pt x="228314" y="1082231"/>
                    </a:lnTo>
                    <a:lnTo>
                      <a:pt x="224028" y="1084612"/>
                    </a:lnTo>
                    <a:lnTo>
                      <a:pt x="224028" y="1084612"/>
                    </a:lnTo>
                    <a:lnTo>
                      <a:pt x="207169" y="1082136"/>
                    </a:lnTo>
                    <a:lnTo>
                      <a:pt x="167830" y="1106138"/>
                    </a:lnTo>
                    <a:lnTo>
                      <a:pt x="150685" y="1101947"/>
                    </a:lnTo>
                    <a:lnTo>
                      <a:pt x="146209" y="1094994"/>
                    </a:lnTo>
                    <a:lnTo>
                      <a:pt x="137446" y="1097280"/>
                    </a:lnTo>
                    <a:lnTo>
                      <a:pt x="127349" y="1093089"/>
                    </a:lnTo>
                    <a:lnTo>
                      <a:pt x="120491" y="1099566"/>
                    </a:lnTo>
                    <a:lnTo>
                      <a:pt x="92012" y="1096995"/>
                    </a:lnTo>
                    <a:lnTo>
                      <a:pt x="85154" y="1104615"/>
                    </a:lnTo>
                    <a:lnTo>
                      <a:pt x="80200" y="1099281"/>
                    </a:lnTo>
                    <a:lnTo>
                      <a:pt x="60293" y="1095280"/>
                    </a:lnTo>
                    <a:lnTo>
                      <a:pt x="57531" y="1090327"/>
                    </a:lnTo>
                    <a:lnTo>
                      <a:pt x="34861" y="1085945"/>
                    </a:lnTo>
                    <a:lnTo>
                      <a:pt x="33338" y="1078992"/>
                    </a:lnTo>
                    <a:lnTo>
                      <a:pt x="13621" y="1075659"/>
                    </a:lnTo>
                    <a:lnTo>
                      <a:pt x="11240" y="1070230"/>
                    </a:lnTo>
                    <a:lnTo>
                      <a:pt x="0" y="1067086"/>
                    </a:lnTo>
                    <a:lnTo>
                      <a:pt x="2191" y="1055751"/>
                    </a:lnTo>
                    <a:lnTo>
                      <a:pt x="2191" y="1055751"/>
                    </a:lnTo>
                    <a:lnTo>
                      <a:pt x="11049" y="1051941"/>
                    </a:lnTo>
                    <a:lnTo>
                      <a:pt x="20193" y="1023843"/>
                    </a:lnTo>
                    <a:lnTo>
                      <a:pt x="49530" y="1006603"/>
                    </a:lnTo>
                    <a:lnTo>
                      <a:pt x="49530" y="984790"/>
                    </a:lnTo>
                    <a:lnTo>
                      <a:pt x="67056" y="964121"/>
                    </a:lnTo>
                    <a:lnTo>
                      <a:pt x="74295" y="946500"/>
                    </a:lnTo>
                    <a:lnTo>
                      <a:pt x="78962" y="944499"/>
                    </a:lnTo>
                    <a:lnTo>
                      <a:pt x="89154" y="953548"/>
                    </a:lnTo>
                    <a:lnTo>
                      <a:pt x="102775" y="935927"/>
                    </a:lnTo>
                    <a:lnTo>
                      <a:pt x="104108" y="924402"/>
                    </a:lnTo>
                    <a:lnTo>
                      <a:pt x="95345" y="915258"/>
                    </a:lnTo>
                    <a:lnTo>
                      <a:pt x="114967" y="890207"/>
                    </a:lnTo>
                    <a:lnTo>
                      <a:pt x="105727" y="870681"/>
                    </a:lnTo>
                    <a:lnTo>
                      <a:pt x="115824" y="857917"/>
                    </a:lnTo>
                    <a:lnTo>
                      <a:pt x="125444" y="860298"/>
                    </a:lnTo>
                    <a:lnTo>
                      <a:pt x="126301" y="850583"/>
                    </a:lnTo>
                    <a:lnTo>
                      <a:pt x="139732" y="835343"/>
                    </a:lnTo>
                    <a:lnTo>
                      <a:pt x="163449" y="824008"/>
                    </a:lnTo>
                    <a:lnTo>
                      <a:pt x="160687" y="816864"/>
                    </a:lnTo>
                    <a:lnTo>
                      <a:pt x="164021" y="800958"/>
                    </a:lnTo>
                    <a:lnTo>
                      <a:pt x="159925" y="791147"/>
                    </a:lnTo>
                    <a:lnTo>
                      <a:pt x="158591" y="776859"/>
                    </a:lnTo>
                    <a:lnTo>
                      <a:pt x="168497" y="775621"/>
                    </a:lnTo>
                    <a:lnTo>
                      <a:pt x="175260" y="764191"/>
                    </a:lnTo>
                    <a:lnTo>
                      <a:pt x="189452" y="765429"/>
                    </a:lnTo>
                    <a:lnTo>
                      <a:pt x="192024" y="756952"/>
                    </a:lnTo>
                    <a:lnTo>
                      <a:pt x="193167" y="746189"/>
                    </a:lnTo>
                    <a:lnTo>
                      <a:pt x="209455" y="729996"/>
                    </a:lnTo>
                    <a:lnTo>
                      <a:pt x="202406" y="719614"/>
                    </a:lnTo>
                    <a:lnTo>
                      <a:pt x="205550" y="708089"/>
                    </a:lnTo>
                    <a:lnTo>
                      <a:pt x="199263" y="697421"/>
                    </a:lnTo>
                    <a:lnTo>
                      <a:pt x="205550" y="676847"/>
                    </a:lnTo>
                    <a:lnTo>
                      <a:pt x="231076" y="662940"/>
                    </a:lnTo>
                    <a:lnTo>
                      <a:pt x="237268" y="662940"/>
                    </a:lnTo>
                    <a:lnTo>
                      <a:pt x="245173" y="672561"/>
                    </a:lnTo>
                    <a:lnTo>
                      <a:pt x="268605" y="669417"/>
                    </a:lnTo>
                    <a:lnTo>
                      <a:pt x="271177" y="658463"/>
                    </a:lnTo>
                    <a:lnTo>
                      <a:pt x="282226" y="648177"/>
                    </a:lnTo>
                    <a:lnTo>
                      <a:pt x="279559" y="635984"/>
                    </a:lnTo>
                    <a:lnTo>
                      <a:pt x="284131" y="627031"/>
                    </a:lnTo>
                    <a:lnTo>
                      <a:pt x="292227" y="616649"/>
                    </a:lnTo>
                    <a:lnTo>
                      <a:pt x="313944" y="603885"/>
                    </a:lnTo>
                    <a:lnTo>
                      <a:pt x="318992" y="573881"/>
                    </a:lnTo>
                    <a:lnTo>
                      <a:pt x="316421" y="563595"/>
                    </a:lnTo>
                    <a:lnTo>
                      <a:pt x="331851" y="541115"/>
                    </a:lnTo>
                    <a:lnTo>
                      <a:pt x="327660" y="537210"/>
                    </a:lnTo>
                    <a:lnTo>
                      <a:pt x="304514" y="534924"/>
                    </a:lnTo>
                    <a:lnTo>
                      <a:pt x="306800" y="524542"/>
                    </a:lnTo>
                    <a:lnTo>
                      <a:pt x="296799" y="511683"/>
                    </a:lnTo>
                    <a:lnTo>
                      <a:pt x="282988" y="508921"/>
                    </a:lnTo>
                    <a:lnTo>
                      <a:pt x="283559" y="499968"/>
                    </a:lnTo>
                    <a:lnTo>
                      <a:pt x="277368" y="489204"/>
                    </a:lnTo>
                    <a:lnTo>
                      <a:pt x="282035" y="479584"/>
                    </a:lnTo>
                    <a:lnTo>
                      <a:pt x="277654" y="463106"/>
                    </a:lnTo>
                    <a:lnTo>
                      <a:pt x="286417" y="455105"/>
                    </a:lnTo>
                    <a:lnTo>
                      <a:pt x="285464" y="430530"/>
                    </a:lnTo>
                    <a:lnTo>
                      <a:pt x="250126" y="415766"/>
                    </a:lnTo>
                    <a:lnTo>
                      <a:pt x="252603" y="401955"/>
                    </a:lnTo>
                    <a:lnTo>
                      <a:pt x="248031" y="382905"/>
                    </a:lnTo>
                    <a:lnTo>
                      <a:pt x="259366" y="366713"/>
                    </a:lnTo>
                    <a:lnTo>
                      <a:pt x="271843" y="330994"/>
                    </a:lnTo>
                    <a:lnTo>
                      <a:pt x="258127" y="327470"/>
                    </a:lnTo>
                    <a:lnTo>
                      <a:pt x="251841" y="331661"/>
                    </a:lnTo>
                    <a:lnTo>
                      <a:pt x="236125" y="329375"/>
                    </a:lnTo>
                    <a:lnTo>
                      <a:pt x="226600" y="331947"/>
                    </a:lnTo>
                    <a:lnTo>
                      <a:pt x="220599" y="341757"/>
                    </a:lnTo>
                    <a:lnTo>
                      <a:pt x="208788" y="339376"/>
                    </a:lnTo>
                    <a:lnTo>
                      <a:pt x="208883" y="322993"/>
                    </a:lnTo>
                    <a:lnTo>
                      <a:pt x="217646" y="317373"/>
                    </a:lnTo>
                    <a:lnTo>
                      <a:pt x="222885" y="302038"/>
                    </a:lnTo>
                    <a:lnTo>
                      <a:pt x="217742" y="283083"/>
                    </a:lnTo>
                    <a:lnTo>
                      <a:pt x="207931" y="272034"/>
                    </a:lnTo>
                    <a:lnTo>
                      <a:pt x="214884" y="260985"/>
                    </a:lnTo>
                    <a:lnTo>
                      <a:pt x="216217" y="247365"/>
                    </a:lnTo>
                    <a:lnTo>
                      <a:pt x="201359" y="238887"/>
                    </a:lnTo>
                    <a:lnTo>
                      <a:pt x="189738" y="213646"/>
                    </a:lnTo>
                    <a:lnTo>
                      <a:pt x="183928" y="202121"/>
                    </a:lnTo>
                    <a:lnTo>
                      <a:pt x="182880" y="188309"/>
                    </a:lnTo>
                    <a:lnTo>
                      <a:pt x="192119" y="160401"/>
                    </a:lnTo>
                    <a:lnTo>
                      <a:pt x="178784" y="147828"/>
                    </a:lnTo>
                    <a:lnTo>
                      <a:pt x="178213" y="132684"/>
                    </a:lnTo>
                    <a:lnTo>
                      <a:pt x="163449" y="125921"/>
                    </a:lnTo>
                    <a:lnTo>
                      <a:pt x="166021" y="112014"/>
                    </a:lnTo>
                    <a:lnTo>
                      <a:pt x="178689" y="105061"/>
                    </a:lnTo>
                    <a:lnTo>
                      <a:pt x="173736" y="82772"/>
                    </a:lnTo>
                    <a:lnTo>
                      <a:pt x="176022" y="65532"/>
                    </a:lnTo>
                    <a:lnTo>
                      <a:pt x="183547" y="61913"/>
                    </a:lnTo>
                    <a:lnTo>
                      <a:pt x="188119" y="45815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" name="任意多边形: 形状 67"/>
              <p:cNvSpPr/>
              <p:nvPr>
                <p:custDataLst>
                  <p:tags r:id="rId120"/>
                </p:custDataLst>
              </p:nvPr>
            </p:nvSpPr>
            <p:spPr>
              <a:xfrm>
                <a:off x="5884" y="6836"/>
                <a:ext cx="80" cy="132"/>
              </a:xfrm>
              <a:custGeom>
                <a:avLst/>
                <a:gdLst>
                  <a:gd name="connsiteX0" fmla="*/ 353092 w 707421"/>
                  <a:gd name="connsiteY0" fmla="*/ 3715 h 959072"/>
                  <a:gd name="connsiteX1" fmla="*/ 360617 w 707421"/>
                  <a:gd name="connsiteY1" fmla="*/ 3810 h 959072"/>
                  <a:gd name="connsiteX2" fmla="*/ 363760 w 707421"/>
                  <a:gd name="connsiteY2" fmla="*/ 2667 h 959072"/>
                  <a:gd name="connsiteX3" fmla="*/ 366808 w 707421"/>
                  <a:gd name="connsiteY3" fmla="*/ 5810 h 959072"/>
                  <a:gd name="connsiteX4" fmla="*/ 362712 w 707421"/>
                  <a:gd name="connsiteY4" fmla="*/ 11620 h 959072"/>
                  <a:gd name="connsiteX5" fmla="*/ 368236 w 707421"/>
                  <a:gd name="connsiteY5" fmla="*/ 15240 h 959072"/>
                  <a:gd name="connsiteX6" fmla="*/ 378714 w 707421"/>
                  <a:gd name="connsiteY6" fmla="*/ 16097 h 959072"/>
                  <a:gd name="connsiteX7" fmla="*/ 381762 w 707421"/>
                  <a:gd name="connsiteY7" fmla="*/ 8382 h 959072"/>
                  <a:gd name="connsiteX8" fmla="*/ 385667 w 707421"/>
                  <a:gd name="connsiteY8" fmla="*/ 11144 h 959072"/>
                  <a:gd name="connsiteX9" fmla="*/ 393002 w 707421"/>
                  <a:gd name="connsiteY9" fmla="*/ 26003 h 959072"/>
                  <a:gd name="connsiteX10" fmla="*/ 393764 w 707421"/>
                  <a:gd name="connsiteY10" fmla="*/ 44291 h 959072"/>
                  <a:gd name="connsiteX11" fmla="*/ 403955 w 707421"/>
                  <a:gd name="connsiteY11" fmla="*/ 48482 h 959072"/>
                  <a:gd name="connsiteX12" fmla="*/ 415290 w 707421"/>
                  <a:gd name="connsiteY12" fmla="*/ 73247 h 959072"/>
                  <a:gd name="connsiteX13" fmla="*/ 411385 w 707421"/>
                  <a:gd name="connsiteY13" fmla="*/ 80391 h 959072"/>
                  <a:gd name="connsiteX14" fmla="*/ 411194 w 707421"/>
                  <a:gd name="connsiteY14" fmla="*/ 117729 h 959072"/>
                  <a:gd name="connsiteX15" fmla="*/ 414433 w 707421"/>
                  <a:gd name="connsiteY15" fmla="*/ 126492 h 959072"/>
                  <a:gd name="connsiteX16" fmla="*/ 422148 w 707421"/>
                  <a:gd name="connsiteY16" fmla="*/ 128301 h 959072"/>
                  <a:gd name="connsiteX17" fmla="*/ 433292 w 707421"/>
                  <a:gd name="connsiteY17" fmla="*/ 145447 h 959072"/>
                  <a:gd name="connsiteX18" fmla="*/ 436721 w 707421"/>
                  <a:gd name="connsiteY18" fmla="*/ 199168 h 959072"/>
                  <a:gd name="connsiteX19" fmla="*/ 436912 w 707421"/>
                  <a:gd name="connsiteY19" fmla="*/ 215455 h 959072"/>
                  <a:gd name="connsiteX20" fmla="*/ 436626 w 707421"/>
                  <a:gd name="connsiteY20" fmla="*/ 267081 h 959072"/>
                  <a:gd name="connsiteX21" fmla="*/ 464820 w 707421"/>
                  <a:gd name="connsiteY21" fmla="*/ 459486 h 959072"/>
                  <a:gd name="connsiteX22" fmla="*/ 473393 w 707421"/>
                  <a:gd name="connsiteY22" fmla="*/ 472916 h 959072"/>
                  <a:gd name="connsiteX23" fmla="*/ 477965 w 707421"/>
                  <a:gd name="connsiteY23" fmla="*/ 475393 h 959072"/>
                  <a:gd name="connsiteX24" fmla="*/ 484632 w 707421"/>
                  <a:gd name="connsiteY24" fmla="*/ 471107 h 959072"/>
                  <a:gd name="connsiteX25" fmla="*/ 496538 w 707421"/>
                  <a:gd name="connsiteY25" fmla="*/ 479012 h 959072"/>
                  <a:gd name="connsiteX26" fmla="*/ 498919 w 707421"/>
                  <a:gd name="connsiteY26" fmla="*/ 484061 h 959072"/>
                  <a:gd name="connsiteX27" fmla="*/ 500729 w 707421"/>
                  <a:gd name="connsiteY27" fmla="*/ 489871 h 959072"/>
                  <a:gd name="connsiteX28" fmla="*/ 519684 w 707421"/>
                  <a:gd name="connsiteY28" fmla="*/ 516541 h 959072"/>
                  <a:gd name="connsiteX29" fmla="*/ 548259 w 707421"/>
                  <a:gd name="connsiteY29" fmla="*/ 587216 h 959072"/>
                  <a:gd name="connsiteX30" fmla="*/ 579787 w 707421"/>
                  <a:gd name="connsiteY30" fmla="*/ 603123 h 959072"/>
                  <a:gd name="connsiteX31" fmla="*/ 602266 w 707421"/>
                  <a:gd name="connsiteY31" fmla="*/ 603885 h 959072"/>
                  <a:gd name="connsiteX32" fmla="*/ 590455 w 707421"/>
                  <a:gd name="connsiteY32" fmla="*/ 587978 h 959072"/>
                  <a:gd name="connsiteX33" fmla="*/ 586549 w 707421"/>
                  <a:gd name="connsiteY33" fmla="*/ 571119 h 959072"/>
                  <a:gd name="connsiteX34" fmla="*/ 597218 w 707421"/>
                  <a:gd name="connsiteY34" fmla="*/ 545306 h 959072"/>
                  <a:gd name="connsiteX35" fmla="*/ 593884 w 707421"/>
                  <a:gd name="connsiteY35" fmla="*/ 531400 h 959072"/>
                  <a:gd name="connsiteX36" fmla="*/ 565118 w 707421"/>
                  <a:gd name="connsiteY36" fmla="*/ 518732 h 959072"/>
                  <a:gd name="connsiteX37" fmla="*/ 579787 w 707421"/>
                  <a:gd name="connsiteY37" fmla="*/ 518732 h 959072"/>
                  <a:gd name="connsiteX38" fmla="*/ 599789 w 707421"/>
                  <a:gd name="connsiteY38" fmla="*/ 528923 h 959072"/>
                  <a:gd name="connsiteX39" fmla="*/ 624745 w 707421"/>
                  <a:gd name="connsiteY39" fmla="*/ 559594 h 959072"/>
                  <a:gd name="connsiteX40" fmla="*/ 657701 w 707421"/>
                  <a:gd name="connsiteY40" fmla="*/ 647700 h 959072"/>
                  <a:gd name="connsiteX41" fmla="*/ 670179 w 707421"/>
                  <a:gd name="connsiteY41" fmla="*/ 693706 h 959072"/>
                  <a:gd name="connsiteX42" fmla="*/ 707422 w 707421"/>
                  <a:gd name="connsiteY42" fmla="*/ 897541 h 959072"/>
                  <a:gd name="connsiteX43" fmla="*/ 707422 w 707421"/>
                  <a:gd name="connsiteY43" fmla="*/ 897541 h 959072"/>
                  <a:gd name="connsiteX44" fmla="*/ 696944 w 707421"/>
                  <a:gd name="connsiteY44" fmla="*/ 899065 h 959072"/>
                  <a:gd name="connsiteX45" fmla="*/ 695801 w 707421"/>
                  <a:gd name="connsiteY45" fmla="*/ 894397 h 959072"/>
                  <a:gd name="connsiteX46" fmla="*/ 691610 w 707421"/>
                  <a:gd name="connsiteY46" fmla="*/ 894683 h 959072"/>
                  <a:gd name="connsiteX47" fmla="*/ 688753 w 707421"/>
                  <a:gd name="connsiteY47" fmla="*/ 909161 h 959072"/>
                  <a:gd name="connsiteX48" fmla="*/ 649891 w 707421"/>
                  <a:gd name="connsiteY48" fmla="*/ 907542 h 959072"/>
                  <a:gd name="connsiteX49" fmla="*/ 647890 w 707421"/>
                  <a:gd name="connsiteY49" fmla="*/ 915067 h 959072"/>
                  <a:gd name="connsiteX50" fmla="*/ 639794 w 707421"/>
                  <a:gd name="connsiteY50" fmla="*/ 920401 h 959072"/>
                  <a:gd name="connsiteX51" fmla="*/ 583787 w 707421"/>
                  <a:gd name="connsiteY51" fmla="*/ 937736 h 959072"/>
                  <a:gd name="connsiteX52" fmla="*/ 583787 w 707421"/>
                  <a:gd name="connsiteY52" fmla="*/ 937736 h 959072"/>
                  <a:gd name="connsiteX53" fmla="*/ 553498 w 707421"/>
                  <a:gd name="connsiteY53" fmla="*/ 942594 h 959072"/>
                  <a:gd name="connsiteX54" fmla="*/ 537591 w 707421"/>
                  <a:gd name="connsiteY54" fmla="*/ 955167 h 959072"/>
                  <a:gd name="connsiteX55" fmla="*/ 521970 w 707421"/>
                  <a:gd name="connsiteY55" fmla="*/ 959072 h 959072"/>
                  <a:gd name="connsiteX56" fmla="*/ 483394 w 707421"/>
                  <a:gd name="connsiteY56" fmla="*/ 943832 h 959072"/>
                  <a:gd name="connsiteX57" fmla="*/ 464820 w 707421"/>
                  <a:gd name="connsiteY57" fmla="*/ 925353 h 959072"/>
                  <a:gd name="connsiteX58" fmla="*/ 440531 w 707421"/>
                  <a:gd name="connsiteY58" fmla="*/ 929640 h 959072"/>
                  <a:gd name="connsiteX59" fmla="*/ 419005 w 707421"/>
                  <a:gd name="connsiteY59" fmla="*/ 922401 h 959072"/>
                  <a:gd name="connsiteX60" fmla="*/ 403574 w 707421"/>
                  <a:gd name="connsiteY60" fmla="*/ 927640 h 959072"/>
                  <a:gd name="connsiteX61" fmla="*/ 391668 w 707421"/>
                  <a:gd name="connsiteY61" fmla="*/ 923354 h 959072"/>
                  <a:gd name="connsiteX62" fmla="*/ 384334 w 707421"/>
                  <a:gd name="connsiteY62" fmla="*/ 928116 h 959072"/>
                  <a:gd name="connsiteX63" fmla="*/ 366998 w 707421"/>
                  <a:gd name="connsiteY63" fmla="*/ 924306 h 959072"/>
                  <a:gd name="connsiteX64" fmla="*/ 352044 w 707421"/>
                  <a:gd name="connsiteY64" fmla="*/ 945832 h 959072"/>
                  <a:gd name="connsiteX65" fmla="*/ 322136 w 707421"/>
                  <a:gd name="connsiteY65" fmla="*/ 946595 h 959072"/>
                  <a:gd name="connsiteX66" fmla="*/ 322136 w 707421"/>
                  <a:gd name="connsiteY66" fmla="*/ 946595 h 959072"/>
                  <a:gd name="connsiteX67" fmla="*/ 326327 w 707421"/>
                  <a:gd name="connsiteY67" fmla="*/ 936117 h 959072"/>
                  <a:gd name="connsiteX68" fmla="*/ 320135 w 707421"/>
                  <a:gd name="connsiteY68" fmla="*/ 927449 h 959072"/>
                  <a:gd name="connsiteX69" fmla="*/ 326993 w 707421"/>
                  <a:gd name="connsiteY69" fmla="*/ 913257 h 959072"/>
                  <a:gd name="connsiteX70" fmla="*/ 321850 w 707421"/>
                  <a:gd name="connsiteY70" fmla="*/ 909161 h 959072"/>
                  <a:gd name="connsiteX71" fmla="*/ 326041 w 707421"/>
                  <a:gd name="connsiteY71" fmla="*/ 899541 h 959072"/>
                  <a:gd name="connsiteX72" fmla="*/ 320326 w 707421"/>
                  <a:gd name="connsiteY72" fmla="*/ 890016 h 959072"/>
                  <a:gd name="connsiteX73" fmla="*/ 335661 w 707421"/>
                  <a:gd name="connsiteY73" fmla="*/ 879253 h 959072"/>
                  <a:gd name="connsiteX74" fmla="*/ 332518 w 707421"/>
                  <a:gd name="connsiteY74" fmla="*/ 867060 h 959072"/>
                  <a:gd name="connsiteX75" fmla="*/ 317849 w 707421"/>
                  <a:gd name="connsiteY75" fmla="*/ 855345 h 959072"/>
                  <a:gd name="connsiteX76" fmla="*/ 301276 w 707421"/>
                  <a:gd name="connsiteY76" fmla="*/ 860012 h 959072"/>
                  <a:gd name="connsiteX77" fmla="*/ 271272 w 707421"/>
                  <a:gd name="connsiteY77" fmla="*/ 845153 h 959072"/>
                  <a:gd name="connsiteX78" fmla="*/ 254603 w 707421"/>
                  <a:gd name="connsiteY78" fmla="*/ 847344 h 959072"/>
                  <a:gd name="connsiteX79" fmla="*/ 244602 w 707421"/>
                  <a:gd name="connsiteY79" fmla="*/ 861441 h 959072"/>
                  <a:gd name="connsiteX80" fmla="*/ 236030 w 707421"/>
                  <a:gd name="connsiteY80" fmla="*/ 863536 h 959072"/>
                  <a:gd name="connsiteX81" fmla="*/ 238506 w 707421"/>
                  <a:gd name="connsiteY81" fmla="*/ 867442 h 959072"/>
                  <a:gd name="connsiteX82" fmla="*/ 229362 w 707421"/>
                  <a:gd name="connsiteY82" fmla="*/ 877443 h 959072"/>
                  <a:gd name="connsiteX83" fmla="*/ 232219 w 707421"/>
                  <a:gd name="connsiteY83" fmla="*/ 881158 h 959072"/>
                  <a:gd name="connsiteX84" fmla="*/ 224314 w 707421"/>
                  <a:gd name="connsiteY84" fmla="*/ 882015 h 959072"/>
                  <a:gd name="connsiteX85" fmla="*/ 221837 w 707421"/>
                  <a:gd name="connsiteY85" fmla="*/ 889159 h 959072"/>
                  <a:gd name="connsiteX86" fmla="*/ 215456 w 707421"/>
                  <a:gd name="connsiteY86" fmla="*/ 888397 h 959072"/>
                  <a:gd name="connsiteX87" fmla="*/ 207931 w 707421"/>
                  <a:gd name="connsiteY87" fmla="*/ 905256 h 959072"/>
                  <a:gd name="connsiteX88" fmla="*/ 200215 w 707421"/>
                  <a:gd name="connsiteY88" fmla="*/ 906970 h 959072"/>
                  <a:gd name="connsiteX89" fmla="*/ 192596 w 707421"/>
                  <a:gd name="connsiteY89" fmla="*/ 920019 h 959072"/>
                  <a:gd name="connsiteX90" fmla="*/ 195548 w 707421"/>
                  <a:gd name="connsiteY90" fmla="*/ 929735 h 959072"/>
                  <a:gd name="connsiteX91" fmla="*/ 180118 w 707421"/>
                  <a:gd name="connsiteY91" fmla="*/ 934117 h 959072"/>
                  <a:gd name="connsiteX92" fmla="*/ 163830 w 707421"/>
                  <a:gd name="connsiteY92" fmla="*/ 926687 h 959072"/>
                  <a:gd name="connsiteX93" fmla="*/ 158496 w 707421"/>
                  <a:gd name="connsiteY93" fmla="*/ 930688 h 959072"/>
                  <a:gd name="connsiteX94" fmla="*/ 152686 w 707421"/>
                  <a:gd name="connsiteY94" fmla="*/ 915257 h 959072"/>
                  <a:gd name="connsiteX95" fmla="*/ 129731 w 707421"/>
                  <a:gd name="connsiteY95" fmla="*/ 934688 h 959072"/>
                  <a:gd name="connsiteX96" fmla="*/ 122682 w 707421"/>
                  <a:gd name="connsiteY96" fmla="*/ 933641 h 959072"/>
                  <a:gd name="connsiteX97" fmla="*/ 118872 w 707421"/>
                  <a:gd name="connsiteY97" fmla="*/ 927354 h 959072"/>
                  <a:gd name="connsiteX98" fmla="*/ 119444 w 707421"/>
                  <a:gd name="connsiteY98" fmla="*/ 883444 h 959072"/>
                  <a:gd name="connsiteX99" fmla="*/ 104680 w 707421"/>
                  <a:gd name="connsiteY99" fmla="*/ 882015 h 959072"/>
                  <a:gd name="connsiteX100" fmla="*/ 104680 w 707421"/>
                  <a:gd name="connsiteY100" fmla="*/ 882015 h 959072"/>
                  <a:gd name="connsiteX101" fmla="*/ 105156 w 707421"/>
                  <a:gd name="connsiteY101" fmla="*/ 864203 h 959072"/>
                  <a:gd name="connsiteX102" fmla="*/ 116777 w 707421"/>
                  <a:gd name="connsiteY102" fmla="*/ 853250 h 959072"/>
                  <a:gd name="connsiteX103" fmla="*/ 103823 w 707421"/>
                  <a:gd name="connsiteY103" fmla="*/ 827151 h 959072"/>
                  <a:gd name="connsiteX104" fmla="*/ 96774 w 707421"/>
                  <a:gd name="connsiteY104" fmla="*/ 784193 h 959072"/>
                  <a:gd name="connsiteX105" fmla="*/ 71914 w 707421"/>
                  <a:gd name="connsiteY105" fmla="*/ 766572 h 959072"/>
                  <a:gd name="connsiteX106" fmla="*/ 40005 w 707421"/>
                  <a:gd name="connsiteY106" fmla="*/ 768763 h 959072"/>
                  <a:gd name="connsiteX107" fmla="*/ 41624 w 707421"/>
                  <a:gd name="connsiteY107" fmla="*/ 762952 h 959072"/>
                  <a:gd name="connsiteX108" fmla="*/ 34957 w 707421"/>
                  <a:gd name="connsiteY108" fmla="*/ 756475 h 959072"/>
                  <a:gd name="connsiteX109" fmla="*/ 35719 w 707421"/>
                  <a:gd name="connsiteY109" fmla="*/ 747522 h 959072"/>
                  <a:gd name="connsiteX110" fmla="*/ 46673 w 707421"/>
                  <a:gd name="connsiteY110" fmla="*/ 741521 h 959072"/>
                  <a:gd name="connsiteX111" fmla="*/ 46101 w 707421"/>
                  <a:gd name="connsiteY111" fmla="*/ 731615 h 959072"/>
                  <a:gd name="connsiteX112" fmla="*/ 54959 w 707421"/>
                  <a:gd name="connsiteY112" fmla="*/ 724091 h 959072"/>
                  <a:gd name="connsiteX113" fmla="*/ 50102 w 707421"/>
                  <a:gd name="connsiteY113" fmla="*/ 703040 h 959072"/>
                  <a:gd name="connsiteX114" fmla="*/ 64960 w 707421"/>
                  <a:gd name="connsiteY114" fmla="*/ 680180 h 959072"/>
                  <a:gd name="connsiteX115" fmla="*/ 61627 w 707421"/>
                  <a:gd name="connsiteY115" fmla="*/ 666179 h 959072"/>
                  <a:gd name="connsiteX116" fmla="*/ 41339 w 707421"/>
                  <a:gd name="connsiteY116" fmla="*/ 656082 h 959072"/>
                  <a:gd name="connsiteX117" fmla="*/ 41529 w 707421"/>
                  <a:gd name="connsiteY117" fmla="*/ 650462 h 959072"/>
                  <a:gd name="connsiteX118" fmla="*/ 36671 w 707421"/>
                  <a:gd name="connsiteY118" fmla="*/ 651986 h 959072"/>
                  <a:gd name="connsiteX119" fmla="*/ 36671 w 707421"/>
                  <a:gd name="connsiteY119" fmla="*/ 651986 h 959072"/>
                  <a:gd name="connsiteX120" fmla="*/ 31242 w 707421"/>
                  <a:gd name="connsiteY120" fmla="*/ 649414 h 959072"/>
                  <a:gd name="connsiteX121" fmla="*/ 26289 w 707421"/>
                  <a:gd name="connsiteY121" fmla="*/ 627126 h 959072"/>
                  <a:gd name="connsiteX122" fmla="*/ 17431 w 707421"/>
                  <a:gd name="connsiteY122" fmla="*/ 627507 h 959072"/>
                  <a:gd name="connsiteX123" fmla="*/ 7715 w 707421"/>
                  <a:gd name="connsiteY123" fmla="*/ 616458 h 959072"/>
                  <a:gd name="connsiteX124" fmla="*/ 3905 w 707421"/>
                  <a:gd name="connsiteY124" fmla="*/ 617220 h 959072"/>
                  <a:gd name="connsiteX125" fmla="*/ 191 w 707421"/>
                  <a:gd name="connsiteY125" fmla="*/ 604933 h 959072"/>
                  <a:gd name="connsiteX126" fmla="*/ 0 w 707421"/>
                  <a:gd name="connsiteY126" fmla="*/ 597313 h 959072"/>
                  <a:gd name="connsiteX127" fmla="*/ 9335 w 707421"/>
                  <a:gd name="connsiteY127" fmla="*/ 589026 h 959072"/>
                  <a:gd name="connsiteX128" fmla="*/ 17717 w 707421"/>
                  <a:gd name="connsiteY128" fmla="*/ 572262 h 959072"/>
                  <a:gd name="connsiteX129" fmla="*/ 16193 w 707421"/>
                  <a:gd name="connsiteY129" fmla="*/ 564737 h 959072"/>
                  <a:gd name="connsiteX130" fmla="*/ 38957 w 707421"/>
                  <a:gd name="connsiteY130" fmla="*/ 548926 h 959072"/>
                  <a:gd name="connsiteX131" fmla="*/ 35147 w 707421"/>
                  <a:gd name="connsiteY131" fmla="*/ 540639 h 959072"/>
                  <a:gd name="connsiteX132" fmla="*/ 43815 w 707421"/>
                  <a:gd name="connsiteY132" fmla="*/ 544925 h 959072"/>
                  <a:gd name="connsiteX133" fmla="*/ 50006 w 707421"/>
                  <a:gd name="connsiteY133" fmla="*/ 536734 h 959072"/>
                  <a:gd name="connsiteX134" fmla="*/ 62294 w 707421"/>
                  <a:gd name="connsiteY134" fmla="*/ 532733 h 959072"/>
                  <a:gd name="connsiteX135" fmla="*/ 66865 w 707421"/>
                  <a:gd name="connsiteY135" fmla="*/ 518541 h 959072"/>
                  <a:gd name="connsiteX136" fmla="*/ 81439 w 707421"/>
                  <a:gd name="connsiteY136" fmla="*/ 531304 h 959072"/>
                  <a:gd name="connsiteX137" fmla="*/ 92011 w 707421"/>
                  <a:gd name="connsiteY137" fmla="*/ 521684 h 959072"/>
                  <a:gd name="connsiteX138" fmla="*/ 102013 w 707421"/>
                  <a:gd name="connsiteY138" fmla="*/ 522732 h 959072"/>
                  <a:gd name="connsiteX139" fmla="*/ 102965 w 707421"/>
                  <a:gd name="connsiteY139" fmla="*/ 514159 h 959072"/>
                  <a:gd name="connsiteX140" fmla="*/ 113062 w 707421"/>
                  <a:gd name="connsiteY140" fmla="*/ 511969 h 959072"/>
                  <a:gd name="connsiteX141" fmla="*/ 116491 w 707421"/>
                  <a:gd name="connsiteY141" fmla="*/ 502348 h 959072"/>
                  <a:gd name="connsiteX142" fmla="*/ 110299 w 707421"/>
                  <a:gd name="connsiteY142" fmla="*/ 502158 h 959072"/>
                  <a:gd name="connsiteX143" fmla="*/ 110204 w 707421"/>
                  <a:gd name="connsiteY143" fmla="*/ 496062 h 959072"/>
                  <a:gd name="connsiteX144" fmla="*/ 132398 w 707421"/>
                  <a:gd name="connsiteY144" fmla="*/ 467487 h 959072"/>
                  <a:gd name="connsiteX145" fmla="*/ 141923 w 707421"/>
                  <a:gd name="connsiteY145" fmla="*/ 465677 h 959072"/>
                  <a:gd name="connsiteX146" fmla="*/ 137255 w 707421"/>
                  <a:gd name="connsiteY146" fmla="*/ 446246 h 959072"/>
                  <a:gd name="connsiteX147" fmla="*/ 146590 w 707421"/>
                  <a:gd name="connsiteY147" fmla="*/ 435007 h 959072"/>
                  <a:gd name="connsiteX148" fmla="*/ 157353 w 707421"/>
                  <a:gd name="connsiteY148" fmla="*/ 436626 h 959072"/>
                  <a:gd name="connsiteX149" fmla="*/ 156591 w 707421"/>
                  <a:gd name="connsiteY149" fmla="*/ 429959 h 959072"/>
                  <a:gd name="connsiteX150" fmla="*/ 167259 w 707421"/>
                  <a:gd name="connsiteY150" fmla="*/ 420434 h 959072"/>
                  <a:gd name="connsiteX151" fmla="*/ 165544 w 707421"/>
                  <a:gd name="connsiteY151" fmla="*/ 405098 h 959072"/>
                  <a:gd name="connsiteX152" fmla="*/ 185071 w 707421"/>
                  <a:gd name="connsiteY152" fmla="*/ 389763 h 959072"/>
                  <a:gd name="connsiteX153" fmla="*/ 190024 w 707421"/>
                  <a:gd name="connsiteY153" fmla="*/ 363664 h 959072"/>
                  <a:gd name="connsiteX154" fmla="*/ 185166 w 707421"/>
                  <a:gd name="connsiteY154" fmla="*/ 360997 h 959072"/>
                  <a:gd name="connsiteX155" fmla="*/ 187643 w 707421"/>
                  <a:gd name="connsiteY155" fmla="*/ 331089 h 959072"/>
                  <a:gd name="connsiteX156" fmla="*/ 181927 w 707421"/>
                  <a:gd name="connsiteY156" fmla="*/ 314992 h 959072"/>
                  <a:gd name="connsiteX157" fmla="*/ 190405 w 707421"/>
                  <a:gd name="connsiteY157" fmla="*/ 305848 h 959072"/>
                  <a:gd name="connsiteX158" fmla="*/ 208883 w 707421"/>
                  <a:gd name="connsiteY158" fmla="*/ 305085 h 959072"/>
                  <a:gd name="connsiteX159" fmla="*/ 207359 w 707421"/>
                  <a:gd name="connsiteY159" fmla="*/ 288703 h 959072"/>
                  <a:gd name="connsiteX160" fmla="*/ 218123 w 707421"/>
                  <a:gd name="connsiteY160" fmla="*/ 278416 h 959072"/>
                  <a:gd name="connsiteX161" fmla="*/ 219551 w 707421"/>
                  <a:gd name="connsiteY161" fmla="*/ 266129 h 959072"/>
                  <a:gd name="connsiteX162" fmla="*/ 238411 w 707421"/>
                  <a:gd name="connsiteY162" fmla="*/ 255556 h 959072"/>
                  <a:gd name="connsiteX163" fmla="*/ 244888 w 707421"/>
                  <a:gd name="connsiteY163" fmla="*/ 255651 h 959072"/>
                  <a:gd name="connsiteX164" fmla="*/ 253174 w 707421"/>
                  <a:gd name="connsiteY164" fmla="*/ 265843 h 959072"/>
                  <a:gd name="connsiteX165" fmla="*/ 265462 w 707421"/>
                  <a:gd name="connsiteY165" fmla="*/ 254032 h 959072"/>
                  <a:gd name="connsiteX166" fmla="*/ 268319 w 707421"/>
                  <a:gd name="connsiteY166" fmla="*/ 258985 h 959072"/>
                  <a:gd name="connsiteX167" fmla="*/ 296894 w 707421"/>
                  <a:gd name="connsiteY167" fmla="*/ 250603 h 959072"/>
                  <a:gd name="connsiteX168" fmla="*/ 296799 w 707421"/>
                  <a:gd name="connsiteY168" fmla="*/ 240506 h 959072"/>
                  <a:gd name="connsiteX169" fmla="*/ 292036 w 707421"/>
                  <a:gd name="connsiteY169" fmla="*/ 234886 h 959072"/>
                  <a:gd name="connsiteX170" fmla="*/ 295561 w 707421"/>
                  <a:gd name="connsiteY170" fmla="*/ 225457 h 959072"/>
                  <a:gd name="connsiteX171" fmla="*/ 307657 w 707421"/>
                  <a:gd name="connsiteY171" fmla="*/ 227743 h 959072"/>
                  <a:gd name="connsiteX172" fmla="*/ 315468 w 707421"/>
                  <a:gd name="connsiteY172" fmla="*/ 221552 h 959072"/>
                  <a:gd name="connsiteX173" fmla="*/ 320421 w 707421"/>
                  <a:gd name="connsiteY173" fmla="*/ 200310 h 959072"/>
                  <a:gd name="connsiteX174" fmla="*/ 327660 w 707421"/>
                  <a:gd name="connsiteY174" fmla="*/ 192024 h 959072"/>
                  <a:gd name="connsiteX175" fmla="*/ 328803 w 707421"/>
                  <a:gd name="connsiteY175" fmla="*/ 168211 h 959072"/>
                  <a:gd name="connsiteX176" fmla="*/ 325088 w 707421"/>
                  <a:gd name="connsiteY176" fmla="*/ 133731 h 959072"/>
                  <a:gd name="connsiteX177" fmla="*/ 328327 w 707421"/>
                  <a:gd name="connsiteY177" fmla="*/ 117253 h 959072"/>
                  <a:gd name="connsiteX178" fmla="*/ 315468 w 707421"/>
                  <a:gd name="connsiteY178" fmla="*/ 107252 h 959072"/>
                  <a:gd name="connsiteX179" fmla="*/ 324707 w 707421"/>
                  <a:gd name="connsiteY179" fmla="*/ 96393 h 959072"/>
                  <a:gd name="connsiteX180" fmla="*/ 324231 w 707421"/>
                  <a:gd name="connsiteY180" fmla="*/ 79248 h 959072"/>
                  <a:gd name="connsiteX181" fmla="*/ 329470 w 707421"/>
                  <a:gd name="connsiteY181" fmla="*/ 77057 h 959072"/>
                  <a:gd name="connsiteX182" fmla="*/ 333947 w 707421"/>
                  <a:gd name="connsiteY182" fmla="*/ 65913 h 959072"/>
                  <a:gd name="connsiteX183" fmla="*/ 330422 w 707421"/>
                  <a:gd name="connsiteY183" fmla="*/ 19145 h 959072"/>
                  <a:gd name="connsiteX184" fmla="*/ 339185 w 707421"/>
                  <a:gd name="connsiteY184" fmla="*/ 13145 h 959072"/>
                  <a:gd name="connsiteX185" fmla="*/ 344043 w 707421"/>
                  <a:gd name="connsiteY185" fmla="*/ 0 h 959072"/>
                  <a:gd name="connsiteX186" fmla="*/ 344043 w 707421"/>
                  <a:gd name="connsiteY186" fmla="*/ 0 h 959072"/>
                  <a:gd name="connsiteX187" fmla="*/ 353092 w 707421"/>
                  <a:gd name="connsiteY187" fmla="*/ 3715 h 95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</a:cxnLst>
                <a:rect l="l" t="t" r="r" b="b"/>
                <a:pathLst>
                  <a:path w="707421" h="959072">
                    <a:moveTo>
                      <a:pt x="353092" y="3715"/>
                    </a:moveTo>
                    <a:lnTo>
                      <a:pt x="360617" y="3810"/>
                    </a:lnTo>
                    <a:lnTo>
                      <a:pt x="363760" y="2667"/>
                    </a:lnTo>
                    <a:lnTo>
                      <a:pt x="366808" y="5810"/>
                    </a:lnTo>
                    <a:lnTo>
                      <a:pt x="362712" y="11620"/>
                    </a:lnTo>
                    <a:lnTo>
                      <a:pt x="368236" y="15240"/>
                    </a:lnTo>
                    <a:lnTo>
                      <a:pt x="378714" y="16097"/>
                    </a:lnTo>
                    <a:lnTo>
                      <a:pt x="381762" y="8382"/>
                    </a:lnTo>
                    <a:lnTo>
                      <a:pt x="385667" y="11144"/>
                    </a:lnTo>
                    <a:lnTo>
                      <a:pt x="393002" y="26003"/>
                    </a:lnTo>
                    <a:lnTo>
                      <a:pt x="393764" y="44291"/>
                    </a:lnTo>
                    <a:lnTo>
                      <a:pt x="403955" y="48482"/>
                    </a:lnTo>
                    <a:lnTo>
                      <a:pt x="415290" y="73247"/>
                    </a:lnTo>
                    <a:lnTo>
                      <a:pt x="411385" y="80391"/>
                    </a:lnTo>
                    <a:lnTo>
                      <a:pt x="411194" y="117729"/>
                    </a:lnTo>
                    <a:lnTo>
                      <a:pt x="414433" y="126492"/>
                    </a:lnTo>
                    <a:lnTo>
                      <a:pt x="422148" y="128301"/>
                    </a:lnTo>
                    <a:lnTo>
                      <a:pt x="433292" y="145447"/>
                    </a:lnTo>
                    <a:lnTo>
                      <a:pt x="436721" y="199168"/>
                    </a:lnTo>
                    <a:lnTo>
                      <a:pt x="436912" y="215455"/>
                    </a:lnTo>
                    <a:lnTo>
                      <a:pt x="436626" y="267081"/>
                    </a:lnTo>
                    <a:lnTo>
                      <a:pt x="464820" y="459486"/>
                    </a:lnTo>
                    <a:lnTo>
                      <a:pt x="473393" y="472916"/>
                    </a:lnTo>
                    <a:lnTo>
                      <a:pt x="477965" y="475393"/>
                    </a:lnTo>
                    <a:lnTo>
                      <a:pt x="484632" y="471107"/>
                    </a:lnTo>
                    <a:lnTo>
                      <a:pt x="496538" y="479012"/>
                    </a:lnTo>
                    <a:lnTo>
                      <a:pt x="498919" y="484061"/>
                    </a:lnTo>
                    <a:lnTo>
                      <a:pt x="500729" y="489871"/>
                    </a:lnTo>
                    <a:lnTo>
                      <a:pt x="519684" y="516541"/>
                    </a:lnTo>
                    <a:lnTo>
                      <a:pt x="548259" y="587216"/>
                    </a:lnTo>
                    <a:lnTo>
                      <a:pt x="579787" y="603123"/>
                    </a:lnTo>
                    <a:lnTo>
                      <a:pt x="602266" y="603885"/>
                    </a:lnTo>
                    <a:lnTo>
                      <a:pt x="590455" y="587978"/>
                    </a:lnTo>
                    <a:lnTo>
                      <a:pt x="586549" y="571119"/>
                    </a:lnTo>
                    <a:lnTo>
                      <a:pt x="597218" y="545306"/>
                    </a:lnTo>
                    <a:lnTo>
                      <a:pt x="593884" y="531400"/>
                    </a:lnTo>
                    <a:lnTo>
                      <a:pt x="565118" y="518732"/>
                    </a:lnTo>
                    <a:lnTo>
                      <a:pt x="579787" y="518732"/>
                    </a:lnTo>
                    <a:lnTo>
                      <a:pt x="599789" y="528923"/>
                    </a:lnTo>
                    <a:lnTo>
                      <a:pt x="624745" y="559594"/>
                    </a:lnTo>
                    <a:lnTo>
                      <a:pt x="657701" y="647700"/>
                    </a:lnTo>
                    <a:lnTo>
                      <a:pt x="670179" y="693706"/>
                    </a:lnTo>
                    <a:lnTo>
                      <a:pt x="707422" y="897541"/>
                    </a:lnTo>
                    <a:lnTo>
                      <a:pt x="707422" y="897541"/>
                    </a:lnTo>
                    <a:lnTo>
                      <a:pt x="696944" y="899065"/>
                    </a:lnTo>
                    <a:lnTo>
                      <a:pt x="695801" y="894397"/>
                    </a:lnTo>
                    <a:lnTo>
                      <a:pt x="691610" y="894683"/>
                    </a:lnTo>
                    <a:lnTo>
                      <a:pt x="688753" y="909161"/>
                    </a:lnTo>
                    <a:lnTo>
                      <a:pt x="649891" y="907542"/>
                    </a:lnTo>
                    <a:lnTo>
                      <a:pt x="647890" y="915067"/>
                    </a:lnTo>
                    <a:lnTo>
                      <a:pt x="639794" y="920401"/>
                    </a:lnTo>
                    <a:lnTo>
                      <a:pt x="583787" y="937736"/>
                    </a:lnTo>
                    <a:lnTo>
                      <a:pt x="583787" y="937736"/>
                    </a:lnTo>
                    <a:lnTo>
                      <a:pt x="553498" y="942594"/>
                    </a:lnTo>
                    <a:lnTo>
                      <a:pt x="537591" y="955167"/>
                    </a:lnTo>
                    <a:lnTo>
                      <a:pt x="521970" y="959072"/>
                    </a:lnTo>
                    <a:lnTo>
                      <a:pt x="483394" y="943832"/>
                    </a:lnTo>
                    <a:lnTo>
                      <a:pt x="464820" y="925353"/>
                    </a:lnTo>
                    <a:lnTo>
                      <a:pt x="440531" y="929640"/>
                    </a:lnTo>
                    <a:lnTo>
                      <a:pt x="419005" y="922401"/>
                    </a:lnTo>
                    <a:lnTo>
                      <a:pt x="403574" y="927640"/>
                    </a:lnTo>
                    <a:lnTo>
                      <a:pt x="391668" y="923354"/>
                    </a:lnTo>
                    <a:lnTo>
                      <a:pt x="384334" y="928116"/>
                    </a:lnTo>
                    <a:lnTo>
                      <a:pt x="366998" y="924306"/>
                    </a:lnTo>
                    <a:lnTo>
                      <a:pt x="352044" y="945832"/>
                    </a:lnTo>
                    <a:lnTo>
                      <a:pt x="322136" y="946595"/>
                    </a:lnTo>
                    <a:lnTo>
                      <a:pt x="322136" y="946595"/>
                    </a:lnTo>
                    <a:lnTo>
                      <a:pt x="326327" y="936117"/>
                    </a:lnTo>
                    <a:lnTo>
                      <a:pt x="320135" y="927449"/>
                    </a:lnTo>
                    <a:lnTo>
                      <a:pt x="326993" y="913257"/>
                    </a:lnTo>
                    <a:lnTo>
                      <a:pt x="321850" y="909161"/>
                    </a:lnTo>
                    <a:lnTo>
                      <a:pt x="326041" y="899541"/>
                    </a:lnTo>
                    <a:lnTo>
                      <a:pt x="320326" y="890016"/>
                    </a:lnTo>
                    <a:lnTo>
                      <a:pt x="335661" y="879253"/>
                    </a:lnTo>
                    <a:lnTo>
                      <a:pt x="332518" y="867060"/>
                    </a:lnTo>
                    <a:lnTo>
                      <a:pt x="317849" y="855345"/>
                    </a:lnTo>
                    <a:lnTo>
                      <a:pt x="301276" y="860012"/>
                    </a:lnTo>
                    <a:lnTo>
                      <a:pt x="271272" y="845153"/>
                    </a:lnTo>
                    <a:lnTo>
                      <a:pt x="254603" y="847344"/>
                    </a:lnTo>
                    <a:lnTo>
                      <a:pt x="244602" y="861441"/>
                    </a:lnTo>
                    <a:lnTo>
                      <a:pt x="236030" y="863536"/>
                    </a:lnTo>
                    <a:lnTo>
                      <a:pt x="238506" y="867442"/>
                    </a:lnTo>
                    <a:lnTo>
                      <a:pt x="229362" y="877443"/>
                    </a:lnTo>
                    <a:lnTo>
                      <a:pt x="232219" y="881158"/>
                    </a:lnTo>
                    <a:lnTo>
                      <a:pt x="224314" y="882015"/>
                    </a:lnTo>
                    <a:lnTo>
                      <a:pt x="221837" y="889159"/>
                    </a:lnTo>
                    <a:lnTo>
                      <a:pt x="215456" y="888397"/>
                    </a:lnTo>
                    <a:lnTo>
                      <a:pt x="207931" y="905256"/>
                    </a:lnTo>
                    <a:lnTo>
                      <a:pt x="200215" y="906970"/>
                    </a:lnTo>
                    <a:lnTo>
                      <a:pt x="192596" y="920019"/>
                    </a:lnTo>
                    <a:lnTo>
                      <a:pt x="195548" y="929735"/>
                    </a:lnTo>
                    <a:lnTo>
                      <a:pt x="180118" y="934117"/>
                    </a:lnTo>
                    <a:lnTo>
                      <a:pt x="163830" y="926687"/>
                    </a:lnTo>
                    <a:lnTo>
                      <a:pt x="158496" y="930688"/>
                    </a:lnTo>
                    <a:lnTo>
                      <a:pt x="152686" y="915257"/>
                    </a:lnTo>
                    <a:lnTo>
                      <a:pt x="129731" y="934688"/>
                    </a:lnTo>
                    <a:lnTo>
                      <a:pt x="122682" y="933641"/>
                    </a:lnTo>
                    <a:lnTo>
                      <a:pt x="118872" y="927354"/>
                    </a:lnTo>
                    <a:lnTo>
                      <a:pt x="119444" y="883444"/>
                    </a:lnTo>
                    <a:lnTo>
                      <a:pt x="104680" y="882015"/>
                    </a:lnTo>
                    <a:lnTo>
                      <a:pt x="104680" y="882015"/>
                    </a:lnTo>
                    <a:lnTo>
                      <a:pt x="105156" y="864203"/>
                    </a:lnTo>
                    <a:lnTo>
                      <a:pt x="116777" y="853250"/>
                    </a:lnTo>
                    <a:lnTo>
                      <a:pt x="103823" y="827151"/>
                    </a:lnTo>
                    <a:lnTo>
                      <a:pt x="96774" y="784193"/>
                    </a:lnTo>
                    <a:lnTo>
                      <a:pt x="71914" y="766572"/>
                    </a:lnTo>
                    <a:lnTo>
                      <a:pt x="40005" y="768763"/>
                    </a:lnTo>
                    <a:lnTo>
                      <a:pt x="41624" y="762952"/>
                    </a:lnTo>
                    <a:lnTo>
                      <a:pt x="34957" y="756475"/>
                    </a:lnTo>
                    <a:lnTo>
                      <a:pt x="35719" y="747522"/>
                    </a:lnTo>
                    <a:lnTo>
                      <a:pt x="46673" y="741521"/>
                    </a:lnTo>
                    <a:lnTo>
                      <a:pt x="46101" y="731615"/>
                    </a:lnTo>
                    <a:lnTo>
                      <a:pt x="54959" y="724091"/>
                    </a:lnTo>
                    <a:lnTo>
                      <a:pt x="50102" y="703040"/>
                    </a:lnTo>
                    <a:lnTo>
                      <a:pt x="64960" y="680180"/>
                    </a:lnTo>
                    <a:lnTo>
                      <a:pt x="61627" y="666179"/>
                    </a:lnTo>
                    <a:lnTo>
                      <a:pt x="41339" y="656082"/>
                    </a:lnTo>
                    <a:lnTo>
                      <a:pt x="41529" y="650462"/>
                    </a:lnTo>
                    <a:lnTo>
                      <a:pt x="36671" y="651986"/>
                    </a:lnTo>
                    <a:lnTo>
                      <a:pt x="36671" y="651986"/>
                    </a:lnTo>
                    <a:lnTo>
                      <a:pt x="31242" y="649414"/>
                    </a:lnTo>
                    <a:lnTo>
                      <a:pt x="26289" y="627126"/>
                    </a:lnTo>
                    <a:lnTo>
                      <a:pt x="17431" y="627507"/>
                    </a:lnTo>
                    <a:lnTo>
                      <a:pt x="7715" y="616458"/>
                    </a:lnTo>
                    <a:lnTo>
                      <a:pt x="3905" y="617220"/>
                    </a:lnTo>
                    <a:lnTo>
                      <a:pt x="191" y="604933"/>
                    </a:lnTo>
                    <a:lnTo>
                      <a:pt x="0" y="597313"/>
                    </a:lnTo>
                    <a:lnTo>
                      <a:pt x="9335" y="589026"/>
                    </a:lnTo>
                    <a:lnTo>
                      <a:pt x="17717" y="572262"/>
                    </a:lnTo>
                    <a:lnTo>
                      <a:pt x="16193" y="564737"/>
                    </a:lnTo>
                    <a:lnTo>
                      <a:pt x="38957" y="548926"/>
                    </a:lnTo>
                    <a:lnTo>
                      <a:pt x="35147" y="540639"/>
                    </a:lnTo>
                    <a:lnTo>
                      <a:pt x="43815" y="544925"/>
                    </a:lnTo>
                    <a:lnTo>
                      <a:pt x="50006" y="536734"/>
                    </a:lnTo>
                    <a:lnTo>
                      <a:pt x="62294" y="532733"/>
                    </a:lnTo>
                    <a:lnTo>
                      <a:pt x="66865" y="518541"/>
                    </a:lnTo>
                    <a:lnTo>
                      <a:pt x="81439" y="531304"/>
                    </a:lnTo>
                    <a:lnTo>
                      <a:pt x="92011" y="521684"/>
                    </a:lnTo>
                    <a:lnTo>
                      <a:pt x="102013" y="522732"/>
                    </a:lnTo>
                    <a:lnTo>
                      <a:pt x="102965" y="514159"/>
                    </a:lnTo>
                    <a:lnTo>
                      <a:pt x="113062" y="511969"/>
                    </a:lnTo>
                    <a:lnTo>
                      <a:pt x="116491" y="502348"/>
                    </a:lnTo>
                    <a:lnTo>
                      <a:pt x="110299" y="502158"/>
                    </a:lnTo>
                    <a:lnTo>
                      <a:pt x="110204" y="496062"/>
                    </a:lnTo>
                    <a:lnTo>
                      <a:pt x="132398" y="467487"/>
                    </a:lnTo>
                    <a:lnTo>
                      <a:pt x="141923" y="465677"/>
                    </a:lnTo>
                    <a:lnTo>
                      <a:pt x="137255" y="446246"/>
                    </a:lnTo>
                    <a:lnTo>
                      <a:pt x="146590" y="435007"/>
                    </a:lnTo>
                    <a:lnTo>
                      <a:pt x="157353" y="436626"/>
                    </a:lnTo>
                    <a:lnTo>
                      <a:pt x="156591" y="429959"/>
                    </a:lnTo>
                    <a:lnTo>
                      <a:pt x="167259" y="420434"/>
                    </a:lnTo>
                    <a:lnTo>
                      <a:pt x="165544" y="405098"/>
                    </a:lnTo>
                    <a:lnTo>
                      <a:pt x="185071" y="389763"/>
                    </a:lnTo>
                    <a:lnTo>
                      <a:pt x="190024" y="363664"/>
                    </a:lnTo>
                    <a:lnTo>
                      <a:pt x="185166" y="360997"/>
                    </a:lnTo>
                    <a:lnTo>
                      <a:pt x="187643" y="331089"/>
                    </a:lnTo>
                    <a:lnTo>
                      <a:pt x="181927" y="314992"/>
                    </a:lnTo>
                    <a:lnTo>
                      <a:pt x="190405" y="305848"/>
                    </a:lnTo>
                    <a:lnTo>
                      <a:pt x="208883" y="305085"/>
                    </a:lnTo>
                    <a:lnTo>
                      <a:pt x="207359" y="288703"/>
                    </a:lnTo>
                    <a:lnTo>
                      <a:pt x="218123" y="278416"/>
                    </a:lnTo>
                    <a:lnTo>
                      <a:pt x="219551" y="266129"/>
                    </a:lnTo>
                    <a:lnTo>
                      <a:pt x="238411" y="255556"/>
                    </a:lnTo>
                    <a:lnTo>
                      <a:pt x="244888" y="255651"/>
                    </a:lnTo>
                    <a:lnTo>
                      <a:pt x="253174" y="265843"/>
                    </a:lnTo>
                    <a:lnTo>
                      <a:pt x="265462" y="254032"/>
                    </a:lnTo>
                    <a:lnTo>
                      <a:pt x="268319" y="258985"/>
                    </a:lnTo>
                    <a:lnTo>
                      <a:pt x="296894" y="250603"/>
                    </a:lnTo>
                    <a:lnTo>
                      <a:pt x="296799" y="240506"/>
                    </a:lnTo>
                    <a:lnTo>
                      <a:pt x="292036" y="234886"/>
                    </a:lnTo>
                    <a:lnTo>
                      <a:pt x="295561" y="225457"/>
                    </a:lnTo>
                    <a:lnTo>
                      <a:pt x="307657" y="227743"/>
                    </a:lnTo>
                    <a:lnTo>
                      <a:pt x="315468" y="221552"/>
                    </a:lnTo>
                    <a:lnTo>
                      <a:pt x="320421" y="200310"/>
                    </a:lnTo>
                    <a:lnTo>
                      <a:pt x="327660" y="192024"/>
                    </a:lnTo>
                    <a:lnTo>
                      <a:pt x="328803" y="168211"/>
                    </a:lnTo>
                    <a:lnTo>
                      <a:pt x="325088" y="133731"/>
                    </a:lnTo>
                    <a:lnTo>
                      <a:pt x="328327" y="117253"/>
                    </a:lnTo>
                    <a:lnTo>
                      <a:pt x="315468" y="107252"/>
                    </a:lnTo>
                    <a:lnTo>
                      <a:pt x="324707" y="96393"/>
                    </a:lnTo>
                    <a:lnTo>
                      <a:pt x="324231" y="79248"/>
                    </a:lnTo>
                    <a:lnTo>
                      <a:pt x="329470" y="77057"/>
                    </a:lnTo>
                    <a:lnTo>
                      <a:pt x="333947" y="65913"/>
                    </a:lnTo>
                    <a:lnTo>
                      <a:pt x="330422" y="19145"/>
                    </a:lnTo>
                    <a:lnTo>
                      <a:pt x="339185" y="13145"/>
                    </a:lnTo>
                    <a:lnTo>
                      <a:pt x="344043" y="0"/>
                    </a:lnTo>
                    <a:lnTo>
                      <a:pt x="344043" y="0"/>
                    </a:lnTo>
                    <a:lnTo>
                      <a:pt x="353092" y="3715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3" name="任意多边形: 形状 68"/>
              <p:cNvSpPr/>
              <p:nvPr>
                <p:custDataLst>
                  <p:tags r:id="rId121"/>
                </p:custDataLst>
              </p:nvPr>
            </p:nvSpPr>
            <p:spPr>
              <a:xfrm>
                <a:off x="5839" y="6894"/>
                <a:ext cx="57" cy="107"/>
              </a:xfrm>
              <a:custGeom>
                <a:avLst/>
                <a:gdLst>
                  <a:gd name="connsiteX0" fmla="*/ 264700 w 507777"/>
                  <a:gd name="connsiteY0" fmla="*/ 659320 h 777811"/>
                  <a:gd name="connsiteX1" fmla="*/ 272606 w 507777"/>
                  <a:gd name="connsiteY1" fmla="*/ 665988 h 777811"/>
                  <a:gd name="connsiteX2" fmla="*/ 278606 w 507777"/>
                  <a:gd name="connsiteY2" fmla="*/ 684086 h 777811"/>
                  <a:gd name="connsiteX3" fmla="*/ 292608 w 507777"/>
                  <a:gd name="connsiteY3" fmla="*/ 695134 h 777811"/>
                  <a:gd name="connsiteX4" fmla="*/ 289846 w 507777"/>
                  <a:gd name="connsiteY4" fmla="*/ 717613 h 777811"/>
                  <a:gd name="connsiteX5" fmla="*/ 312230 w 507777"/>
                  <a:gd name="connsiteY5" fmla="*/ 762572 h 777811"/>
                  <a:gd name="connsiteX6" fmla="*/ 303562 w 507777"/>
                  <a:gd name="connsiteY6" fmla="*/ 777811 h 777811"/>
                  <a:gd name="connsiteX7" fmla="*/ 283369 w 507777"/>
                  <a:gd name="connsiteY7" fmla="*/ 757047 h 777811"/>
                  <a:gd name="connsiteX8" fmla="*/ 262319 w 507777"/>
                  <a:gd name="connsiteY8" fmla="*/ 713518 h 777811"/>
                  <a:gd name="connsiteX9" fmla="*/ 257937 w 507777"/>
                  <a:gd name="connsiteY9" fmla="*/ 678466 h 777811"/>
                  <a:gd name="connsiteX10" fmla="*/ 261080 w 507777"/>
                  <a:gd name="connsiteY10" fmla="*/ 672369 h 777811"/>
                  <a:gd name="connsiteX11" fmla="*/ 256604 w 507777"/>
                  <a:gd name="connsiteY11" fmla="*/ 663702 h 777811"/>
                  <a:gd name="connsiteX12" fmla="*/ 264700 w 507777"/>
                  <a:gd name="connsiteY12" fmla="*/ 659320 h 777811"/>
                  <a:gd name="connsiteX13" fmla="*/ 283940 w 507777"/>
                  <a:gd name="connsiteY13" fmla="*/ 635413 h 777811"/>
                  <a:gd name="connsiteX14" fmla="*/ 301752 w 507777"/>
                  <a:gd name="connsiteY14" fmla="*/ 641128 h 777811"/>
                  <a:gd name="connsiteX15" fmla="*/ 310706 w 507777"/>
                  <a:gd name="connsiteY15" fmla="*/ 636746 h 777811"/>
                  <a:gd name="connsiteX16" fmla="*/ 318135 w 507777"/>
                  <a:gd name="connsiteY16" fmla="*/ 645604 h 777811"/>
                  <a:gd name="connsiteX17" fmla="*/ 324422 w 507777"/>
                  <a:gd name="connsiteY17" fmla="*/ 661416 h 777811"/>
                  <a:gd name="connsiteX18" fmla="*/ 316802 w 507777"/>
                  <a:gd name="connsiteY18" fmla="*/ 674275 h 777811"/>
                  <a:gd name="connsiteX19" fmla="*/ 320326 w 507777"/>
                  <a:gd name="connsiteY19" fmla="*/ 686372 h 777811"/>
                  <a:gd name="connsiteX20" fmla="*/ 316897 w 507777"/>
                  <a:gd name="connsiteY20" fmla="*/ 700754 h 777811"/>
                  <a:gd name="connsiteX21" fmla="*/ 310229 w 507777"/>
                  <a:gd name="connsiteY21" fmla="*/ 690943 h 777811"/>
                  <a:gd name="connsiteX22" fmla="*/ 299371 w 507777"/>
                  <a:gd name="connsiteY22" fmla="*/ 691134 h 777811"/>
                  <a:gd name="connsiteX23" fmla="*/ 297085 w 507777"/>
                  <a:gd name="connsiteY23" fmla="*/ 695801 h 777811"/>
                  <a:gd name="connsiteX24" fmla="*/ 285179 w 507777"/>
                  <a:gd name="connsiteY24" fmla="*/ 686276 h 777811"/>
                  <a:gd name="connsiteX25" fmla="*/ 273272 w 507777"/>
                  <a:gd name="connsiteY25" fmla="*/ 661511 h 777811"/>
                  <a:gd name="connsiteX26" fmla="*/ 265748 w 507777"/>
                  <a:gd name="connsiteY26" fmla="*/ 657797 h 777811"/>
                  <a:gd name="connsiteX27" fmla="*/ 265938 w 507777"/>
                  <a:gd name="connsiteY27" fmla="*/ 637984 h 777811"/>
                  <a:gd name="connsiteX28" fmla="*/ 283940 w 507777"/>
                  <a:gd name="connsiteY28" fmla="*/ 635413 h 777811"/>
                  <a:gd name="connsiteX29" fmla="*/ 271844 w 507777"/>
                  <a:gd name="connsiteY29" fmla="*/ 529494 h 777811"/>
                  <a:gd name="connsiteX30" fmla="*/ 279273 w 507777"/>
                  <a:gd name="connsiteY30" fmla="*/ 530066 h 777811"/>
                  <a:gd name="connsiteX31" fmla="*/ 290798 w 507777"/>
                  <a:gd name="connsiteY31" fmla="*/ 539686 h 777811"/>
                  <a:gd name="connsiteX32" fmla="*/ 302514 w 507777"/>
                  <a:gd name="connsiteY32" fmla="*/ 538067 h 777811"/>
                  <a:gd name="connsiteX33" fmla="*/ 305467 w 507777"/>
                  <a:gd name="connsiteY33" fmla="*/ 552735 h 777811"/>
                  <a:gd name="connsiteX34" fmla="*/ 315373 w 507777"/>
                  <a:gd name="connsiteY34" fmla="*/ 549783 h 777811"/>
                  <a:gd name="connsiteX35" fmla="*/ 320326 w 507777"/>
                  <a:gd name="connsiteY35" fmla="*/ 553593 h 777811"/>
                  <a:gd name="connsiteX36" fmla="*/ 323850 w 507777"/>
                  <a:gd name="connsiteY36" fmla="*/ 574357 h 777811"/>
                  <a:gd name="connsiteX37" fmla="*/ 315373 w 507777"/>
                  <a:gd name="connsiteY37" fmla="*/ 586359 h 777811"/>
                  <a:gd name="connsiteX38" fmla="*/ 310325 w 507777"/>
                  <a:gd name="connsiteY38" fmla="*/ 621125 h 777811"/>
                  <a:gd name="connsiteX39" fmla="*/ 300514 w 507777"/>
                  <a:gd name="connsiteY39" fmla="*/ 633984 h 777811"/>
                  <a:gd name="connsiteX40" fmla="*/ 267367 w 507777"/>
                  <a:gd name="connsiteY40" fmla="*/ 626459 h 777811"/>
                  <a:gd name="connsiteX41" fmla="*/ 255651 w 507777"/>
                  <a:gd name="connsiteY41" fmla="*/ 595408 h 777811"/>
                  <a:gd name="connsiteX42" fmla="*/ 254984 w 507777"/>
                  <a:gd name="connsiteY42" fmla="*/ 572928 h 777811"/>
                  <a:gd name="connsiteX43" fmla="*/ 260318 w 507777"/>
                  <a:gd name="connsiteY43" fmla="*/ 565213 h 777811"/>
                  <a:gd name="connsiteX44" fmla="*/ 252127 w 507777"/>
                  <a:gd name="connsiteY44" fmla="*/ 545592 h 777811"/>
                  <a:gd name="connsiteX45" fmla="*/ 268224 w 507777"/>
                  <a:gd name="connsiteY45" fmla="*/ 541972 h 777811"/>
                  <a:gd name="connsiteX46" fmla="*/ 271844 w 507777"/>
                  <a:gd name="connsiteY46" fmla="*/ 529494 h 777811"/>
                  <a:gd name="connsiteX47" fmla="*/ 211646 w 507777"/>
                  <a:gd name="connsiteY47" fmla="*/ 526828 h 777811"/>
                  <a:gd name="connsiteX48" fmla="*/ 224695 w 507777"/>
                  <a:gd name="connsiteY48" fmla="*/ 532447 h 777811"/>
                  <a:gd name="connsiteX49" fmla="*/ 231362 w 507777"/>
                  <a:gd name="connsiteY49" fmla="*/ 551974 h 777811"/>
                  <a:gd name="connsiteX50" fmla="*/ 230124 w 507777"/>
                  <a:gd name="connsiteY50" fmla="*/ 561404 h 777811"/>
                  <a:gd name="connsiteX51" fmla="*/ 235934 w 507777"/>
                  <a:gd name="connsiteY51" fmla="*/ 566547 h 777811"/>
                  <a:gd name="connsiteX52" fmla="*/ 232029 w 507777"/>
                  <a:gd name="connsiteY52" fmla="*/ 574834 h 777811"/>
                  <a:gd name="connsiteX53" fmla="*/ 215551 w 507777"/>
                  <a:gd name="connsiteY53" fmla="*/ 550069 h 777811"/>
                  <a:gd name="connsiteX54" fmla="*/ 198882 w 507777"/>
                  <a:gd name="connsiteY54" fmla="*/ 538925 h 777811"/>
                  <a:gd name="connsiteX55" fmla="*/ 201263 w 507777"/>
                  <a:gd name="connsiteY55" fmla="*/ 529304 h 777811"/>
                  <a:gd name="connsiteX56" fmla="*/ 211646 w 507777"/>
                  <a:gd name="connsiteY56" fmla="*/ 526828 h 777811"/>
                  <a:gd name="connsiteX57" fmla="*/ 247745 w 507777"/>
                  <a:gd name="connsiteY57" fmla="*/ 509207 h 777811"/>
                  <a:gd name="connsiteX58" fmla="*/ 254984 w 507777"/>
                  <a:gd name="connsiteY58" fmla="*/ 509588 h 777811"/>
                  <a:gd name="connsiteX59" fmla="*/ 266319 w 507777"/>
                  <a:gd name="connsiteY59" fmla="*/ 524447 h 777811"/>
                  <a:gd name="connsiteX60" fmla="*/ 260699 w 507777"/>
                  <a:gd name="connsiteY60" fmla="*/ 537020 h 777811"/>
                  <a:gd name="connsiteX61" fmla="*/ 252413 w 507777"/>
                  <a:gd name="connsiteY61" fmla="*/ 540258 h 777811"/>
                  <a:gd name="connsiteX62" fmla="*/ 242126 w 507777"/>
                  <a:gd name="connsiteY62" fmla="*/ 520827 h 777811"/>
                  <a:gd name="connsiteX63" fmla="*/ 243554 w 507777"/>
                  <a:gd name="connsiteY63" fmla="*/ 510444 h 777811"/>
                  <a:gd name="connsiteX64" fmla="*/ 247745 w 507777"/>
                  <a:gd name="connsiteY64" fmla="*/ 509207 h 777811"/>
                  <a:gd name="connsiteX65" fmla="*/ 286607 w 507777"/>
                  <a:gd name="connsiteY65" fmla="*/ 489871 h 777811"/>
                  <a:gd name="connsiteX66" fmla="*/ 291751 w 507777"/>
                  <a:gd name="connsiteY66" fmla="*/ 489204 h 777811"/>
                  <a:gd name="connsiteX67" fmla="*/ 292132 w 507777"/>
                  <a:gd name="connsiteY67" fmla="*/ 497014 h 777811"/>
                  <a:gd name="connsiteX68" fmla="*/ 283559 w 507777"/>
                  <a:gd name="connsiteY68" fmla="*/ 513779 h 777811"/>
                  <a:gd name="connsiteX69" fmla="*/ 278606 w 507777"/>
                  <a:gd name="connsiteY69" fmla="*/ 514350 h 777811"/>
                  <a:gd name="connsiteX70" fmla="*/ 282893 w 507777"/>
                  <a:gd name="connsiteY70" fmla="*/ 486060 h 777811"/>
                  <a:gd name="connsiteX71" fmla="*/ 286607 w 507777"/>
                  <a:gd name="connsiteY71" fmla="*/ 489871 h 777811"/>
                  <a:gd name="connsiteX72" fmla="*/ 230029 w 507777"/>
                  <a:gd name="connsiteY72" fmla="*/ 481298 h 777811"/>
                  <a:gd name="connsiteX73" fmla="*/ 234601 w 507777"/>
                  <a:gd name="connsiteY73" fmla="*/ 483108 h 777811"/>
                  <a:gd name="connsiteX74" fmla="*/ 240602 w 507777"/>
                  <a:gd name="connsiteY74" fmla="*/ 499872 h 777811"/>
                  <a:gd name="connsiteX75" fmla="*/ 235172 w 507777"/>
                  <a:gd name="connsiteY75" fmla="*/ 511493 h 777811"/>
                  <a:gd name="connsiteX76" fmla="*/ 234791 w 507777"/>
                  <a:gd name="connsiteY76" fmla="*/ 531495 h 777811"/>
                  <a:gd name="connsiteX77" fmla="*/ 219647 w 507777"/>
                  <a:gd name="connsiteY77" fmla="*/ 485204 h 777811"/>
                  <a:gd name="connsiteX78" fmla="*/ 230029 w 507777"/>
                  <a:gd name="connsiteY78" fmla="*/ 481298 h 777811"/>
                  <a:gd name="connsiteX79" fmla="*/ 49816 w 507777"/>
                  <a:gd name="connsiteY79" fmla="*/ 27337 h 777811"/>
                  <a:gd name="connsiteX80" fmla="*/ 61913 w 507777"/>
                  <a:gd name="connsiteY80" fmla="*/ 28860 h 777811"/>
                  <a:gd name="connsiteX81" fmla="*/ 78296 w 507777"/>
                  <a:gd name="connsiteY81" fmla="*/ 0 h 777811"/>
                  <a:gd name="connsiteX82" fmla="*/ 86487 w 507777"/>
                  <a:gd name="connsiteY82" fmla="*/ 1428 h 777811"/>
                  <a:gd name="connsiteX83" fmla="*/ 108966 w 507777"/>
                  <a:gd name="connsiteY83" fmla="*/ 22003 h 777811"/>
                  <a:gd name="connsiteX84" fmla="*/ 112014 w 507777"/>
                  <a:gd name="connsiteY84" fmla="*/ 12382 h 777811"/>
                  <a:gd name="connsiteX85" fmla="*/ 139827 w 507777"/>
                  <a:gd name="connsiteY85" fmla="*/ 12573 h 777811"/>
                  <a:gd name="connsiteX86" fmla="*/ 149924 w 507777"/>
                  <a:gd name="connsiteY86" fmla="*/ 30861 h 777811"/>
                  <a:gd name="connsiteX87" fmla="*/ 168402 w 507777"/>
                  <a:gd name="connsiteY87" fmla="*/ 36386 h 777811"/>
                  <a:gd name="connsiteX88" fmla="*/ 198787 w 507777"/>
                  <a:gd name="connsiteY88" fmla="*/ 72580 h 777811"/>
                  <a:gd name="connsiteX89" fmla="*/ 197453 w 507777"/>
                  <a:gd name="connsiteY89" fmla="*/ 85534 h 777811"/>
                  <a:gd name="connsiteX90" fmla="*/ 202692 w 507777"/>
                  <a:gd name="connsiteY90" fmla="*/ 91821 h 777811"/>
                  <a:gd name="connsiteX91" fmla="*/ 208312 w 507777"/>
                  <a:gd name="connsiteY91" fmla="*/ 118015 h 777811"/>
                  <a:gd name="connsiteX92" fmla="*/ 200978 w 507777"/>
                  <a:gd name="connsiteY92" fmla="*/ 150400 h 777811"/>
                  <a:gd name="connsiteX93" fmla="*/ 206883 w 507777"/>
                  <a:gd name="connsiteY93" fmla="*/ 161258 h 777811"/>
                  <a:gd name="connsiteX94" fmla="*/ 221837 w 507777"/>
                  <a:gd name="connsiteY94" fmla="*/ 166688 h 777811"/>
                  <a:gd name="connsiteX95" fmla="*/ 268700 w 507777"/>
                  <a:gd name="connsiteY95" fmla="*/ 201739 h 777811"/>
                  <a:gd name="connsiteX96" fmla="*/ 319278 w 507777"/>
                  <a:gd name="connsiteY96" fmla="*/ 198596 h 777811"/>
                  <a:gd name="connsiteX97" fmla="*/ 374142 w 507777"/>
                  <a:gd name="connsiteY97" fmla="*/ 217837 h 777811"/>
                  <a:gd name="connsiteX98" fmla="*/ 409384 w 507777"/>
                  <a:gd name="connsiteY98" fmla="*/ 240411 h 777811"/>
                  <a:gd name="connsiteX99" fmla="*/ 417671 w 507777"/>
                  <a:gd name="connsiteY99" fmla="*/ 241173 h 777811"/>
                  <a:gd name="connsiteX100" fmla="*/ 427673 w 507777"/>
                  <a:gd name="connsiteY100" fmla="*/ 233267 h 777811"/>
                  <a:gd name="connsiteX101" fmla="*/ 427673 w 507777"/>
                  <a:gd name="connsiteY101" fmla="*/ 233267 h 777811"/>
                  <a:gd name="connsiteX102" fmla="*/ 432530 w 507777"/>
                  <a:gd name="connsiteY102" fmla="*/ 231743 h 777811"/>
                  <a:gd name="connsiteX103" fmla="*/ 432340 w 507777"/>
                  <a:gd name="connsiteY103" fmla="*/ 237363 h 777811"/>
                  <a:gd name="connsiteX104" fmla="*/ 452628 w 507777"/>
                  <a:gd name="connsiteY104" fmla="*/ 247459 h 777811"/>
                  <a:gd name="connsiteX105" fmla="*/ 455962 w 507777"/>
                  <a:gd name="connsiteY105" fmla="*/ 261461 h 777811"/>
                  <a:gd name="connsiteX106" fmla="*/ 441103 w 507777"/>
                  <a:gd name="connsiteY106" fmla="*/ 284321 h 777811"/>
                  <a:gd name="connsiteX107" fmla="*/ 445961 w 507777"/>
                  <a:gd name="connsiteY107" fmla="*/ 305371 h 777811"/>
                  <a:gd name="connsiteX108" fmla="*/ 437102 w 507777"/>
                  <a:gd name="connsiteY108" fmla="*/ 312896 h 777811"/>
                  <a:gd name="connsiteX109" fmla="*/ 437674 w 507777"/>
                  <a:gd name="connsiteY109" fmla="*/ 322802 h 777811"/>
                  <a:gd name="connsiteX110" fmla="*/ 426720 w 507777"/>
                  <a:gd name="connsiteY110" fmla="*/ 328803 h 777811"/>
                  <a:gd name="connsiteX111" fmla="*/ 425958 w 507777"/>
                  <a:gd name="connsiteY111" fmla="*/ 337757 h 777811"/>
                  <a:gd name="connsiteX112" fmla="*/ 432625 w 507777"/>
                  <a:gd name="connsiteY112" fmla="*/ 344234 h 777811"/>
                  <a:gd name="connsiteX113" fmla="*/ 431006 w 507777"/>
                  <a:gd name="connsiteY113" fmla="*/ 350044 h 777811"/>
                  <a:gd name="connsiteX114" fmla="*/ 462915 w 507777"/>
                  <a:gd name="connsiteY114" fmla="*/ 347853 h 777811"/>
                  <a:gd name="connsiteX115" fmla="*/ 487775 w 507777"/>
                  <a:gd name="connsiteY115" fmla="*/ 365474 h 777811"/>
                  <a:gd name="connsiteX116" fmla="*/ 494824 w 507777"/>
                  <a:gd name="connsiteY116" fmla="*/ 408432 h 777811"/>
                  <a:gd name="connsiteX117" fmla="*/ 507778 w 507777"/>
                  <a:gd name="connsiteY117" fmla="*/ 434530 h 777811"/>
                  <a:gd name="connsiteX118" fmla="*/ 496157 w 507777"/>
                  <a:gd name="connsiteY118" fmla="*/ 445484 h 777811"/>
                  <a:gd name="connsiteX119" fmla="*/ 495681 w 507777"/>
                  <a:gd name="connsiteY119" fmla="*/ 463296 h 777811"/>
                  <a:gd name="connsiteX120" fmla="*/ 495681 w 507777"/>
                  <a:gd name="connsiteY120" fmla="*/ 463296 h 777811"/>
                  <a:gd name="connsiteX121" fmla="*/ 490728 w 507777"/>
                  <a:gd name="connsiteY121" fmla="*/ 468249 h 777811"/>
                  <a:gd name="connsiteX122" fmla="*/ 490728 w 507777"/>
                  <a:gd name="connsiteY122" fmla="*/ 468249 h 777811"/>
                  <a:gd name="connsiteX123" fmla="*/ 488347 w 507777"/>
                  <a:gd name="connsiteY123" fmla="*/ 472535 h 777811"/>
                  <a:gd name="connsiteX124" fmla="*/ 482537 w 507777"/>
                  <a:gd name="connsiteY124" fmla="*/ 471678 h 777811"/>
                  <a:gd name="connsiteX125" fmla="*/ 482537 w 507777"/>
                  <a:gd name="connsiteY125" fmla="*/ 471678 h 777811"/>
                  <a:gd name="connsiteX126" fmla="*/ 477012 w 507777"/>
                  <a:gd name="connsiteY126" fmla="*/ 469487 h 777811"/>
                  <a:gd name="connsiteX127" fmla="*/ 469678 w 507777"/>
                  <a:gd name="connsiteY127" fmla="*/ 478822 h 777811"/>
                  <a:gd name="connsiteX128" fmla="*/ 455009 w 507777"/>
                  <a:gd name="connsiteY128" fmla="*/ 481013 h 777811"/>
                  <a:gd name="connsiteX129" fmla="*/ 454819 w 507777"/>
                  <a:gd name="connsiteY129" fmla="*/ 487203 h 777811"/>
                  <a:gd name="connsiteX130" fmla="*/ 441579 w 507777"/>
                  <a:gd name="connsiteY130" fmla="*/ 490823 h 777811"/>
                  <a:gd name="connsiteX131" fmla="*/ 435959 w 507777"/>
                  <a:gd name="connsiteY131" fmla="*/ 502920 h 777811"/>
                  <a:gd name="connsiteX132" fmla="*/ 444532 w 507777"/>
                  <a:gd name="connsiteY132" fmla="*/ 509111 h 777811"/>
                  <a:gd name="connsiteX133" fmla="*/ 419957 w 507777"/>
                  <a:gd name="connsiteY133" fmla="*/ 529780 h 777811"/>
                  <a:gd name="connsiteX134" fmla="*/ 430054 w 507777"/>
                  <a:gd name="connsiteY134" fmla="*/ 548259 h 777811"/>
                  <a:gd name="connsiteX135" fmla="*/ 426244 w 507777"/>
                  <a:gd name="connsiteY135" fmla="*/ 557879 h 777811"/>
                  <a:gd name="connsiteX136" fmla="*/ 436055 w 507777"/>
                  <a:gd name="connsiteY136" fmla="*/ 558832 h 777811"/>
                  <a:gd name="connsiteX137" fmla="*/ 434721 w 507777"/>
                  <a:gd name="connsiteY137" fmla="*/ 570929 h 777811"/>
                  <a:gd name="connsiteX138" fmla="*/ 426149 w 507777"/>
                  <a:gd name="connsiteY138" fmla="*/ 581310 h 777811"/>
                  <a:gd name="connsiteX139" fmla="*/ 426720 w 507777"/>
                  <a:gd name="connsiteY139" fmla="*/ 588645 h 777811"/>
                  <a:gd name="connsiteX140" fmla="*/ 437674 w 507777"/>
                  <a:gd name="connsiteY140" fmla="*/ 593027 h 777811"/>
                  <a:gd name="connsiteX141" fmla="*/ 439865 w 507777"/>
                  <a:gd name="connsiteY141" fmla="*/ 621887 h 777811"/>
                  <a:gd name="connsiteX142" fmla="*/ 431768 w 507777"/>
                  <a:gd name="connsiteY142" fmla="*/ 635984 h 777811"/>
                  <a:gd name="connsiteX143" fmla="*/ 424815 w 507777"/>
                  <a:gd name="connsiteY143" fmla="*/ 635889 h 777811"/>
                  <a:gd name="connsiteX144" fmla="*/ 424244 w 507777"/>
                  <a:gd name="connsiteY144" fmla="*/ 641128 h 777811"/>
                  <a:gd name="connsiteX145" fmla="*/ 417195 w 507777"/>
                  <a:gd name="connsiteY145" fmla="*/ 641604 h 777811"/>
                  <a:gd name="connsiteX146" fmla="*/ 407194 w 507777"/>
                  <a:gd name="connsiteY146" fmla="*/ 653796 h 777811"/>
                  <a:gd name="connsiteX147" fmla="*/ 407194 w 507777"/>
                  <a:gd name="connsiteY147" fmla="*/ 653796 h 777811"/>
                  <a:gd name="connsiteX148" fmla="*/ 396907 w 507777"/>
                  <a:gd name="connsiteY148" fmla="*/ 643128 h 777811"/>
                  <a:gd name="connsiteX149" fmla="*/ 386620 w 507777"/>
                  <a:gd name="connsiteY149" fmla="*/ 646938 h 777811"/>
                  <a:gd name="connsiteX150" fmla="*/ 378619 w 507777"/>
                  <a:gd name="connsiteY150" fmla="*/ 642747 h 777811"/>
                  <a:gd name="connsiteX151" fmla="*/ 373190 w 507777"/>
                  <a:gd name="connsiteY151" fmla="*/ 636746 h 777811"/>
                  <a:gd name="connsiteX152" fmla="*/ 369856 w 507777"/>
                  <a:gd name="connsiteY152" fmla="*/ 629222 h 777811"/>
                  <a:gd name="connsiteX153" fmla="*/ 366903 w 507777"/>
                  <a:gd name="connsiteY153" fmla="*/ 634175 h 777811"/>
                  <a:gd name="connsiteX154" fmla="*/ 363474 w 507777"/>
                  <a:gd name="connsiteY154" fmla="*/ 631984 h 777811"/>
                  <a:gd name="connsiteX155" fmla="*/ 362712 w 507777"/>
                  <a:gd name="connsiteY155" fmla="*/ 626554 h 777811"/>
                  <a:gd name="connsiteX156" fmla="*/ 359950 w 507777"/>
                  <a:gd name="connsiteY156" fmla="*/ 626745 h 777811"/>
                  <a:gd name="connsiteX157" fmla="*/ 355473 w 507777"/>
                  <a:gd name="connsiteY157" fmla="*/ 626554 h 777811"/>
                  <a:gd name="connsiteX158" fmla="*/ 349472 w 507777"/>
                  <a:gd name="connsiteY158" fmla="*/ 610362 h 777811"/>
                  <a:gd name="connsiteX159" fmla="*/ 329279 w 507777"/>
                  <a:gd name="connsiteY159" fmla="*/ 595693 h 777811"/>
                  <a:gd name="connsiteX160" fmla="*/ 329184 w 507777"/>
                  <a:gd name="connsiteY160" fmla="*/ 576072 h 777811"/>
                  <a:gd name="connsiteX161" fmla="*/ 326612 w 507777"/>
                  <a:gd name="connsiteY161" fmla="*/ 574357 h 777811"/>
                  <a:gd name="connsiteX162" fmla="*/ 323279 w 507777"/>
                  <a:gd name="connsiteY162" fmla="*/ 552545 h 777811"/>
                  <a:gd name="connsiteX163" fmla="*/ 315849 w 507777"/>
                  <a:gd name="connsiteY163" fmla="*/ 547307 h 777811"/>
                  <a:gd name="connsiteX164" fmla="*/ 306324 w 507777"/>
                  <a:gd name="connsiteY164" fmla="*/ 551402 h 777811"/>
                  <a:gd name="connsiteX165" fmla="*/ 302990 w 507777"/>
                  <a:gd name="connsiteY165" fmla="*/ 544735 h 777811"/>
                  <a:gd name="connsiteX166" fmla="*/ 306610 w 507777"/>
                  <a:gd name="connsiteY166" fmla="*/ 536448 h 777811"/>
                  <a:gd name="connsiteX167" fmla="*/ 292227 w 507777"/>
                  <a:gd name="connsiteY167" fmla="*/ 537686 h 777811"/>
                  <a:gd name="connsiteX168" fmla="*/ 282321 w 507777"/>
                  <a:gd name="connsiteY168" fmla="*/ 528447 h 777811"/>
                  <a:gd name="connsiteX169" fmla="*/ 302514 w 507777"/>
                  <a:gd name="connsiteY169" fmla="*/ 475964 h 777811"/>
                  <a:gd name="connsiteX170" fmla="*/ 292608 w 507777"/>
                  <a:gd name="connsiteY170" fmla="*/ 486251 h 777811"/>
                  <a:gd name="connsiteX171" fmla="*/ 286703 w 507777"/>
                  <a:gd name="connsiteY171" fmla="*/ 484918 h 777811"/>
                  <a:gd name="connsiteX172" fmla="*/ 294132 w 507777"/>
                  <a:gd name="connsiteY172" fmla="*/ 472916 h 777811"/>
                  <a:gd name="connsiteX173" fmla="*/ 306800 w 507777"/>
                  <a:gd name="connsiteY173" fmla="*/ 466439 h 777811"/>
                  <a:gd name="connsiteX174" fmla="*/ 306229 w 507777"/>
                  <a:gd name="connsiteY174" fmla="*/ 455676 h 777811"/>
                  <a:gd name="connsiteX175" fmla="*/ 303752 w 507777"/>
                  <a:gd name="connsiteY175" fmla="*/ 463391 h 777811"/>
                  <a:gd name="connsiteX176" fmla="*/ 293751 w 507777"/>
                  <a:gd name="connsiteY176" fmla="*/ 467677 h 777811"/>
                  <a:gd name="connsiteX177" fmla="*/ 291370 w 507777"/>
                  <a:gd name="connsiteY177" fmla="*/ 464153 h 777811"/>
                  <a:gd name="connsiteX178" fmla="*/ 282416 w 507777"/>
                  <a:gd name="connsiteY178" fmla="*/ 474345 h 777811"/>
                  <a:gd name="connsiteX179" fmla="*/ 284036 w 507777"/>
                  <a:gd name="connsiteY179" fmla="*/ 480250 h 777811"/>
                  <a:gd name="connsiteX180" fmla="*/ 276797 w 507777"/>
                  <a:gd name="connsiteY180" fmla="*/ 495491 h 777811"/>
                  <a:gd name="connsiteX181" fmla="*/ 259461 w 507777"/>
                  <a:gd name="connsiteY181" fmla="*/ 506253 h 777811"/>
                  <a:gd name="connsiteX182" fmla="*/ 253746 w 507777"/>
                  <a:gd name="connsiteY182" fmla="*/ 500443 h 777811"/>
                  <a:gd name="connsiteX183" fmla="*/ 250508 w 507777"/>
                  <a:gd name="connsiteY183" fmla="*/ 483394 h 777811"/>
                  <a:gd name="connsiteX184" fmla="*/ 240221 w 507777"/>
                  <a:gd name="connsiteY184" fmla="*/ 472821 h 777811"/>
                  <a:gd name="connsiteX185" fmla="*/ 226504 w 507777"/>
                  <a:gd name="connsiteY185" fmla="*/ 474154 h 777811"/>
                  <a:gd name="connsiteX186" fmla="*/ 222885 w 507777"/>
                  <a:gd name="connsiteY186" fmla="*/ 478631 h 777811"/>
                  <a:gd name="connsiteX187" fmla="*/ 203645 w 507777"/>
                  <a:gd name="connsiteY187" fmla="*/ 443103 h 777811"/>
                  <a:gd name="connsiteX188" fmla="*/ 213074 w 507777"/>
                  <a:gd name="connsiteY188" fmla="*/ 435197 h 777811"/>
                  <a:gd name="connsiteX189" fmla="*/ 188500 w 507777"/>
                  <a:gd name="connsiteY189" fmla="*/ 411861 h 777811"/>
                  <a:gd name="connsiteX190" fmla="*/ 191834 w 507777"/>
                  <a:gd name="connsiteY190" fmla="*/ 404908 h 777811"/>
                  <a:gd name="connsiteX191" fmla="*/ 188976 w 507777"/>
                  <a:gd name="connsiteY191" fmla="*/ 401955 h 777811"/>
                  <a:gd name="connsiteX192" fmla="*/ 184404 w 507777"/>
                  <a:gd name="connsiteY192" fmla="*/ 406146 h 777811"/>
                  <a:gd name="connsiteX193" fmla="*/ 170117 w 507777"/>
                  <a:gd name="connsiteY193" fmla="*/ 397764 h 777811"/>
                  <a:gd name="connsiteX194" fmla="*/ 163830 w 507777"/>
                  <a:gd name="connsiteY194" fmla="*/ 398526 h 777811"/>
                  <a:gd name="connsiteX195" fmla="*/ 176975 w 507777"/>
                  <a:gd name="connsiteY195" fmla="*/ 404050 h 777811"/>
                  <a:gd name="connsiteX196" fmla="*/ 178213 w 507777"/>
                  <a:gd name="connsiteY196" fmla="*/ 409575 h 777811"/>
                  <a:gd name="connsiteX197" fmla="*/ 163640 w 507777"/>
                  <a:gd name="connsiteY197" fmla="*/ 422148 h 777811"/>
                  <a:gd name="connsiteX198" fmla="*/ 150495 w 507777"/>
                  <a:gd name="connsiteY198" fmla="*/ 417386 h 777811"/>
                  <a:gd name="connsiteX199" fmla="*/ 139827 w 507777"/>
                  <a:gd name="connsiteY199" fmla="*/ 434150 h 777811"/>
                  <a:gd name="connsiteX200" fmla="*/ 121729 w 507777"/>
                  <a:gd name="connsiteY200" fmla="*/ 409575 h 777811"/>
                  <a:gd name="connsiteX201" fmla="*/ 113443 w 507777"/>
                  <a:gd name="connsiteY201" fmla="*/ 405575 h 777811"/>
                  <a:gd name="connsiteX202" fmla="*/ 94488 w 507777"/>
                  <a:gd name="connsiteY202" fmla="*/ 408718 h 777811"/>
                  <a:gd name="connsiteX203" fmla="*/ 95250 w 507777"/>
                  <a:gd name="connsiteY203" fmla="*/ 419291 h 777811"/>
                  <a:gd name="connsiteX204" fmla="*/ 89535 w 507777"/>
                  <a:gd name="connsiteY204" fmla="*/ 420148 h 777811"/>
                  <a:gd name="connsiteX205" fmla="*/ 88868 w 507777"/>
                  <a:gd name="connsiteY205" fmla="*/ 409384 h 777811"/>
                  <a:gd name="connsiteX206" fmla="*/ 72009 w 507777"/>
                  <a:gd name="connsiteY206" fmla="*/ 386334 h 777811"/>
                  <a:gd name="connsiteX207" fmla="*/ 77724 w 507777"/>
                  <a:gd name="connsiteY207" fmla="*/ 377190 h 777811"/>
                  <a:gd name="connsiteX208" fmla="*/ 78772 w 507777"/>
                  <a:gd name="connsiteY208" fmla="*/ 356997 h 777811"/>
                  <a:gd name="connsiteX209" fmla="*/ 85058 w 507777"/>
                  <a:gd name="connsiteY209" fmla="*/ 351377 h 777811"/>
                  <a:gd name="connsiteX210" fmla="*/ 80296 w 507777"/>
                  <a:gd name="connsiteY210" fmla="*/ 345948 h 777811"/>
                  <a:gd name="connsiteX211" fmla="*/ 81344 w 507777"/>
                  <a:gd name="connsiteY211" fmla="*/ 338042 h 777811"/>
                  <a:gd name="connsiteX212" fmla="*/ 75533 w 507777"/>
                  <a:gd name="connsiteY212" fmla="*/ 348329 h 777811"/>
                  <a:gd name="connsiteX213" fmla="*/ 70390 w 507777"/>
                  <a:gd name="connsiteY213" fmla="*/ 347758 h 777811"/>
                  <a:gd name="connsiteX214" fmla="*/ 73819 w 507777"/>
                  <a:gd name="connsiteY214" fmla="*/ 343567 h 777811"/>
                  <a:gd name="connsiteX215" fmla="*/ 71914 w 507777"/>
                  <a:gd name="connsiteY215" fmla="*/ 334042 h 777811"/>
                  <a:gd name="connsiteX216" fmla="*/ 80677 w 507777"/>
                  <a:gd name="connsiteY216" fmla="*/ 317468 h 777811"/>
                  <a:gd name="connsiteX217" fmla="*/ 78391 w 507777"/>
                  <a:gd name="connsiteY217" fmla="*/ 306800 h 777811"/>
                  <a:gd name="connsiteX218" fmla="*/ 82582 w 507777"/>
                  <a:gd name="connsiteY218" fmla="*/ 304991 h 777811"/>
                  <a:gd name="connsiteX219" fmla="*/ 74771 w 507777"/>
                  <a:gd name="connsiteY219" fmla="*/ 298704 h 777811"/>
                  <a:gd name="connsiteX220" fmla="*/ 71628 w 507777"/>
                  <a:gd name="connsiteY220" fmla="*/ 282607 h 777811"/>
                  <a:gd name="connsiteX221" fmla="*/ 65913 w 507777"/>
                  <a:gd name="connsiteY221" fmla="*/ 278416 h 777811"/>
                  <a:gd name="connsiteX222" fmla="*/ 69152 w 507777"/>
                  <a:gd name="connsiteY222" fmla="*/ 260985 h 777811"/>
                  <a:gd name="connsiteX223" fmla="*/ 63437 w 507777"/>
                  <a:gd name="connsiteY223" fmla="*/ 255175 h 777811"/>
                  <a:gd name="connsiteX224" fmla="*/ 65246 w 507777"/>
                  <a:gd name="connsiteY224" fmla="*/ 267557 h 777811"/>
                  <a:gd name="connsiteX225" fmla="*/ 58007 w 507777"/>
                  <a:gd name="connsiteY225" fmla="*/ 293084 h 777811"/>
                  <a:gd name="connsiteX226" fmla="*/ 52769 w 507777"/>
                  <a:gd name="connsiteY226" fmla="*/ 291369 h 777811"/>
                  <a:gd name="connsiteX227" fmla="*/ 59912 w 507777"/>
                  <a:gd name="connsiteY227" fmla="*/ 265938 h 777811"/>
                  <a:gd name="connsiteX228" fmla="*/ 55626 w 507777"/>
                  <a:gd name="connsiteY228" fmla="*/ 264033 h 777811"/>
                  <a:gd name="connsiteX229" fmla="*/ 57341 w 507777"/>
                  <a:gd name="connsiteY229" fmla="*/ 257175 h 777811"/>
                  <a:gd name="connsiteX230" fmla="*/ 51816 w 507777"/>
                  <a:gd name="connsiteY230" fmla="*/ 249460 h 777811"/>
                  <a:gd name="connsiteX231" fmla="*/ 52483 w 507777"/>
                  <a:gd name="connsiteY231" fmla="*/ 232220 h 777811"/>
                  <a:gd name="connsiteX232" fmla="*/ 21908 w 507777"/>
                  <a:gd name="connsiteY232" fmla="*/ 250888 h 777811"/>
                  <a:gd name="connsiteX233" fmla="*/ 15145 w 507777"/>
                  <a:gd name="connsiteY233" fmla="*/ 259461 h 777811"/>
                  <a:gd name="connsiteX234" fmla="*/ 10382 w 507777"/>
                  <a:gd name="connsiteY234" fmla="*/ 247079 h 777811"/>
                  <a:gd name="connsiteX235" fmla="*/ 4001 w 507777"/>
                  <a:gd name="connsiteY235" fmla="*/ 253175 h 777811"/>
                  <a:gd name="connsiteX236" fmla="*/ 476 w 507777"/>
                  <a:gd name="connsiteY236" fmla="*/ 250698 h 777811"/>
                  <a:gd name="connsiteX237" fmla="*/ 0 w 507777"/>
                  <a:gd name="connsiteY237" fmla="*/ 233743 h 777811"/>
                  <a:gd name="connsiteX238" fmla="*/ 8858 w 507777"/>
                  <a:gd name="connsiteY238" fmla="*/ 209455 h 777811"/>
                  <a:gd name="connsiteX239" fmla="*/ 6287 w 507777"/>
                  <a:gd name="connsiteY239" fmla="*/ 196882 h 777811"/>
                  <a:gd name="connsiteX240" fmla="*/ 27432 w 507777"/>
                  <a:gd name="connsiteY240" fmla="*/ 188214 h 777811"/>
                  <a:gd name="connsiteX241" fmla="*/ 14002 w 507777"/>
                  <a:gd name="connsiteY241" fmla="*/ 170688 h 777811"/>
                  <a:gd name="connsiteX242" fmla="*/ 24670 w 507777"/>
                  <a:gd name="connsiteY242" fmla="*/ 160115 h 777811"/>
                  <a:gd name="connsiteX243" fmla="*/ 24670 w 507777"/>
                  <a:gd name="connsiteY243" fmla="*/ 160115 h 777811"/>
                  <a:gd name="connsiteX244" fmla="*/ 24956 w 507777"/>
                  <a:gd name="connsiteY244" fmla="*/ 139541 h 777811"/>
                  <a:gd name="connsiteX245" fmla="*/ 14764 w 507777"/>
                  <a:gd name="connsiteY245" fmla="*/ 125063 h 777811"/>
                  <a:gd name="connsiteX246" fmla="*/ 30099 w 507777"/>
                  <a:gd name="connsiteY246" fmla="*/ 105537 h 777811"/>
                  <a:gd name="connsiteX247" fmla="*/ 41529 w 507777"/>
                  <a:gd name="connsiteY247" fmla="*/ 64294 h 777811"/>
                  <a:gd name="connsiteX248" fmla="*/ 51816 w 507777"/>
                  <a:gd name="connsiteY248" fmla="*/ 50959 h 777811"/>
                  <a:gd name="connsiteX249" fmla="*/ 49816 w 507777"/>
                  <a:gd name="connsiteY249" fmla="*/ 27337 h 777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</a:cxnLst>
                <a:rect l="l" t="t" r="r" b="b"/>
                <a:pathLst>
                  <a:path w="507777" h="777811">
                    <a:moveTo>
                      <a:pt x="264700" y="659320"/>
                    </a:moveTo>
                    <a:lnTo>
                      <a:pt x="272606" y="665988"/>
                    </a:lnTo>
                    <a:lnTo>
                      <a:pt x="278606" y="684086"/>
                    </a:lnTo>
                    <a:lnTo>
                      <a:pt x="292608" y="695134"/>
                    </a:lnTo>
                    <a:lnTo>
                      <a:pt x="289846" y="717613"/>
                    </a:lnTo>
                    <a:lnTo>
                      <a:pt x="312230" y="762572"/>
                    </a:lnTo>
                    <a:lnTo>
                      <a:pt x="303562" y="777811"/>
                    </a:lnTo>
                    <a:lnTo>
                      <a:pt x="283369" y="757047"/>
                    </a:lnTo>
                    <a:lnTo>
                      <a:pt x="262319" y="713518"/>
                    </a:lnTo>
                    <a:lnTo>
                      <a:pt x="257937" y="678466"/>
                    </a:lnTo>
                    <a:lnTo>
                      <a:pt x="261080" y="672369"/>
                    </a:lnTo>
                    <a:lnTo>
                      <a:pt x="256604" y="663702"/>
                    </a:lnTo>
                    <a:lnTo>
                      <a:pt x="264700" y="659320"/>
                    </a:lnTo>
                    <a:close/>
                    <a:moveTo>
                      <a:pt x="283940" y="635413"/>
                    </a:moveTo>
                    <a:lnTo>
                      <a:pt x="301752" y="641128"/>
                    </a:lnTo>
                    <a:lnTo>
                      <a:pt x="310706" y="636746"/>
                    </a:lnTo>
                    <a:lnTo>
                      <a:pt x="318135" y="645604"/>
                    </a:lnTo>
                    <a:lnTo>
                      <a:pt x="324422" y="661416"/>
                    </a:lnTo>
                    <a:lnTo>
                      <a:pt x="316802" y="674275"/>
                    </a:lnTo>
                    <a:lnTo>
                      <a:pt x="320326" y="686372"/>
                    </a:lnTo>
                    <a:lnTo>
                      <a:pt x="316897" y="700754"/>
                    </a:lnTo>
                    <a:lnTo>
                      <a:pt x="310229" y="690943"/>
                    </a:lnTo>
                    <a:lnTo>
                      <a:pt x="299371" y="691134"/>
                    </a:lnTo>
                    <a:lnTo>
                      <a:pt x="297085" y="695801"/>
                    </a:lnTo>
                    <a:lnTo>
                      <a:pt x="285179" y="686276"/>
                    </a:lnTo>
                    <a:lnTo>
                      <a:pt x="273272" y="661511"/>
                    </a:lnTo>
                    <a:lnTo>
                      <a:pt x="265748" y="657797"/>
                    </a:lnTo>
                    <a:lnTo>
                      <a:pt x="265938" y="637984"/>
                    </a:lnTo>
                    <a:lnTo>
                      <a:pt x="283940" y="635413"/>
                    </a:lnTo>
                    <a:close/>
                    <a:moveTo>
                      <a:pt x="271844" y="529494"/>
                    </a:moveTo>
                    <a:lnTo>
                      <a:pt x="279273" y="530066"/>
                    </a:lnTo>
                    <a:lnTo>
                      <a:pt x="290798" y="539686"/>
                    </a:lnTo>
                    <a:lnTo>
                      <a:pt x="302514" y="538067"/>
                    </a:lnTo>
                    <a:lnTo>
                      <a:pt x="305467" y="552735"/>
                    </a:lnTo>
                    <a:lnTo>
                      <a:pt x="315373" y="549783"/>
                    </a:lnTo>
                    <a:lnTo>
                      <a:pt x="320326" y="553593"/>
                    </a:lnTo>
                    <a:lnTo>
                      <a:pt x="323850" y="574357"/>
                    </a:lnTo>
                    <a:lnTo>
                      <a:pt x="315373" y="586359"/>
                    </a:lnTo>
                    <a:lnTo>
                      <a:pt x="310325" y="621125"/>
                    </a:lnTo>
                    <a:lnTo>
                      <a:pt x="300514" y="633984"/>
                    </a:lnTo>
                    <a:lnTo>
                      <a:pt x="267367" y="626459"/>
                    </a:lnTo>
                    <a:lnTo>
                      <a:pt x="255651" y="595408"/>
                    </a:lnTo>
                    <a:lnTo>
                      <a:pt x="254984" y="572928"/>
                    </a:lnTo>
                    <a:lnTo>
                      <a:pt x="260318" y="565213"/>
                    </a:lnTo>
                    <a:lnTo>
                      <a:pt x="252127" y="545592"/>
                    </a:lnTo>
                    <a:lnTo>
                      <a:pt x="268224" y="541972"/>
                    </a:lnTo>
                    <a:lnTo>
                      <a:pt x="271844" y="529494"/>
                    </a:lnTo>
                    <a:close/>
                    <a:moveTo>
                      <a:pt x="211646" y="526828"/>
                    </a:moveTo>
                    <a:lnTo>
                      <a:pt x="224695" y="532447"/>
                    </a:lnTo>
                    <a:lnTo>
                      <a:pt x="231362" y="551974"/>
                    </a:lnTo>
                    <a:lnTo>
                      <a:pt x="230124" y="561404"/>
                    </a:lnTo>
                    <a:lnTo>
                      <a:pt x="235934" y="566547"/>
                    </a:lnTo>
                    <a:lnTo>
                      <a:pt x="232029" y="574834"/>
                    </a:lnTo>
                    <a:lnTo>
                      <a:pt x="215551" y="550069"/>
                    </a:lnTo>
                    <a:lnTo>
                      <a:pt x="198882" y="538925"/>
                    </a:lnTo>
                    <a:lnTo>
                      <a:pt x="201263" y="529304"/>
                    </a:lnTo>
                    <a:lnTo>
                      <a:pt x="211646" y="526828"/>
                    </a:lnTo>
                    <a:close/>
                    <a:moveTo>
                      <a:pt x="247745" y="509207"/>
                    </a:moveTo>
                    <a:lnTo>
                      <a:pt x="254984" y="509588"/>
                    </a:lnTo>
                    <a:lnTo>
                      <a:pt x="266319" y="524447"/>
                    </a:lnTo>
                    <a:lnTo>
                      <a:pt x="260699" y="537020"/>
                    </a:lnTo>
                    <a:lnTo>
                      <a:pt x="252413" y="540258"/>
                    </a:lnTo>
                    <a:lnTo>
                      <a:pt x="242126" y="520827"/>
                    </a:lnTo>
                    <a:lnTo>
                      <a:pt x="243554" y="510444"/>
                    </a:lnTo>
                    <a:lnTo>
                      <a:pt x="247745" y="509207"/>
                    </a:lnTo>
                    <a:close/>
                    <a:moveTo>
                      <a:pt x="286607" y="489871"/>
                    </a:moveTo>
                    <a:lnTo>
                      <a:pt x="291751" y="489204"/>
                    </a:lnTo>
                    <a:lnTo>
                      <a:pt x="292132" y="497014"/>
                    </a:lnTo>
                    <a:lnTo>
                      <a:pt x="283559" y="513779"/>
                    </a:lnTo>
                    <a:lnTo>
                      <a:pt x="278606" y="514350"/>
                    </a:lnTo>
                    <a:lnTo>
                      <a:pt x="282893" y="486060"/>
                    </a:lnTo>
                    <a:lnTo>
                      <a:pt x="286607" y="489871"/>
                    </a:lnTo>
                    <a:close/>
                    <a:moveTo>
                      <a:pt x="230029" y="481298"/>
                    </a:moveTo>
                    <a:lnTo>
                      <a:pt x="234601" y="483108"/>
                    </a:lnTo>
                    <a:lnTo>
                      <a:pt x="240602" y="499872"/>
                    </a:lnTo>
                    <a:lnTo>
                      <a:pt x="235172" y="511493"/>
                    </a:lnTo>
                    <a:lnTo>
                      <a:pt x="234791" y="531495"/>
                    </a:lnTo>
                    <a:lnTo>
                      <a:pt x="219647" y="485204"/>
                    </a:lnTo>
                    <a:lnTo>
                      <a:pt x="230029" y="481298"/>
                    </a:lnTo>
                    <a:close/>
                    <a:moveTo>
                      <a:pt x="49816" y="27337"/>
                    </a:moveTo>
                    <a:lnTo>
                      <a:pt x="61913" y="28860"/>
                    </a:lnTo>
                    <a:lnTo>
                      <a:pt x="78296" y="0"/>
                    </a:lnTo>
                    <a:lnTo>
                      <a:pt x="86487" y="1428"/>
                    </a:lnTo>
                    <a:lnTo>
                      <a:pt x="108966" y="22003"/>
                    </a:lnTo>
                    <a:lnTo>
                      <a:pt x="112014" y="12382"/>
                    </a:lnTo>
                    <a:lnTo>
                      <a:pt x="139827" y="12573"/>
                    </a:lnTo>
                    <a:lnTo>
                      <a:pt x="149924" y="30861"/>
                    </a:lnTo>
                    <a:lnTo>
                      <a:pt x="168402" y="36386"/>
                    </a:lnTo>
                    <a:lnTo>
                      <a:pt x="198787" y="72580"/>
                    </a:lnTo>
                    <a:lnTo>
                      <a:pt x="197453" y="85534"/>
                    </a:lnTo>
                    <a:lnTo>
                      <a:pt x="202692" y="91821"/>
                    </a:lnTo>
                    <a:lnTo>
                      <a:pt x="208312" y="118015"/>
                    </a:lnTo>
                    <a:lnTo>
                      <a:pt x="200978" y="150400"/>
                    </a:lnTo>
                    <a:lnTo>
                      <a:pt x="206883" y="161258"/>
                    </a:lnTo>
                    <a:lnTo>
                      <a:pt x="221837" y="166688"/>
                    </a:lnTo>
                    <a:lnTo>
                      <a:pt x="268700" y="201739"/>
                    </a:lnTo>
                    <a:lnTo>
                      <a:pt x="319278" y="198596"/>
                    </a:lnTo>
                    <a:lnTo>
                      <a:pt x="374142" y="217837"/>
                    </a:lnTo>
                    <a:lnTo>
                      <a:pt x="409384" y="240411"/>
                    </a:lnTo>
                    <a:lnTo>
                      <a:pt x="417671" y="241173"/>
                    </a:lnTo>
                    <a:lnTo>
                      <a:pt x="427673" y="233267"/>
                    </a:lnTo>
                    <a:lnTo>
                      <a:pt x="427673" y="233267"/>
                    </a:lnTo>
                    <a:lnTo>
                      <a:pt x="432530" y="231743"/>
                    </a:lnTo>
                    <a:lnTo>
                      <a:pt x="432340" y="237363"/>
                    </a:lnTo>
                    <a:lnTo>
                      <a:pt x="452628" y="247459"/>
                    </a:lnTo>
                    <a:lnTo>
                      <a:pt x="455962" y="261461"/>
                    </a:lnTo>
                    <a:lnTo>
                      <a:pt x="441103" y="284321"/>
                    </a:lnTo>
                    <a:lnTo>
                      <a:pt x="445961" y="305371"/>
                    </a:lnTo>
                    <a:lnTo>
                      <a:pt x="437102" y="312896"/>
                    </a:lnTo>
                    <a:lnTo>
                      <a:pt x="437674" y="322802"/>
                    </a:lnTo>
                    <a:lnTo>
                      <a:pt x="426720" y="328803"/>
                    </a:lnTo>
                    <a:lnTo>
                      <a:pt x="425958" y="337757"/>
                    </a:lnTo>
                    <a:lnTo>
                      <a:pt x="432625" y="344234"/>
                    </a:lnTo>
                    <a:lnTo>
                      <a:pt x="431006" y="350044"/>
                    </a:lnTo>
                    <a:lnTo>
                      <a:pt x="462915" y="347853"/>
                    </a:lnTo>
                    <a:lnTo>
                      <a:pt x="487775" y="365474"/>
                    </a:lnTo>
                    <a:lnTo>
                      <a:pt x="494824" y="408432"/>
                    </a:lnTo>
                    <a:lnTo>
                      <a:pt x="507778" y="434530"/>
                    </a:lnTo>
                    <a:lnTo>
                      <a:pt x="496157" y="445484"/>
                    </a:lnTo>
                    <a:lnTo>
                      <a:pt x="495681" y="463296"/>
                    </a:lnTo>
                    <a:lnTo>
                      <a:pt x="495681" y="463296"/>
                    </a:lnTo>
                    <a:lnTo>
                      <a:pt x="490728" y="468249"/>
                    </a:lnTo>
                    <a:lnTo>
                      <a:pt x="490728" y="468249"/>
                    </a:lnTo>
                    <a:lnTo>
                      <a:pt x="488347" y="472535"/>
                    </a:lnTo>
                    <a:lnTo>
                      <a:pt x="482537" y="471678"/>
                    </a:lnTo>
                    <a:lnTo>
                      <a:pt x="482537" y="471678"/>
                    </a:lnTo>
                    <a:lnTo>
                      <a:pt x="477012" y="469487"/>
                    </a:lnTo>
                    <a:lnTo>
                      <a:pt x="469678" y="478822"/>
                    </a:lnTo>
                    <a:lnTo>
                      <a:pt x="455009" y="481013"/>
                    </a:lnTo>
                    <a:lnTo>
                      <a:pt x="454819" y="487203"/>
                    </a:lnTo>
                    <a:lnTo>
                      <a:pt x="441579" y="490823"/>
                    </a:lnTo>
                    <a:lnTo>
                      <a:pt x="435959" y="502920"/>
                    </a:lnTo>
                    <a:lnTo>
                      <a:pt x="444532" y="509111"/>
                    </a:lnTo>
                    <a:lnTo>
                      <a:pt x="419957" y="529780"/>
                    </a:lnTo>
                    <a:lnTo>
                      <a:pt x="430054" y="548259"/>
                    </a:lnTo>
                    <a:lnTo>
                      <a:pt x="426244" y="557879"/>
                    </a:lnTo>
                    <a:lnTo>
                      <a:pt x="436055" y="558832"/>
                    </a:lnTo>
                    <a:lnTo>
                      <a:pt x="434721" y="570929"/>
                    </a:lnTo>
                    <a:lnTo>
                      <a:pt x="426149" y="581310"/>
                    </a:lnTo>
                    <a:lnTo>
                      <a:pt x="426720" y="588645"/>
                    </a:lnTo>
                    <a:lnTo>
                      <a:pt x="437674" y="593027"/>
                    </a:lnTo>
                    <a:lnTo>
                      <a:pt x="439865" y="621887"/>
                    </a:lnTo>
                    <a:lnTo>
                      <a:pt x="431768" y="635984"/>
                    </a:lnTo>
                    <a:lnTo>
                      <a:pt x="424815" y="635889"/>
                    </a:lnTo>
                    <a:lnTo>
                      <a:pt x="424244" y="641128"/>
                    </a:lnTo>
                    <a:lnTo>
                      <a:pt x="417195" y="641604"/>
                    </a:lnTo>
                    <a:lnTo>
                      <a:pt x="407194" y="653796"/>
                    </a:lnTo>
                    <a:lnTo>
                      <a:pt x="407194" y="653796"/>
                    </a:lnTo>
                    <a:lnTo>
                      <a:pt x="396907" y="643128"/>
                    </a:lnTo>
                    <a:lnTo>
                      <a:pt x="386620" y="646938"/>
                    </a:lnTo>
                    <a:lnTo>
                      <a:pt x="378619" y="642747"/>
                    </a:lnTo>
                    <a:lnTo>
                      <a:pt x="373190" y="636746"/>
                    </a:lnTo>
                    <a:lnTo>
                      <a:pt x="369856" y="629222"/>
                    </a:lnTo>
                    <a:lnTo>
                      <a:pt x="366903" y="634175"/>
                    </a:lnTo>
                    <a:lnTo>
                      <a:pt x="363474" y="631984"/>
                    </a:lnTo>
                    <a:lnTo>
                      <a:pt x="362712" y="626554"/>
                    </a:lnTo>
                    <a:lnTo>
                      <a:pt x="359950" y="626745"/>
                    </a:lnTo>
                    <a:lnTo>
                      <a:pt x="355473" y="626554"/>
                    </a:lnTo>
                    <a:lnTo>
                      <a:pt x="349472" y="610362"/>
                    </a:lnTo>
                    <a:lnTo>
                      <a:pt x="329279" y="595693"/>
                    </a:lnTo>
                    <a:lnTo>
                      <a:pt x="329184" y="576072"/>
                    </a:lnTo>
                    <a:lnTo>
                      <a:pt x="326612" y="574357"/>
                    </a:lnTo>
                    <a:lnTo>
                      <a:pt x="323279" y="552545"/>
                    </a:lnTo>
                    <a:lnTo>
                      <a:pt x="315849" y="547307"/>
                    </a:lnTo>
                    <a:lnTo>
                      <a:pt x="306324" y="551402"/>
                    </a:lnTo>
                    <a:lnTo>
                      <a:pt x="302990" y="544735"/>
                    </a:lnTo>
                    <a:lnTo>
                      <a:pt x="306610" y="536448"/>
                    </a:lnTo>
                    <a:lnTo>
                      <a:pt x="292227" y="537686"/>
                    </a:lnTo>
                    <a:lnTo>
                      <a:pt x="282321" y="528447"/>
                    </a:lnTo>
                    <a:lnTo>
                      <a:pt x="302514" y="475964"/>
                    </a:lnTo>
                    <a:lnTo>
                      <a:pt x="292608" y="486251"/>
                    </a:lnTo>
                    <a:lnTo>
                      <a:pt x="286703" y="484918"/>
                    </a:lnTo>
                    <a:lnTo>
                      <a:pt x="294132" y="472916"/>
                    </a:lnTo>
                    <a:lnTo>
                      <a:pt x="306800" y="466439"/>
                    </a:lnTo>
                    <a:lnTo>
                      <a:pt x="306229" y="455676"/>
                    </a:lnTo>
                    <a:lnTo>
                      <a:pt x="303752" y="463391"/>
                    </a:lnTo>
                    <a:lnTo>
                      <a:pt x="293751" y="467677"/>
                    </a:lnTo>
                    <a:lnTo>
                      <a:pt x="291370" y="464153"/>
                    </a:lnTo>
                    <a:lnTo>
                      <a:pt x="282416" y="474345"/>
                    </a:lnTo>
                    <a:lnTo>
                      <a:pt x="284036" y="480250"/>
                    </a:lnTo>
                    <a:lnTo>
                      <a:pt x="276797" y="495491"/>
                    </a:lnTo>
                    <a:lnTo>
                      <a:pt x="259461" y="506253"/>
                    </a:lnTo>
                    <a:lnTo>
                      <a:pt x="253746" y="500443"/>
                    </a:lnTo>
                    <a:lnTo>
                      <a:pt x="250508" y="483394"/>
                    </a:lnTo>
                    <a:lnTo>
                      <a:pt x="240221" y="472821"/>
                    </a:lnTo>
                    <a:lnTo>
                      <a:pt x="226504" y="474154"/>
                    </a:lnTo>
                    <a:lnTo>
                      <a:pt x="222885" y="478631"/>
                    </a:lnTo>
                    <a:lnTo>
                      <a:pt x="203645" y="443103"/>
                    </a:lnTo>
                    <a:lnTo>
                      <a:pt x="213074" y="435197"/>
                    </a:lnTo>
                    <a:lnTo>
                      <a:pt x="188500" y="411861"/>
                    </a:lnTo>
                    <a:lnTo>
                      <a:pt x="191834" y="404908"/>
                    </a:lnTo>
                    <a:lnTo>
                      <a:pt x="188976" y="401955"/>
                    </a:lnTo>
                    <a:lnTo>
                      <a:pt x="184404" y="406146"/>
                    </a:lnTo>
                    <a:lnTo>
                      <a:pt x="170117" y="397764"/>
                    </a:lnTo>
                    <a:lnTo>
                      <a:pt x="163830" y="398526"/>
                    </a:lnTo>
                    <a:lnTo>
                      <a:pt x="176975" y="404050"/>
                    </a:lnTo>
                    <a:lnTo>
                      <a:pt x="178213" y="409575"/>
                    </a:lnTo>
                    <a:lnTo>
                      <a:pt x="163640" y="422148"/>
                    </a:lnTo>
                    <a:lnTo>
                      <a:pt x="150495" y="417386"/>
                    </a:lnTo>
                    <a:lnTo>
                      <a:pt x="139827" y="434150"/>
                    </a:lnTo>
                    <a:lnTo>
                      <a:pt x="121729" y="409575"/>
                    </a:lnTo>
                    <a:lnTo>
                      <a:pt x="113443" y="405575"/>
                    </a:lnTo>
                    <a:lnTo>
                      <a:pt x="94488" y="408718"/>
                    </a:lnTo>
                    <a:lnTo>
                      <a:pt x="95250" y="419291"/>
                    </a:lnTo>
                    <a:lnTo>
                      <a:pt x="89535" y="420148"/>
                    </a:lnTo>
                    <a:lnTo>
                      <a:pt x="88868" y="409384"/>
                    </a:lnTo>
                    <a:lnTo>
                      <a:pt x="72009" y="386334"/>
                    </a:lnTo>
                    <a:lnTo>
                      <a:pt x="77724" y="377190"/>
                    </a:lnTo>
                    <a:lnTo>
                      <a:pt x="78772" y="356997"/>
                    </a:lnTo>
                    <a:lnTo>
                      <a:pt x="85058" y="351377"/>
                    </a:lnTo>
                    <a:lnTo>
                      <a:pt x="80296" y="345948"/>
                    </a:lnTo>
                    <a:lnTo>
                      <a:pt x="81344" y="338042"/>
                    </a:lnTo>
                    <a:lnTo>
                      <a:pt x="75533" y="348329"/>
                    </a:lnTo>
                    <a:lnTo>
                      <a:pt x="70390" y="347758"/>
                    </a:lnTo>
                    <a:lnTo>
                      <a:pt x="73819" y="343567"/>
                    </a:lnTo>
                    <a:lnTo>
                      <a:pt x="71914" y="334042"/>
                    </a:lnTo>
                    <a:lnTo>
                      <a:pt x="80677" y="317468"/>
                    </a:lnTo>
                    <a:lnTo>
                      <a:pt x="78391" y="306800"/>
                    </a:lnTo>
                    <a:lnTo>
                      <a:pt x="82582" y="304991"/>
                    </a:lnTo>
                    <a:lnTo>
                      <a:pt x="74771" y="298704"/>
                    </a:lnTo>
                    <a:lnTo>
                      <a:pt x="71628" y="282607"/>
                    </a:lnTo>
                    <a:lnTo>
                      <a:pt x="65913" y="278416"/>
                    </a:lnTo>
                    <a:lnTo>
                      <a:pt x="69152" y="260985"/>
                    </a:lnTo>
                    <a:lnTo>
                      <a:pt x="63437" y="255175"/>
                    </a:lnTo>
                    <a:lnTo>
                      <a:pt x="65246" y="267557"/>
                    </a:lnTo>
                    <a:lnTo>
                      <a:pt x="58007" y="293084"/>
                    </a:lnTo>
                    <a:lnTo>
                      <a:pt x="52769" y="291369"/>
                    </a:lnTo>
                    <a:lnTo>
                      <a:pt x="59912" y="265938"/>
                    </a:lnTo>
                    <a:lnTo>
                      <a:pt x="55626" y="264033"/>
                    </a:lnTo>
                    <a:lnTo>
                      <a:pt x="57341" y="257175"/>
                    </a:lnTo>
                    <a:lnTo>
                      <a:pt x="51816" y="249460"/>
                    </a:lnTo>
                    <a:lnTo>
                      <a:pt x="52483" y="232220"/>
                    </a:lnTo>
                    <a:lnTo>
                      <a:pt x="21908" y="250888"/>
                    </a:lnTo>
                    <a:lnTo>
                      <a:pt x="15145" y="259461"/>
                    </a:lnTo>
                    <a:lnTo>
                      <a:pt x="10382" y="247079"/>
                    </a:lnTo>
                    <a:lnTo>
                      <a:pt x="4001" y="253175"/>
                    </a:lnTo>
                    <a:lnTo>
                      <a:pt x="476" y="250698"/>
                    </a:lnTo>
                    <a:lnTo>
                      <a:pt x="0" y="233743"/>
                    </a:lnTo>
                    <a:lnTo>
                      <a:pt x="8858" y="209455"/>
                    </a:lnTo>
                    <a:lnTo>
                      <a:pt x="6287" y="196882"/>
                    </a:lnTo>
                    <a:lnTo>
                      <a:pt x="27432" y="188214"/>
                    </a:lnTo>
                    <a:lnTo>
                      <a:pt x="14002" y="170688"/>
                    </a:lnTo>
                    <a:lnTo>
                      <a:pt x="24670" y="160115"/>
                    </a:lnTo>
                    <a:lnTo>
                      <a:pt x="24670" y="160115"/>
                    </a:lnTo>
                    <a:lnTo>
                      <a:pt x="24956" y="139541"/>
                    </a:lnTo>
                    <a:lnTo>
                      <a:pt x="14764" y="125063"/>
                    </a:lnTo>
                    <a:lnTo>
                      <a:pt x="30099" y="105537"/>
                    </a:lnTo>
                    <a:lnTo>
                      <a:pt x="41529" y="64294"/>
                    </a:lnTo>
                    <a:lnTo>
                      <a:pt x="51816" y="50959"/>
                    </a:lnTo>
                    <a:lnTo>
                      <a:pt x="49816" y="27337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4" name="任意多边形: 形状 69"/>
              <p:cNvSpPr/>
              <p:nvPr>
                <p:custDataLst>
                  <p:tags r:id="rId122"/>
                </p:custDataLst>
              </p:nvPr>
            </p:nvSpPr>
            <p:spPr>
              <a:xfrm>
                <a:off x="5809" y="6833"/>
                <a:ext cx="36" cy="130"/>
              </a:xfrm>
              <a:custGeom>
                <a:avLst/>
                <a:gdLst>
                  <a:gd name="connsiteX0" fmla="*/ 215551 w 321659"/>
                  <a:gd name="connsiteY0" fmla="*/ 806482 h 943831"/>
                  <a:gd name="connsiteX1" fmla="*/ 236315 w 321659"/>
                  <a:gd name="connsiteY1" fmla="*/ 822103 h 943831"/>
                  <a:gd name="connsiteX2" fmla="*/ 251746 w 321659"/>
                  <a:gd name="connsiteY2" fmla="*/ 818769 h 943831"/>
                  <a:gd name="connsiteX3" fmla="*/ 248031 w 321659"/>
                  <a:gd name="connsiteY3" fmla="*/ 830675 h 943831"/>
                  <a:gd name="connsiteX4" fmla="*/ 259366 w 321659"/>
                  <a:gd name="connsiteY4" fmla="*/ 843439 h 943831"/>
                  <a:gd name="connsiteX5" fmla="*/ 252413 w 321659"/>
                  <a:gd name="connsiteY5" fmla="*/ 859917 h 943831"/>
                  <a:gd name="connsiteX6" fmla="*/ 261652 w 321659"/>
                  <a:gd name="connsiteY6" fmla="*/ 895255 h 943831"/>
                  <a:gd name="connsiteX7" fmla="*/ 250508 w 321659"/>
                  <a:gd name="connsiteY7" fmla="*/ 943832 h 943831"/>
                  <a:gd name="connsiteX8" fmla="*/ 248888 w 321659"/>
                  <a:gd name="connsiteY8" fmla="*/ 933735 h 943831"/>
                  <a:gd name="connsiteX9" fmla="*/ 241459 w 321659"/>
                  <a:gd name="connsiteY9" fmla="*/ 926116 h 943831"/>
                  <a:gd name="connsiteX10" fmla="*/ 239935 w 321659"/>
                  <a:gd name="connsiteY10" fmla="*/ 942118 h 943831"/>
                  <a:gd name="connsiteX11" fmla="*/ 237363 w 321659"/>
                  <a:gd name="connsiteY11" fmla="*/ 917067 h 943831"/>
                  <a:gd name="connsiteX12" fmla="*/ 229648 w 321659"/>
                  <a:gd name="connsiteY12" fmla="*/ 897921 h 943831"/>
                  <a:gd name="connsiteX13" fmla="*/ 234124 w 321659"/>
                  <a:gd name="connsiteY13" fmla="*/ 888206 h 943831"/>
                  <a:gd name="connsiteX14" fmla="*/ 230219 w 321659"/>
                  <a:gd name="connsiteY14" fmla="*/ 878014 h 943831"/>
                  <a:gd name="connsiteX15" fmla="*/ 239649 w 321659"/>
                  <a:gd name="connsiteY15" fmla="*/ 880491 h 943831"/>
                  <a:gd name="connsiteX16" fmla="*/ 244793 w 321659"/>
                  <a:gd name="connsiteY16" fmla="*/ 863536 h 943831"/>
                  <a:gd name="connsiteX17" fmla="*/ 230600 w 321659"/>
                  <a:gd name="connsiteY17" fmla="*/ 849344 h 943831"/>
                  <a:gd name="connsiteX18" fmla="*/ 221075 w 321659"/>
                  <a:gd name="connsiteY18" fmla="*/ 848392 h 943831"/>
                  <a:gd name="connsiteX19" fmla="*/ 208121 w 321659"/>
                  <a:gd name="connsiteY19" fmla="*/ 826294 h 943831"/>
                  <a:gd name="connsiteX20" fmla="*/ 204121 w 321659"/>
                  <a:gd name="connsiteY20" fmla="*/ 814483 h 943831"/>
                  <a:gd name="connsiteX21" fmla="*/ 209836 w 321659"/>
                  <a:gd name="connsiteY21" fmla="*/ 805719 h 943831"/>
                  <a:gd name="connsiteX22" fmla="*/ 215551 w 321659"/>
                  <a:gd name="connsiteY22" fmla="*/ 806482 h 943831"/>
                  <a:gd name="connsiteX23" fmla="*/ 275844 w 321659"/>
                  <a:gd name="connsiteY23" fmla="*/ 751618 h 943831"/>
                  <a:gd name="connsiteX24" fmla="*/ 274796 w 321659"/>
                  <a:gd name="connsiteY24" fmla="*/ 780479 h 943831"/>
                  <a:gd name="connsiteX25" fmla="*/ 267176 w 321659"/>
                  <a:gd name="connsiteY25" fmla="*/ 787718 h 943831"/>
                  <a:gd name="connsiteX26" fmla="*/ 268510 w 321659"/>
                  <a:gd name="connsiteY26" fmla="*/ 806577 h 943831"/>
                  <a:gd name="connsiteX27" fmla="*/ 264414 w 321659"/>
                  <a:gd name="connsiteY27" fmla="*/ 808958 h 943831"/>
                  <a:gd name="connsiteX28" fmla="*/ 263938 w 321659"/>
                  <a:gd name="connsiteY28" fmla="*/ 819817 h 943831"/>
                  <a:gd name="connsiteX29" fmla="*/ 260128 w 321659"/>
                  <a:gd name="connsiteY29" fmla="*/ 819817 h 943831"/>
                  <a:gd name="connsiteX30" fmla="*/ 256222 w 321659"/>
                  <a:gd name="connsiteY30" fmla="*/ 807815 h 943831"/>
                  <a:gd name="connsiteX31" fmla="*/ 243935 w 321659"/>
                  <a:gd name="connsiteY31" fmla="*/ 809149 h 943831"/>
                  <a:gd name="connsiteX32" fmla="*/ 228505 w 321659"/>
                  <a:gd name="connsiteY32" fmla="*/ 794766 h 943831"/>
                  <a:gd name="connsiteX33" fmla="*/ 236792 w 321659"/>
                  <a:gd name="connsiteY33" fmla="*/ 798100 h 943831"/>
                  <a:gd name="connsiteX34" fmla="*/ 244602 w 321659"/>
                  <a:gd name="connsiteY34" fmla="*/ 795623 h 943831"/>
                  <a:gd name="connsiteX35" fmla="*/ 253174 w 321659"/>
                  <a:gd name="connsiteY35" fmla="*/ 772192 h 943831"/>
                  <a:gd name="connsiteX36" fmla="*/ 266510 w 321659"/>
                  <a:gd name="connsiteY36" fmla="*/ 754094 h 943831"/>
                  <a:gd name="connsiteX37" fmla="*/ 275844 w 321659"/>
                  <a:gd name="connsiteY37" fmla="*/ 751618 h 943831"/>
                  <a:gd name="connsiteX38" fmla="*/ 40767 w 321659"/>
                  <a:gd name="connsiteY38" fmla="*/ 217741 h 943831"/>
                  <a:gd name="connsiteX39" fmla="*/ 73724 w 321659"/>
                  <a:gd name="connsiteY39" fmla="*/ 232505 h 943831"/>
                  <a:gd name="connsiteX40" fmla="*/ 75533 w 321659"/>
                  <a:gd name="connsiteY40" fmla="*/ 237934 h 943831"/>
                  <a:gd name="connsiteX41" fmla="*/ 58674 w 321659"/>
                  <a:gd name="connsiteY41" fmla="*/ 264986 h 943831"/>
                  <a:gd name="connsiteX42" fmla="*/ 51054 w 321659"/>
                  <a:gd name="connsiteY42" fmla="*/ 279368 h 943831"/>
                  <a:gd name="connsiteX43" fmla="*/ 38957 w 321659"/>
                  <a:gd name="connsiteY43" fmla="*/ 314230 h 943831"/>
                  <a:gd name="connsiteX44" fmla="*/ 37433 w 321659"/>
                  <a:gd name="connsiteY44" fmla="*/ 299371 h 943831"/>
                  <a:gd name="connsiteX45" fmla="*/ 26956 w 321659"/>
                  <a:gd name="connsiteY45" fmla="*/ 282416 h 943831"/>
                  <a:gd name="connsiteX46" fmla="*/ 36481 w 321659"/>
                  <a:gd name="connsiteY46" fmla="*/ 256794 h 943831"/>
                  <a:gd name="connsiteX47" fmla="*/ 34195 w 321659"/>
                  <a:gd name="connsiteY47" fmla="*/ 236696 h 943831"/>
                  <a:gd name="connsiteX48" fmla="*/ 26384 w 321659"/>
                  <a:gd name="connsiteY48" fmla="*/ 222599 h 943831"/>
                  <a:gd name="connsiteX49" fmla="*/ 40767 w 321659"/>
                  <a:gd name="connsiteY49" fmla="*/ 217741 h 943831"/>
                  <a:gd name="connsiteX50" fmla="*/ 53626 w 321659"/>
                  <a:gd name="connsiteY50" fmla="*/ 118396 h 943831"/>
                  <a:gd name="connsiteX51" fmla="*/ 59341 w 321659"/>
                  <a:gd name="connsiteY51" fmla="*/ 128111 h 943831"/>
                  <a:gd name="connsiteX52" fmla="*/ 58198 w 321659"/>
                  <a:gd name="connsiteY52" fmla="*/ 140684 h 943831"/>
                  <a:gd name="connsiteX53" fmla="*/ 64199 w 321659"/>
                  <a:gd name="connsiteY53" fmla="*/ 135445 h 943831"/>
                  <a:gd name="connsiteX54" fmla="*/ 75057 w 321659"/>
                  <a:gd name="connsiteY54" fmla="*/ 150495 h 943831"/>
                  <a:gd name="connsiteX55" fmla="*/ 81820 w 321659"/>
                  <a:gd name="connsiteY55" fmla="*/ 177832 h 943831"/>
                  <a:gd name="connsiteX56" fmla="*/ 62674 w 321659"/>
                  <a:gd name="connsiteY56" fmla="*/ 201549 h 943831"/>
                  <a:gd name="connsiteX57" fmla="*/ 29147 w 321659"/>
                  <a:gd name="connsiteY57" fmla="*/ 208026 h 943831"/>
                  <a:gd name="connsiteX58" fmla="*/ 25336 w 321659"/>
                  <a:gd name="connsiteY58" fmla="*/ 206311 h 943831"/>
                  <a:gd name="connsiteX59" fmla="*/ 27337 w 321659"/>
                  <a:gd name="connsiteY59" fmla="*/ 145256 h 943831"/>
                  <a:gd name="connsiteX60" fmla="*/ 35338 w 321659"/>
                  <a:gd name="connsiteY60" fmla="*/ 135827 h 943831"/>
                  <a:gd name="connsiteX61" fmla="*/ 35052 w 321659"/>
                  <a:gd name="connsiteY61" fmla="*/ 120110 h 943831"/>
                  <a:gd name="connsiteX62" fmla="*/ 53626 w 321659"/>
                  <a:gd name="connsiteY62" fmla="*/ 118396 h 943831"/>
                  <a:gd name="connsiteX63" fmla="*/ 78867 w 321659"/>
                  <a:gd name="connsiteY63" fmla="*/ 124301 h 943831"/>
                  <a:gd name="connsiteX64" fmla="*/ 85153 w 321659"/>
                  <a:gd name="connsiteY64" fmla="*/ 130778 h 943831"/>
                  <a:gd name="connsiteX65" fmla="*/ 81058 w 321659"/>
                  <a:gd name="connsiteY65" fmla="*/ 145352 h 943831"/>
                  <a:gd name="connsiteX66" fmla="*/ 67723 w 321659"/>
                  <a:gd name="connsiteY66" fmla="*/ 127921 h 943831"/>
                  <a:gd name="connsiteX67" fmla="*/ 68294 w 321659"/>
                  <a:gd name="connsiteY67" fmla="*/ 110680 h 943831"/>
                  <a:gd name="connsiteX68" fmla="*/ 78867 w 321659"/>
                  <a:gd name="connsiteY68" fmla="*/ 124301 h 943831"/>
                  <a:gd name="connsiteX69" fmla="*/ 68675 w 321659"/>
                  <a:gd name="connsiteY69" fmla="*/ 60484 h 943831"/>
                  <a:gd name="connsiteX70" fmla="*/ 71152 w 321659"/>
                  <a:gd name="connsiteY70" fmla="*/ 64389 h 943831"/>
                  <a:gd name="connsiteX71" fmla="*/ 52578 w 321659"/>
                  <a:gd name="connsiteY71" fmla="*/ 91821 h 943831"/>
                  <a:gd name="connsiteX72" fmla="*/ 57055 w 321659"/>
                  <a:gd name="connsiteY72" fmla="*/ 100393 h 943831"/>
                  <a:gd name="connsiteX73" fmla="*/ 51054 w 321659"/>
                  <a:gd name="connsiteY73" fmla="*/ 103822 h 943831"/>
                  <a:gd name="connsiteX74" fmla="*/ 49435 w 321659"/>
                  <a:gd name="connsiteY74" fmla="*/ 111537 h 943831"/>
                  <a:gd name="connsiteX75" fmla="*/ 36767 w 321659"/>
                  <a:gd name="connsiteY75" fmla="*/ 116205 h 943831"/>
                  <a:gd name="connsiteX76" fmla="*/ 36957 w 321659"/>
                  <a:gd name="connsiteY76" fmla="*/ 93631 h 943831"/>
                  <a:gd name="connsiteX77" fmla="*/ 44958 w 321659"/>
                  <a:gd name="connsiteY77" fmla="*/ 92011 h 943831"/>
                  <a:gd name="connsiteX78" fmla="*/ 64008 w 321659"/>
                  <a:gd name="connsiteY78" fmla="*/ 56102 h 943831"/>
                  <a:gd name="connsiteX79" fmla="*/ 68675 w 321659"/>
                  <a:gd name="connsiteY79" fmla="*/ 60484 h 943831"/>
                  <a:gd name="connsiteX80" fmla="*/ 119539 w 321659"/>
                  <a:gd name="connsiteY80" fmla="*/ 2381 h 943831"/>
                  <a:gd name="connsiteX81" fmla="*/ 126873 w 321659"/>
                  <a:gd name="connsiteY81" fmla="*/ 381 h 943831"/>
                  <a:gd name="connsiteX82" fmla="*/ 134874 w 321659"/>
                  <a:gd name="connsiteY82" fmla="*/ 7239 h 943831"/>
                  <a:gd name="connsiteX83" fmla="*/ 154781 w 321659"/>
                  <a:gd name="connsiteY83" fmla="*/ 0 h 943831"/>
                  <a:gd name="connsiteX84" fmla="*/ 168688 w 321659"/>
                  <a:gd name="connsiteY84" fmla="*/ 13906 h 943831"/>
                  <a:gd name="connsiteX85" fmla="*/ 160020 w 321659"/>
                  <a:gd name="connsiteY85" fmla="*/ 22574 h 943831"/>
                  <a:gd name="connsiteX86" fmla="*/ 170117 w 321659"/>
                  <a:gd name="connsiteY86" fmla="*/ 19431 h 943831"/>
                  <a:gd name="connsiteX87" fmla="*/ 176117 w 321659"/>
                  <a:gd name="connsiteY87" fmla="*/ 30099 h 943831"/>
                  <a:gd name="connsiteX88" fmla="*/ 192310 w 321659"/>
                  <a:gd name="connsiteY88" fmla="*/ 27337 h 943831"/>
                  <a:gd name="connsiteX89" fmla="*/ 192310 w 321659"/>
                  <a:gd name="connsiteY89" fmla="*/ 27337 h 943831"/>
                  <a:gd name="connsiteX90" fmla="*/ 205835 w 321659"/>
                  <a:gd name="connsiteY90" fmla="*/ 35147 h 943831"/>
                  <a:gd name="connsiteX91" fmla="*/ 208121 w 321659"/>
                  <a:gd name="connsiteY91" fmla="*/ 62198 h 943831"/>
                  <a:gd name="connsiteX92" fmla="*/ 204407 w 321659"/>
                  <a:gd name="connsiteY92" fmla="*/ 74104 h 943831"/>
                  <a:gd name="connsiteX93" fmla="*/ 190214 w 321659"/>
                  <a:gd name="connsiteY93" fmla="*/ 86582 h 943831"/>
                  <a:gd name="connsiteX94" fmla="*/ 186214 w 321659"/>
                  <a:gd name="connsiteY94" fmla="*/ 96869 h 943831"/>
                  <a:gd name="connsiteX95" fmla="*/ 184690 w 321659"/>
                  <a:gd name="connsiteY95" fmla="*/ 115252 h 943831"/>
                  <a:gd name="connsiteX96" fmla="*/ 190214 w 321659"/>
                  <a:gd name="connsiteY96" fmla="*/ 127254 h 943831"/>
                  <a:gd name="connsiteX97" fmla="*/ 177070 w 321659"/>
                  <a:gd name="connsiteY97" fmla="*/ 131254 h 943831"/>
                  <a:gd name="connsiteX98" fmla="*/ 176022 w 321659"/>
                  <a:gd name="connsiteY98" fmla="*/ 146780 h 943831"/>
                  <a:gd name="connsiteX99" fmla="*/ 184785 w 321659"/>
                  <a:gd name="connsiteY99" fmla="*/ 174307 h 943831"/>
                  <a:gd name="connsiteX100" fmla="*/ 171069 w 321659"/>
                  <a:gd name="connsiteY100" fmla="*/ 185928 h 943831"/>
                  <a:gd name="connsiteX101" fmla="*/ 180785 w 321659"/>
                  <a:gd name="connsiteY101" fmla="*/ 216408 h 943831"/>
                  <a:gd name="connsiteX102" fmla="*/ 195453 w 321659"/>
                  <a:gd name="connsiteY102" fmla="*/ 229648 h 943831"/>
                  <a:gd name="connsiteX103" fmla="*/ 192024 w 321659"/>
                  <a:gd name="connsiteY103" fmla="*/ 237649 h 943831"/>
                  <a:gd name="connsiteX104" fmla="*/ 184880 w 321659"/>
                  <a:gd name="connsiteY104" fmla="*/ 236220 h 943831"/>
                  <a:gd name="connsiteX105" fmla="*/ 157067 w 321659"/>
                  <a:gd name="connsiteY105" fmla="*/ 248698 h 943831"/>
                  <a:gd name="connsiteX106" fmla="*/ 152019 w 321659"/>
                  <a:gd name="connsiteY106" fmla="*/ 261938 h 943831"/>
                  <a:gd name="connsiteX107" fmla="*/ 160687 w 321659"/>
                  <a:gd name="connsiteY107" fmla="*/ 270224 h 943831"/>
                  <a:gd name="connsiteX108" fmla="*/ 153638 w 321659"/>
                  <a:gd name="connsiteY108" fmla="*/ 294132 h 943831"/>
                  <a:gd name="connsiteX109" fmla="*/ 192215 w 321659"/>
                  <a:gd name="connsiteY109" fmla="*/ 303752 h 943831"/>
                  <a:gd name="connsiteX110" fmla="*/ 197644 w 321659"/>
                  <a:gd name="connsiteY110" fmla="*/ 316706 h 943831"/>
                  <a:gd name="connsiteX111" fmla="*/ 211550 w 321659"/>
                  <a:gd name="connsiteY111" fmla="*/ 318230 h 943831"/>
                  <a:gd name="connsiteX112" fmla="*/ 209741 w 321659"/>
                  <a:gd name="connsiteY112" fmla="*/ 326993 h 943831"/>
                  <a:gd name="connsiteX113" fmla="*/ 222504 w 321659"/>
                  <a:gd name="connsiteY113" fmla="*/ 337280 h 943831"/>
                  <a:gd name="connsiteX114" fmla="*/ 223933 w 321659"/>
                  <a:gd name="connsiteY114" fmla="*/ 346710 h 943831"/>
                  <a:gd name="connsiteX115" fmla="*/ 252032 w 321659"/>
                  <a:gd name="connsiteY115" fmla="*/ 357664 h 943831"/>
                  <a:gd name="connsiteX116" fmla="*/ 249174 w 321659"/>
                  <a:gd name="connsiteY116" fmla="*/ 412528 h 943831"/>
                  <a:gd name="connsiteX117" fmla="*/ 233839 w 321659"/>
                  <a:gd name="connsiteY117" fmla="*/ 431863 h 943831"/>
                  <a:gd name="connsiteX118" fmla="*/ 218218 w 321659"/>
                  <a:gd name="connsiteY118" fmla="*/ 437102 h 943831"/>
                  <a:gd name="connsiteX119" fmla="*/ 212693 w 321659"/>
                  <a:gd name="connsiteY119" fmla="*/ 445961 h 943831"/>
                  <a:gd name="connsiteX120" fmla="*/ 230505 w 321659"/>
                  <a:gd name="connsiteY120" fmla="*/ 460248 h 943831"/>
                  <a:gd name="connsiteX121" fmla="*/ 255365 w 321659"/>
                  <a:gd name="connsiteY121" fmla="*/ 467773 h 943831"/>
                  <a:gd name="connsiteX122" fmla="*/ 260604 w 321659"/>
                  <a:gd name="connsiteY122" fmla="*/ 460343 h 943831"/>
                  <a:gd name="connsiteX123" fmla="*/ 278320 w 321659"/>
                  <a:gd name="connsiteY123" fmla="*/ 455771 h 943831"/>
                  <a:gd name="connsiteX124" fmla="*/ 284321 w 321659"/>
                  <a:gd name="connsiteY124" fmla="*/ 446437 h 943831"/>
                  <a:gd name="connsiteX125" fmla="*/ 292799 w 321659"/>
                  <a:gd name="connsiteY125" fmla="*/ 449199 h 943831"/>
                  <a:gd name="connsiteX126" fmla="*/ 300704 w 321659"/>
                  <a:gd name="connsiteY126" fmla="*/ 445579 h 943831"/>
                  <a:gd name="connsiteX127" fmla="*/ 319373 w 321659"/>
                  <a:gd name="connsiteY127" fmla="*/ 464248 h 943831"/>
                  <a:gd name="connsiteX128" fmla="*/ 319373 w 321659"/>
                  <a:gd name="connsiteY128" fmla="*/ 464248 h 943831"/>
                  <a:gd name="connsiteX129" fmla="*/ 321659 w 321659"/>
                  <a:gd name="connsiteY129" fmla="*/ 487203 h 943831"/>
                  <a:gd name="connsiteX130" fmla="*/ 311372 w 321659"/>
                  <a:gd name="connsiteY130" fmla="*/ 500539 h 943831"/>
                  <a:gd name="connsiteX131" fmla="*/ 299942 w 321659"/>
                  <a:gd name="connsiteY131" fmla="*/ 541782 h 943831"/>
                  <a:gd name="connsiteX132" fmla="*/ 284607 w 321659"/>
                  <a:gd name="connsiteY132" fmla="*/ 561308 h 943831"/>
                  <a:gd name="connsiteX133" fmla="*/ 294799 w 321659"/>
                  <a:gd name="connsiteY133" fmla="*/ 575786 h 943831"/>
                  <a:gd name="connsiteX134" fmla="*/ 294513 w 321659"/>
                  <a:gd name="connsiteY134" fmla="*/ 596360 h 943831"/>
                  <a:gd name="connsiteX135" fmla="*/ 294513 w 321659"/>
                  <a:gd name="connsiteY135" fmla="*/ 596360 h 943831"/>
                  <a:gd name="connsiteX136" fmla="*/ 280988 w 321659"/>
                  <a:gd name="connsiteY136" fmla="*/ 605218 h 943831"/>
                  <a:gd name="connsiteX137" fmla="*/ 289941 w 321659"/>
                  <a:gd name="connsiteY137" fmla="*/ 623983 h 943831"/>
                  <a:gd name="connsiteX138" fmla="*/ 276987 w 321659"/>
                  <a:gd name="connsiteY138" fmla="*/ 626936 h 943831"/>
                  <a:gd name="connsiteX139" fmla="*/ 267748 w 321659"/>
                  <a:gd name="connsiteY139" fmla="*/ 626269 h 943831"/>
                  <a:gd name="connsiteX140" fmla="*/ 259842 w 321659"/>
                  <a:gd name="connsiteY140" fmla="*/ 608838 h 943831"/>
                  <a:gd name="connsiteX141" fmla="*/ 258890 w 321659"/>
                  <a:gd name="connsiteY141" fmla="*/ 618554 h 943831"/>
                  <a:gd name="connsiteX142" fmla="*/ 250317 w 321659"/>
                  <a:gd name="connsiteY142" fmla="*/ 623792 h 943831"/>
                  <a:gd name="connsiteX143" fmla="*/ 253460 w 321659"/>
                  <a:gd name="connsiteY143" fmla="*/ 631888 h 943831"/>
                  <a:gd name="connsiteX144" fmla="*/ 248031 w 321659"/>
                  <a:gd name="connsiteY144" fmla="*/ 639032 h 943831"/>
                  <a:gd name="connsiteX145" fmla="*/ 227362 w 321659"/>
                  <a:gd name="connsiteY145" fmla="*/ 645414 h 943831"/>
                  <a:gd name="connsiteX146" fmla="*/ 221456 w 321659"/>
                  <a:gd name="connsiteY146" fmla="*/ 651796 h 943831"/>
                  <a:gd name="connsiteX147" fmla="*/ 200025 w 321659"/>
                  <a:gd name="connsiteY147" fmla="*/ 661892 h 943831"/>
                  <a:gd name="connsiteX148" fmla="*/ 193453 w 321659"/>
                  <a:gd name="connsiteY148" fmla="*/ 651320 h 943831"/>
                  <a:gd name="connsiteX149" fmla="*/ 186118 w 321659"/>
                  <a:gd name="connsiteY149" fmla="*/ 666750 h 943831"/>
                  <a:gd name="connsiteX150" fmla="*/ 151638 w 321659"/>
                  <a:gd name="connsiteY150" fmla="*/ 664940 h 943831"/>
                  <a:gd name="connsiteX151" fmla="*/ 145351 w 321659"/>
                  <a:gd name="connsiteY151" fmla="*/ 671417 h 943831"/>
                  <a:gd name="connsiteX152" fmla="*/ 153829 w 321659"/>
                  <a:gd name="connsiteY152" fmla="*/ 673418 h 943831"/>
                  <a:gd name="connsiteX153" fmla="*/ 163735 w 321659"/>
                  <a:gd name="connsiteY153" fmla="*/ 683514 h 943831"/>
                  <a:gd name="connsiteX154" fmla="*/ 161258 w 321659"/>
                  <a:gd name="connsiteY154" fmla="*/ 700088 h 943831"/>
                  <a:gd name="connsiteX155" fmla="*/ 168593 w 321659"/>
                  <a:gd name="connsiteY155" fmla="*/ 730662 h 943831"/>
                  <a:gd name="connsiteX156" fmla="*/ 153353 w 321659"/>
                  <a:gd name="connsiteY156" fmla="*/ 748475 h 943831"/>
                  <a:gd name="connsiteX157" fmla="*/ 147542 w 321659"/>
                  <a:gd name="connsiteY157" fmla="*/ 766381 h 943831"/>
                  <a:gd name="connsiteX158" fmla="*/ 152591 w 321659"/>
                  <a:gd name="connsiteY158" fmla="*/ 774192 h 943831"/>
                  <a:gd name="connsiteX159" fmla="*/ 145923 w 321659"/>
                  <a:gd name="connsiteY159" fmla="*/ 783050 h 943831"/>
                  <a:gd name="connsiteX160" fmla="*/ 142685 w 321659"/>
                  <a:gd name="connsiteY160" fmla="*/ 784288 h 943831"/>
                  <a:gd name="connsiteX161" fmla="*/ 138684 w 321659"/>
                  <a:gd name="connsiteY161" fmla="*/ 770191 h 943831"/>
                  <a:gd name="connsiteX162" fmla="*/ 132683 w 321659"/>
                  <a:gd name="connsiteY162" fmla="*/ 766953 h 943831"/>
                  <a:gd name="connsiteX163" fmla="*/ 127445 w 321659"/>
                  <a:gd name="connsiteY163" fmla="*/ 783336 h 943831"/>
                  <a:gd name="connsiteX164" fmla="*/ 116967 w 321659"/>
                  <a:gd name="connsiteY164" fmla="*/ 790004 h 943831"/>
                  <a:gd name="connsiteX165" fmla="*/ 108109 w 321659"/>
                  <a:gd name="connsiteY165" fmla="*/ 781907 h 943831"/>
                  <a:gd name="connsiteX166" fmla="*/ 99536 w 321659"/>
                  <a:gd name="connsiteY166" fmla="*/ 750475 h 943831"/>
                  <a:gd name="connsiteX167" fmla="*/ 90107 w 321659"/>
                  <a:gd name="connsiteY167" fmla="*/ 750475 h 943831"/>
                  <a:gd name="connsiteX168" fmla="*/ 83915 w 321659"/>
                  <a:gd name="connsiteY168" fmla="*/ 755523 h 943831"/>
                  <a:gd name="connsiteX169" fmla="*/ 76581 w 321659"/>
                  <a:gd name="connsiteY169" fmla="*/ 748379 h 943831"/>
                  <a:gd name="connsiteX170" fmla="*/ 78010 w 321659"/>
                  <a:gd name="connsiteY170" fmla="*/ 739997 h 943831"/>
                  <a:gd name="connsiteX171" fmla="*/ 71342 w 321659"/>
                  <a:gd name="connsiteY171" fmla="*/ 743331 h 943831"/>
                  <a:gd name="connsiteX172" fmla="*/ 56007 w 321659"/>
                  <a:gd name="connsiteY172" fmla="*/ 737711 h 943831"/>
                  <a:gd name="connsiteX173" fmla="*/ 49149 w 321659"/>
                  <a:gd name="connsiteY173" fmla="*/ 739711 h 943831"/>
                  <a:gd name="connsiteX174" fmla="*/ 49244 w 321659"/>
                  <a:gd name="connsiteY174" fmla="*/ 713518 h 943831"/>
                  <a:gd name="connsiteX175" fmla="*/ 32290 w 321659"/>
                  <a:gd name="connsiteY175" fmla="*/ 633508 h 943831"/>
                  <a:gd name="connsiteX176" fmla="*/ 0 w 321659"/>
                  <a:gd name="connsiteY176" fmla="*/ 515493 h 943831"/>
                  <a:gd name="connsiteX177" fmla="*/ 5810 w 321659"/>
                  <a:gd name="connsiteY177" fmla="*/ 507873 h 943831"/>
                  <a:gd name="connsiteX178" fmla="*/ 14859 w 321659"/>
                  <a:gd name="connsiteY178" fmla="*/ 519017 h 943831"/>
                  <a:gd name="connsiteX179" fmla="*/ 21907 w 321659"/>
                  <a:gd name="connsiteY179" fmla="*/ 522732 h 943831"/>
                  <a:gd name="connsiteX180" fmla="*/ 33147 w 321659"/>
                  <a:gd name="connsiteY180" fmla="*/ 547592 h 943831"/>
                  <a:gd name="connsiteX181" fmla="*/ 34480 w 321659"/>
                  <a:gd name="connsiteY181" fmla="*/ 523399 h 943831"/>
                  <a:gd name="connsiteX182" fmla="*/ 11525 w 321659"/>
                  <a:gd name="connsiteY182" fmla="*/ 504539 h 943831"/>
                  <a:gd name="connsiteX183" fmla="*/ 11049 w 321659"/>
                  <a:gd name="connsiteY183" fmla="*/ 498538 h 943831"/>
                  <a:gd name="connsiteX184" fmla="*/ 22384 w 321659"/>
                  <a:gd name="connsiteY184" fmla="*/ 490442 h 943831"/>
                  <a:gd name="connsiteX185" fmla="*/ 20955 w 321659"/>
                  <a:gd name="connsiteY185" fmla="*/ 474631 h 943831"/>
                  <a:gd name="connsiteX186" fmla="*/ 15907 w 321659"/>
                  <a:gd name="connsiteY186" fmla="*/ 471011 h 943831"/>
                  <a:gd name="connsiteX187" fmla="*/ 24765 w 321659"/>
                  <a:gd name="connsiteY187" fmla="*/ 465391 h 943831"/>
                  <a:gd name="connsiteX188" fmla="*/ 26194 w 321659"/>
                  <a:gd name="connsiteY188" fmla="*/ 450532 h 943831"/>
                  <a:gd name="connsiteX189" fmla="*/ 18383 w 321659"/>
                  <a:gd name="connsiteY189" fmla="*/ 406812 h 943831"/>
                  <a:gd name="connsiteX190" fmla="*/ 6286 w 321659"/>
                  <a:gd name="connsiteY190" fmla="*/ 397193 h 943831"/>
                  <a:gd name="connsiteX191" fmla="*/ 7430 w 321659"/>
                  <a:gd name="connsiteY191" fmla="*/ 392049 h 943831"/>
                  <a:gd name="connsiteX192" fmla="*/ 12573 w 321659"/>
                  <a:gd name="connsiteY192" fmla="*/ 398336 h 943831"/>
                  <a:gd name="connsiteX193" fmla="*/ 20383 w 321659"/>
                  <a:gd name="connsiteY193" fmla="*/ 397478 h 943831"/>
                  <a:gd name="connsiteX194" fmla="*/ 35338 w 321659"/>
                  <a:gd name="connsiteY194" fmla="*/ 380333 h 943831"/>
                  <a:gd name="connsiteX195" fmla="*/ 35528 w 321659"/>
                  <a:gd name="connsiteY195" fmla="*/ 362140 h 943831"/>
                  <a:gd name="connsiteX196" fmla="*/ 29718 w 321659"/>
                  <a:gd name="connsiteY196" fmla="*/ 349758 h 943831"/>
                  <a:gd name="connsiteX197" fmla="*/ 37719 w 321659"/>
                  <a:gd name="connsiteY197" fmla="*/ 340709 h 943831"/>
                  <a:gd name="connsiteX198" fmla="*/ 37243 w 321659"/>
                  <a:gd name="connsiteY198" fmla="*/ 317754 h 943831"/>
                  <a:gd name="connsiteX199" fmla="*/ 44577 w 321659"/>
                  <a:gd name="connsiteY199" fmla="*/ 312611 h 943831"/>
                  <a:gd name="connsiteX200" fmla="*/ 53054 w 321659"/>
                  <a:gd name="connsiteY200" fmla="*/ 279559 h 943831"/>
                  <a:gd name="connsiteX201" fmla="*/ 74581 w 321659"/>
                  <a:gd name="connsiteY201" fmla="*/ 245364 h 943831"/>
                  <a:gd name="connsiteX202" fmla="*/ 81629 w 321659"/>
                  <a:gd name="connsiteY202" fmla="*/ 240887 h 943831"/>
                  <a:gd name="connsiteX203" fmla="*/ 99155 w 321659"/>
                  <a:gd name="connsiteY203" fmla="*/ 252984 h 943831"/>
                  <a:gd name="connsiteX204" fmla="*/ 113443 w 321659"/>
                  <a:gd name="connsiteY204" fmla="*/ 273748 h 943831"/>
                  <a:gd name="connsiteX205" fmla="*/ 115253 w 321659"/>
                  <a:gd name="connsiteY205" fmla="*/ 265557 h 943831"/>
                  <a:gd name="connsiteX206" fmla="*/ 106870 w 321659"/>
                  <a:gd name="connsiteY206" fmla="*/ 245269 h 943831"/>
                  <a:gd name="connsiteX207" fmla="*/ 97822 w 321659"/>
                  <a:gd name="connsiteY207" fmla="*/ 236982 h 943831"/>
                  <a:gd name="connsiteX208" fmla="*/ 112109 w 321659"/>
                  <a:gd name="connsiteY208" fmla="*/ 230791 h 943831"/>
                  <a:gd name="connsiteX209" fmla="*/ 98870 w 321659"/>
                  <a:gd name="connsiteY209" fmla="*/ 226409 h 943831"/>
                  <a:gd name="connsiteX210" fmla="*/ 123920 w 321659"/>
                  <a:gd name="connsiteY210" fmla="*/ 204311 h 943831"/>
                  <a:gd name="connsiteX211" fmla="*/ 116681 w 321659"/>
                  <a:gd name="connsiteY211" fmla="*/ 204501 h 943831"/>
                  <a:gd name="connsiteX212" fmla="*/ 91345 w 321659"/>
                  <a:gd name="connsiteY212" fmla="*/ 224980 h 943831"/>
                  <a:gd name="connsiteX213" fmla="*/ 77629 w 321659"/>
                  <a:gd name="connsiteY213" fmla="*/ 215932 h 943831"/>
                  <a:gd name="connsiteX214" fmla="*/ 72104 w 321659"/>
                  <a:gd name="connsiteY214" fmla="*/ 204883 h 943831"/>
                  <a:gd name="connsiteX215" fmla="*/ 79629 w 321659"/>
                  <a:gd name="connsiteY215" fmla="*/ 190119 h 943831"/>
                  <a:gd name="connsiteX216" fmla="*/ 90392 w 321659"/>
                  <a:gd name="connsiteY216" fmla="*/ 182118 h 943831"/>
                  <a:gd name="connsiteX217" fmla="*/ 102584 w 321659"/>
                  <a:gd name="connsiteY217" fmla="*/ 181546 h 943831"/>
                  <a:gd name="connsiteX218" fmla="*/ 114967 w 321659"/>
                  <a:gd name="connsiteY218" fmla="*/ 191167 h 943831"/>
                  <a:gd name="connsiteX219" fmla="*/ 115634 w 321659"/>
                  <a:gd name="connsiteY219" fmla="*/ 186023 h 943831"/>
                  <a:gd name="connsiteX220" fmla="*/ 108966 w 321659"/>
                  <a:gd name="connsiteY220" fmla="*/ 180118 h 943831"/>
                  <a:gd name="connsiteX221" fmla="*/ 116967 w 321659"/>
                  <a:gd name="connsiteY221" fmla="*/ 173736 h 943831"/>
                  <a:gd name="connsiteX222" fmla="*/ 104680 w 321659"/>
                  <a:gd name="connsiteY222" fmla="*/ 175736 h 943831"/>
                  <a:gd name="connsiteX223" fmla="*/ 102394 w 321659"/>
                  <a:gd name="connsiteY223" fmla="*/ 168783 h 943831"/>
                  <a:gd name="connsiteX224" fmla="*/ 106870 w 321659"/>
                  <a:gd name="connsiteY224" fmla="*/ 161639 h 943831"/>
                  <a:gd name="connsiteX225" fmla="*/ 93631 w 321659"/>
                  <a:gd name="connsiteY225" fmla="*/ 165068 h 943831"/>
                  <a:gd name="connsiteX226" fmla="*/ 87916 w 321659"/>
                  <a:gd name="connsiteY226" fmla="*/ 151447 h 943831"/>
                  <a:gd name="connsiteX227" fmla="*/ 87440 w 321659"/>
                  <a:gd name="connsiteY227" fmla="*/ 129540 h 943831"/>
                  <a:gd name="connsiteX228" fmla="*/ 70580 w 321659"/>
                  <a:gd name="connsiteY228" fmla="*/ 100584 h 943831"/>
                  <a:gd name="connsiteX229" fmla="*/ 79343 w 321659"/>
                  <a:gd name="connsiteY229" fmla="*/ 82391 h 943831"/>
                  <a:gd name="connsiteX230" fmla="*/ 82868 w 321659"/>
                  <a:gd name="connsiteY230" fmla="*/ 104108 h 943831"/>
                  <a:gd name="connsiteX231" fmla="*/ 87916 w 321659"/>
                  <a:gd name="connsiteY231" fmla="*/ 109442 h 943831"/>
                  <a:gd name="connsiteX232" fmla="*/ 84772 w 321659"/>
                  <a:gd name="connsiteY232" fmla="*/ 101155 h 943831"/>
                  <a:gd name="connsiteX233" fmla="*/ 90107 w 321659"/>
                  <a:gd name="connsiteY233" fmla="*/ 83439 h 943831"/>
                  <a:gd name="connsiteX234" fmla="*/ 111347 w 321659"/>
                  <a:gd name="connsiteY234" fmla="*/ 101536 h 943831"/>
                  <a:gd name="connsiteX235" fmla="*/ 102680 w 321659"/>
                  <a:gd name="connsiteY235" fmla="*/ 89249 h 943831"/>
                  <a:gd name="connsiteX236" fmla="*/ 102680 w 321659"/>
                  <a:gd name="connsiteY236" fmla="*/ 79820 h 943831"/>
                  <a:gd name="connsiteX237" fmla="*/ 88678 w 321659"/>
                  <a:gd name="connsiteY237" fmla="*/ 70675 h 943831"/>
                  <a:gd name="connsiteX238" fmla="*/ 104394 w 321659"/>
                  <a:gd name="connsiteY238" fmla="*/ 50196 h 943831"/>
                  <a:gd name="connsiteX239" fmla="*/ 99346 w 321659"/>
                  <a:gd name="connsiteY239" fmla="*/ 43910 h 943831"/>
                  <a:gd name="connsiteX240" fmla="*/ 110299 w 321659"/>
                  <a:gd name="connsiteY240" fmla="*/ 38100 h 943831"/>
                  <a:gd name="connsiteX241" fmla="*/ 119539 w 321659"/>
                  <a:gd name="connsiteY241" fmla="*/ 2381 h 943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</a:cxnLst>
                <a:rect l="l" t="t" r="r" b="b"/>
                <a:pathLst>
                  <a:path w="321659" h="943831">
                    <a:moveTo>
                      <a:pt x="215551" y="806482"/>
                    </a:moveTo>
                    <a:lnTo>
                      <a:pt x="236315" y="822103"/>
                    </a:lnTo>
                    <a:lnTo>
                      <a:pt x="251746" y="818769"/>
                    </a:lnTo>
                    <a:lnTo>
                      <a:pt x="248031" y="830675"/>
                    </a:lnTo>
                    <a:lnTo>
                      <a:pt x="259366" y="843439"/>
                    </a:lnTo>
                    <a:lnTo>
                      <a:pt x="252413" y="859917"/>
                    </a:lnTo>
                    <a:lnTo>
                      <a:pt x="261652" y="895255"/>
                    </a:lnTo>
                    <a:lnTo>
                      <a:pt x="250508" y="943832"/>
                    </a:lnTo>
                    <a:lnTo>
                      <a:pt x="248888" y="933735"/>
                    </a:lnTo>
                    <a:lnTo>
                      <a:pt x="241459" y="926116"/>
                    </a:lnTo>
                    <a:lnTo>
                      <a:pt x="239935" y="942118"/>
                    </a:lnTo>
                    <a:lnTo>
                      <a:pt x="237363" y="917067"/>
                    </a:lnTo>
                    <a:lnTo>
                      <a:pt x="229648" y="897921"/>
                    </a:lnTo>
                    <a:lnTo>
                      <a:pt x="234124" y="888206"/>
                    </a:lnTo>
                    <a:lnTo>
                      <a:pt x="230219" y="878014"/>
                    </a:lnTo>
                    <a:lnTo>
                      <a:pt x="239649" y="880491"/>
                    </a:lnTo>
                    <a:lnTo>
                      <a:pt x="244793" y="863536"/>
                    </a:lnTo>
                    <a:lnTo>
                      <a:pt x="230600" y="849344"/>
                    </a:lnTo>
                    <a:lnTo>
                      <a:pt x="221075" y="848392"/>
                    </a:lnTo>
                    <a:lnTo>
                      <a:pt x="208121" y="826294"/>
                    </a:lnTo>
                    <a:lnTo>
                      <a:pt x="204121" y="814483"/>
                    </a:lnTo>
                    <a:lnTo>
                      <a:pt x="209836" y="805719"/>
                    </a:lnTo>
                    <a:lnTo>
                      <a:pt x="215551" y="806482"/>
                    </a:lnTo>
                    <a:close/>
                    <a:moveTo>
                      <a:pt x="275844" y="751618"/>
                    </a:moveTo>
                    <a:lnTo>
                      <a:pt x="274796" y="780479"/>
                    </a:lnTo>
                    <a:lnTo>
                      <a:pt x="267176" y="787718"/>
                    </a:lnTo>
                    <a:lnTo>
                      <a:pt x="268510" y="806577"/>
                    </a:lnTo>
                    <a:lnTo>
                      <a:pt x="264414" y="808958"/>
                    </a:lnTo>
                    <a:lnTo>
                      <a:pt x="263938" y="819817"/>
                    </a:lnTo>
                    <a:lnTo>
                      <a:pt x="260128" y="819817"/>
                    </a:lnTo>
                    <a:lnTo>
                      <a:pt x="256222" y="807815"/>
                    </a:lnTo>
                    <a:lnTo>
                      <a:pt x="243935" y="809149"/>
                    </a:lnTo>
                    <a:lnTo>
                      <a:pt x="228505" y="794766"/>
                    </a:lnTo>
                    <a:lnTo>
                      <a:pt x="236792" y="798100"/>
                    </a:lnTo>
                    <a:lnTo>
                      <a:pt x="244602" y="795623"/>
                    </a:lnTo>
                    <a:lnTo>
                      <a:pt x="253174" y="772192"/>
                    </a:lnTo>
                    <a:lnTo>
                      <a:pt x="266510" y="754094"/>
                    </a:lnTo>
                    <a:lnTo>
                      <a:pt x="275844" y="751618"/>
                    </a:lnTo>
                    <a:close/>
                    <a:moveTo>
                      <a:pt x="40767" y="217741"/>
                    </a:moveTo>
                    <a:lnTo>
                      <a:pt x="73724" y="232505"/>
                    </a:lnTo>
                    <a:lnTo>
                      <a:pt x="75533" y="237934"/>
                    </a:lnTo>
                    <a:lnTo>
                      <a:pt x="58674" y="264986"/>
                    </a:lnTo>
                    <a:lnTo>
                      <a:pt x="51054" y="279368"/>
                    </a:lnTo>
                    <a:lnTo>
                      <a:pt x="38957" y="314230"/>
                    </a:lnTo>
                    <a:lnTo>
                      <a:pt x="37433" y="299371"/>
                    </a:lnTo>
                    <a:lnTo>
                      <a:pt x="26956" y="282416"/>
                    </a:lnTo>
                    <a:lnTo>
                      <a:pt x="36481" y="256794"/>
                    </a:lnTo>
                    <a:lnTo>
                      <a:pt x="34195" y="236696"/>
                    </a:lnTo>
                    <a:lnTo>
                      <a:pt x="26384" y="222599"/>
                    </a:lnTo>
                    <a:lnTo>
                      <a:pt x="40767" y="217741"/>
                    </a:lnTo>
                    <a:close/>
                    <a:moveTo>
                      <a:pt x="53626" y="118396"/>
                    </a:moveTo>
                    <a:lnTo>
                      <a:pt x="59341" y="128111"/>
                    </a:lnTo>
                    <a:lnTo>
                      <a:pt x="58198" y="140684"/>
                    </a:lnTo>
                    <a:lnTo>
                      <a:pt x="64199" y="135445"/>
                    </a:lnTo>
                    <a:lnTo>
                      <a:pt x="75057" y="150495"/>
                    </a:lnTo>
                    <a:lnTo>
                      <a:pt x="81820" y="177832"/>
                    </a:lnTo>
                    <a:lnTo>
                      <a:pt x="62674" y="201549"/>
                    </a:lnTo>
                    <a:lnTo>
                      <a:pt x="29147" y="208026"/>
                    </a:lnTo>
                    <a:lnTo>
                      <a:pt x="25336" y="206311"/>
                    </a:lnTo>
                    <a:lnTo>
                      <a:pt x="27337" y="145256"/>
                    </a:lnTo>
                    <a:lnTo>
                      <a:pt x="35338" y="135827"/>
                    </a:lnTo>
                    <a:lnTo>
                      <a:pt x="35052" y="120110"/>
                    </a:lnTo>
                    <a:lnTo>
                      <a:pt x="53626" y="118396"/>
                    </a:lnTo>
                    <a:close/>
                    <a:moveTo>
                      <a:pt x="78867" y="124301"/>
                    </a:moveTo>
                    <a:lnTo>
                      <a:pt x="85153" y="130778"/>
                    </a:lnTo>
                    <a:lnTo>
                      <a:pt x="81058" y="145352"/>
                    </a:lnTo>
                    <a:lnTo>
                      <a:pt x="67723" y="127921"/>
                    </a:lnTo>
                    <a:lnTo>
                      <a:pt x="68294" y="110680"/>
                    </a:lnTo>
                    <a:lnTo>
                      <a:pt x="78867" y="124301"/>
                    </a:lnTo>
                    <a:close/>
                    <a:moveTo>
                      <a:pt x="68675" y="60484"/>
                    </a:moveTo>
                    <a:lnTo>
                      <a:pt x="71152" y="64389"/>
                    </a:lnTo>
                    <a:lnTo>
                      <a:pt x="52578" y="91821"/>
                    </a:lnTo>
                    <a:lnTo>
                      <a:pt x="57055" y="100393"/>
                    </a:lnTo>
                    <a:lnTo>
                      <a:pt x="51054" y="103822"/>
                    </a:lnTo>
                    <a:lnTo>
                      <a:pt x="49435" y="111537"/>
                    </a:lnTo>
                    <a:lnTo>
                      <a:pt x="36767" y="116205"/>
                    </a:lnTo>
                    <a:lnTo>
                      <a:pt x="36957" y="93631"/>
                    </a:lnTo>
                    <a:lnTo>
                      <a:pt x="44958" y="92011"/>
                    </a:lnTo>
                    <a:lnTo>
                      <a:pt x="64008" y="56102"/>
                    </a:lnTo>
                    <a:lnTo>
                      <a:pt x="68675" y="60484"/>
                    </a:lnTo>
                    <a:close/>
                    <a:moveTo>
                      <a:pt x="119539" y="2381"/>
                    </a:moveTo>
                    <a:lnTo>
                      <a:pt x="126873" y="381"/>
                    </a:lnTo>
                    <a:lnTo>
                      <a:pt x="134874" y="7239"/>
                    </a:lnTo>
                    <a:lnTo>
                      <a:pt x="154781" y="0"/>
                    </a:lnTo>
                    <a:lnTo>
                      <a:pt x="168688" y="13906"/>
                    </a:lnTo>
                    <a:lnTo>
                      <a:pt x="160020" y="22574"/>
                    </a:lnTo>
                    <a:lnTo>
                      <a:pt x="170117" y="19431"/>
                    </a:lnTo>
                    <a:lnTo>
                      <a:pt x="176117" y="30099"/>
                    </a:lnTo>
                    <a:lnTo>
                      <a:pt x="192310" y="27337"/>
                    </a:lnTo>
                    <a:lnTo>
                      <a:pt x="192310" y="27337"/>
                    </a:lnTo>
                    <a:lnTo>
                      <a:pt x="205835" y="35147"/>
                    </a:lnTo>
                    <a:lnTo>
                      <a:pt x="208121" y="62198"/>
                    </a:lnTo>
                    <a:lnTo>
                      <a:pt x="204407" y="74104"/>
                    </a:lnTo>
                    <a:lnTo>
                      <a:pt x="190214" y="86582"/>
                    </a:lnTo>
                    <a:lnTo>
                      <a:pt x="186214" y="96869"/>
                    </a:lnTo>
                    <a:lnTo>
                      <a:pt x="184690" y="115252"/>
                    </a:lnTo>
                    <a:lnTo>
                      <a:pt x="190214" y="127254"/>
                    </a:lnTo>
                    <a:lnTo>
                      <a:pt x="177070" y="131254"/>
                    </a:lnTo>
                    <a:lnTo>
                      <a:pt x="176022" y="146780"/>
                    </a:lnTo>
                    <a:lnTo>
                      <a:pt x="184785" y="174307"/>
                    </a:lnTo>
                    <a:lnTo>
                      <a:pt x="171069" y="185928"/>
                    </a:lnTo>
                    <a:lnTo>
                      <a:pt x="180785" y="216408"/>
                    </a:lnTo>
                    <a:lnTo>
                      <a:pt x="195453" y="229648"/>
                    </a:lnTo>
                    <a:lnTo>
                      <a:pt x="192024" y="237649"/>
                    </a:lnTo>
                    <a:lnTo>
                      <a:pt x="184880" y="236220"/>
                    </a:lnTo>
                    <a:lnTo>
                      <a:pt x="157067" y="248698"/>
                    </a:lnTo>
                    <a:lnTo>
                      <a:pt x="152019" y="261938"/>
                    </a:lnTo>
                    <a:lnTo>
                      <a:pt x="160687" y="270224"/>
                    </a:lnTo>
                    <a:lnTo>
                      <a:pt x="153638" y="294132"/>
                    </a:lnTo>
                    <a:lnTo>
                      <a:pt x="192215" y="303752"/>
                    </a:lnTo>
                    <a:lnTo>
                      <a:pt x="197644" y="316706"/>
                    </a:lnTo>
                    <a:lnTo>
                      <a:pt x="211550" y="318230"/>
                    </a:lnTo>
                    <a:lnTo>
                      <a:pt x="209741" y="326993"/>
                    </a:lnTo>
                    <a:lnTo>
                      <a:pt x="222504" y="337280"/>
                    </a:lnTo>
                    <a:lnTo>
                      <a:pt x="223933" y="346710"/>
                    </a:lnTo>
                    <a:lnTo>
                      <a:pt x="252032" y="357664"/>
                    </a:lnTo>
                    <a:lnTo>
                      <a:pt x="249174" y="412528"/>
                    </a:lnTo>
                    <a:lnTo>
                      <a:pt x="233839" y="431863"/>
                    </a:lnTo>
                    <a:lnTo>
                      <a:pt x="218218" y="437102"/>
                    </a:lnTo>
                    <a:lnTo>
                      <a:pt x="212693" y="445961"/>
                    </a:lnTo>
                    <a:lnTo>
                      <a:pt x="230505" y="460248"/>
                    </a:lnTo>
                    <a:lnTo>
                      <a:pt x="255365" y="467773"/>
                    </a:lnTo>
                    <a:lnTo>
                      <a:pt x="260604" y="460343"/>
                    </a:lnTo>
                    <a:lnTo>
                      <a:pt x="278320" y="455771"/>
                    </a:lnTo>
                    <a:lnTo>
                      <a:pt x="284321" y="446437"/>
                    </a:lnTo>
                    <a:lnTo>
                      <a:pt x="292799" y="449199"/>
                    </a:lnTo>
                    <a:lnTo>
                      <a:pt x="300704" y="445579"/>
                    </a:lnTo>
                    <a:lnTo>
                      <a:pt x="319373" y="464248"/>
                    </a:lnTo>
                    <a:lnTo>
                      <a:pt x="319373" y="464248"/>
                    </a:lnTo>
                    <a:lnTo>
                      <a:pt x="321659" y="487203"/>
                    </a:lnTo>
                    <a:lnTo>
                      <a:pt x="311372" y="500539"/>
                    </a:lnTo>
                    <a:lnTo>
                      <a:pt x="299942" y="541782"/>
                    </a:lnTo>
                    <a:lnTo>
                      <a:pt x="284607" y="561308"/>
                    </a:lnTo>
                    <a:lnTo>
                      <a:pt x="294799" y="575786"/>
                    </a:lnTo>
                    <a:lnTo>
                      <a:pt x="294513" y="596360"/>
                    </a:lnTo>
                    <a:lnTo>
                      <a:pt x="294513" y="596360"/>
                    </a:lnTo>
                    <a:lnTo>
                      <a:pt x="280988" y="605218"/>
                    </a:lnTo>
                    <a:lnTo>
                      <a:pt x="289941" y="623983"/>
                    </a:lnTo>
                    <a:lnTo>
                      <a:pt x="276987" y="626936"/>
                    </a:lnTo>
                    <a:lnTo>
                      <a:pt x="267748" y="626269"/>
                    </a:lnTo>
                    <a:lnTo>
                      <a:pt x="259842" y="608838"/>
                    </a:lnTo>
                    <a:lnTo>
                      <a:pt x="258890" y="618554"/>
                    </a:lnTo>
                    <a:lnTo>
                      <a:pt x="250317" y="623792"/>
                    </a:lnTo>
                    <a:lnTo>
                      <a:pt x="253460" y="631888"/>
                    </a:lnTo>
                    <a:lnTo>
                      <a:pt x="248031" y="639032"/>
                    </a:lnTo>
                    <a:lnTo>
                      <a:pt x="227362" y="645414"/>
                    </a:lnTo>
                    <a:lnTo>
                      <a:pt x="221456" y="651796"/>
                    </a:lnTo>
                    <a:lnTo>
                      <a:pt x="200025" y="661892"/>
                    </a:lnTo>
                    <a:lnTo>
                      <a:pt x="193453" y="651320"/>
                    </a:lnTo>
                    <a:lnTo>
                      <a:pt x="186118" y="666750"/>
                    </a:lnTo>
                    <a:lnTo>
                      <a:pt x="151638" y="664940"/>
                    </a:lnTo>
                    <a:lnTo>
                      <a:pt x="145351" y="671417"/>
                    </a:lnTo>
                    <a:lnTo>
                      <a:pt x="153829" y="673418"/>
                    </a:lnTo>
                    <a:lnTo>
                      <a:pt x="163735" y="683514"/>
                    </a:lnTo>
                    <a:lnTo>
                      <a:pt x="161258" y="700088"/>
                    </a:lnTo>
                    <a:lnTo>
                      <a:pt x="168593" y="730662"/>
                    </a:lnTo>
                    <a:lnTo>
                      <a:pt x="153353" y="748475"/>
                    </a:lnTo>
                    <a:lnTo>
                      <a:pt x="147542" y="766381"/>
                    </a:lnTo>
                    <a:lnTo>
                      <a:pt x="152591" y="774192"/>
                    </a:lnTo>
                    <a:lnTo>
                      <a:pt x="145923" y="783050"/>
                    </a:lnTo>
                    <a:lnTo>
                      <a:pt x="142685" y="784288"/>
                    </a:lnTo>
                    <a:lnTo>
                      <a:pt x="138684" y="770191"/>
                    </a:lnTo>
                    <a:lnTo>
                      <a:pt x="132683" y="766953"/>
                    </a:lnTo>
                    <a:lnTo>
                      <a:pt x="127445" y="783336"/>
                    </a:lnTo>
                    <a:lnTo>
                      <a:pt x="116967" y="790004"/>
                    </a:lnTo>
                    <a:lnTo>
                      <a:pt x="108109" y="781907"/>
                    </a:lnTo>
                    <a:lnTo>
                      <a:pt x="99536" y="750475"/>
                    </a:lnTo>
                    <a:lnTo>
                      <a:pt x="90107" y="750475"/>
                    </a:lnTo>
                    <a:lnTo>
                      <a:pt x="83915" y="755523"/>
                    </a:lnTo>
                    <a:lnTo>
                      <a:pt x="76581" y="748379"/>
                    </a:lnTo>
                    <a:lnTo>
                      <a:pt x="78010" y="739997"/>
                    </a:lnTo>
                    <a:lnTo>
                      <a:pt x="71342" y="743331"/>
                    </a:lnTo>
                    <a:lnTo>
                      <a:pt x="56007" y="737711"/>
                    </a:lnTo>
                    <a:lnTo>
                      <a:pt x="49149" y="739711"/>
                    </a:lnTo>
                    <a:lnTo>
                      <a:pt x="49244" y="713518"/>
                    </a:lnTo>
                    <a:lnTo>
                      <a:pt x="32290" y="633508"/>
                    </a:lnTo>
                    <a:lnTo>
                      <a:pt x="0" y="515493"/>
                    </a:lnTo>
                    <a:lnTo>
                      <a:pt x="5810" y="507873"/>
                    </a:lnTo>
                    <a:lnTo>
                      <a:pt x="14859" y="519017"/>
                    </a:lnTo>
                    <a:lnTo>
                      <a:pt x="21907" y="522732"/>
                    </a:lnTo>
                    <a:lnTo>
                      <a:pt x="33147" y="547592"/>
                    </a:lnTo>
                    <a:lnTo>
                      <a:pt x="34480" y="523399"/>
                    </a:lnTo>
                    <a:lnTo>
                      <a:pt x="11525" y="504539"/>
                    </a:lnTo>
                    <a:lnTo>
                      <a:pt x="11049" y="498538"/>
                    </a:lnTo>
                    <a:lnTo>
                      <a:pt x="22384" y="490442"/>
                    </a:lnTo>
                    <a:lnTo>
                      <a:pt x="20955" y="474631"/>
                    </a:lnTo>
                    <a:lnTo>
                      <a:pt x="15907" y="471011"/>
                    </a:lnTo>
                    <a:lnTo>
                      <a:pt x="24765" y="465391"/>
                    </a:lnTo>
                    <a:lnTo>
                      <a:pt x="26194" y="450532"/>
                    </a:lnTo>
                    <a:lnTo>
                      <a:pt x="18383" y="406812"/>
                    </a:lnTo>
                    <a:lnTo>
                      <a:pt x="6286" y="397193"/>
                    </a:lnTo>
                    <a:lnTo>
                      <a:pt x="7430" y="392049"/>
                    </a:lnTo>
                    <a:lnTo>
                      <a:pt x="12573" y="398336"/>
                    </a:lnTo>
                    <a:lnTo>
                      <a:pt x="20383" y="397478"/>
                    </a:lnTo>
                    <a:lnTo>
                      <a:pt x="35338" y="380333"/>
                    </a:lnTo>
                    <a:lnTo>
                      <a:pt x="35528" y="362140"/>
                    </a:lnTo>
                    <a:lnTo>
                      <a:pt x="29718" y="349758"/>
                    </a:lnTo>
                    <a:lnTo>
                      <a:pt x="37719" y="340709"/>
                    </a:lnTo>
                    <a:lnTo>
                      <a:pt x="37243" y="317754"/>
                    </a:lnTo>
                    <a:lnTo>
                      <a:pt x="44577" y="312611"/>
                    </a:lnTo>
                    <a:lnTo>
                      <a:pt x="53054" y="279559"/>
                    </a:lnTo>
                    <a:lnTo>
                      <a:pt x="74581" y="245364"/>
                    </a:lnTo>
                    <a:lnTo>
                      <a:pt x="81629" y="240887"/>
                    </a:lnTo>
                    <a:lnTo>
                      <a:pt x="99155" y="252984"/>
                    </a:lnTo>
                    <a:lnTo>
                      <a:pt x="113443" y="273748"/>
                    </a:lnTo>
                    <a:lnTo>
                      <a:pt x="115253" y="265557"/>
                    </a:lnTo>
                    <a:lnTo>
                      <a:pt x="106870" y="245269"/>
                    </a:lnTo>
                    <a:lnTo>
                      <a:pt x="97822" y="236982"/>
                    </a:lnTo>
                    <a:lnTo>
                      <a:pt x="112109" y="230791"/>
                    </a:lnTo>
                    <a:lnTo>
                      <a:pt x="98870" y="226409"/>
                    </a:lnTo>
                    <a:lnTo>
                      <a:pt x="123920" y="204311"/>
                    </a:lnTo>
                    <a:lnTo>
                      <a:pt x="116681" y="204501"/>
                    </a:lnTo>
                    <a:lnTo>
                      <a:pt x="91345" y="224980"/>
                    </a:lnTo>
                    <a:lnTo>
                      <a:pt x="77629" y="215932"/>
                    </a:lnTo>
                    <a:lnTo>
                      <a:pt x="72104" y="204883"/>
                    </a:lnTo>
                    <a:lnTo>
                      <a:pt x="79629" y="190119"/>
                    </a:lnTo>
                    <a:lnTo>
                      <a:pt x="90392" y="182118"/>
                    </a:lnTo>
                    <a:lnTo>
                      <a:pt x="102584" y="181546"/>
                    </a:lnTo>
                    <a:lnTo>
                      <a:pt x="114967" y="191167"/>
                    </a:lnTo>
                    <a:lnTo>
                      <a:pt x="115634" y="186023"/>
                    </a:lnTo>
                    <a:lnTo>
                      <a:pt x="108966" y="180118"/>
                    </a:lnTo>
                    <a:lnTo>
                      <a:pt x="116967" y="173736"/>
                    </a:lnTo>
                    <a:lnTo>
                      <a:pt x="104680" y="175736"/>
                    </a:lnTo>
                    <a:lnTo>
                      <a:pt x="102394" y="168783"/>
                    </a:lnTo>
                    <a:lnTo>
                      <a:pt x="106870" y="161639"/>
                    </a:lnTo>
                    <a:lnTo>
                      <a:pt x="93631" y="165068"/>
                    </a:lnTo>
                    <a:lnTo>
                      <a:pt x="87916" y="151447"/>
                    </a:lnTo>
                    <a:lnTo>
                      <a:pt x="87440" y="129540"/>
                    </a:lnTo>
                    <a:lnTo>
                      <a:pt x="70580" y="100584"/>
                    </a:lnTo>
                    <a:lnTo>
                      <a:pt x="79343" y="82391"/>
                    </a:lnTo>
                    <a:lnTo>
                      <a:pt x="82868" y="104108"/>
                    </a:lnTo>
                    <a:lnTo>
                      <a:pt x="87916" y="109442"/>
                    </a:lnTo>
                    <a:lnTo>
                      <a:pt x="84772" y="101155"/>
                    </a:lnTo>
                    <a:lnTo>
                      <a:pt x="90107" y="83439"/>
                    </a:lnTo>
                    <a:lnTo>
                      <a:pt x="111347" y="101536"/>
                    </a:lnTo>
                    <a:lnTo>
                      <a:pt x="102680" y="89249"/>
                    </a:lnTo>
                    <a:lnTo>
                      <a:pt x="102680" y="79820"/>
                    </a:lnTo>
                    <a:lnTo>
                      <a:pt x="88678" y="70675"/>
                    </a:lnTo>
                    <a:lnTo>
                      <a:pt x="104394" y="50196"/>
                    </a:lnTo>
                    <a:lnTo>
                      <a:pt x="99346" y="43910"/>
                    </a:lnTo>
                    <a:lnTo>
                      <a:pt x="110299" y="38100"/>
                    </a:lnTo>
                    <a:lnTo>
                      <a:pt x="119539" y="2381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5" name="任意多边形: 形状 70"/>
              <p:cNvSpPr/>
              <p:nvPr>
                <p:custDataLst>
                  <p:tags r:id="rId123"/>
                </p:custDataLst>
              </p:nvPr>
            </p:nvSpPr>
            <p:spPr>
              <a:xfrm>
                <a:off x="5813" y="6935"/>
                <a:ext cx="14" cy="39"/>
              </a:xfrm>
              <a:custGeom>
                <a:avLst/>
                <a:gdLst>
                  <a:gd name="connsiteX0" fmla="*/ 22289 w 119824"/>
                  <a:gd name="connsiteY0" fmla="*/ 0 h 284797"/>
                  <a:gd name="connsiteX1" fmla="*/ 50768 w 119824"/>
                  <a:gd name="connsiteY1" fmla="*/ 17812 h 284797"/>
                  <a:gd name="connsiteX2" fmla="*/ 61055 w 119824"/>
                  <a:gd name="connsiteY2" fmla="*/ 56579 h 284797"/>
                  <a:gd name="connsiteX3" fmla="*/ 73819 w 119824"/>
                  <a:gd name="connsiteY3" fmla="*/ 52006 h 284797"/>
                  <a:gd name="connsiteX4" fmla="*/ 75057 w 119824"/>
                  <a:gd name="connsiteY4" fmla="*/ 64675 h 284797"/>
                  <a:gd name="connsiteX5" fmla="*/ 82201 w 119824"/>
                  <a:gd name="connsiteY5" fmla="*/ 73437 h 284797"/>
                  <a:gd name="connsiteX6" fmla="*/ 94679 w 119824"/>
                  <a:gd name="connsiteY6" fmla="*/ 77152 h 284797"/>
                  <a:gd name="connsiteX7" fmla="*/ 112395 w 119824"/>
                  <a:gd name="connsiteY7" fmla="*/ 65055 h 284797"/>
                  <a:gd name="connsiteX8" fmla="*/ 116396 w 119824"/>
                  <a:gd name="connsiteY8" fmla="*/ 68961 h 284797"/>
                  <a:gd name="connsiteX9" fmla="*/ 113348 w 119824"/>
                  <a:gd name="connsiteY9" fmla="*/ 80296 h 284797"/>
                  <a:gd name="connsiteX10" fmla="*/ 118777 w 119824"/>
                  <a:gd name="connsiteY10" fmla="*/ 83439 h 284797"/>
                  <a:gd name="connsiteX11" fmla="*/ 110204 w 119824"/>
                  <a:gd name="connsiteY11" fmla="*/ 92297 h 284797"/>
                  <a:gd name="connsiteX12" fmla="*/ 110966 w 119824"/>
                  <a:gd name="connsiteY12" fmla="*/ 103346 h 284797"/>
                  <a:gd name="connsiteX13" fmla="*/ 104585 w 119824"/>
                  <a:gd name="connsiteY13" fmla="*/ 101251 h 284797"/>
                  <a:gd name="connsiteX14" fmla="*/ 97727 w 119824"/>
                  <a:gd name="connsiteY14" fmla="*/ 112014 h 284797"/>
                  <a:gd name="connsiteX15" fmla="*/ 97631 w 119824"/>
                  <a:gd name="connsiteY15" fmla="*/ 126968 h 284797"/>
                  <a:gd name="connsiteX16" fmla="*/ 107823 w 119824"/>
                  <a:gd name="connsiteY16" fmla="*/ 136684 h 284797"/>
                  <a:gd name="connsiteX17" fmla="*/ 104680 w 119824"/>
                  <a:gd name="connsiteY17" fmla="*/ 139541 h 284797"/>
                  <a:gd name="connsiteX18" fmla="*/ 95536 w 119824"/>
                  <a:gd name="connsiteY18" fmla="*/ 135064 h 284797"/>
                  <a:gd name="connsiteX19" fmla="*/ 86963 w 119824"/>
                  <a:gd name="connsiteY19" fmla="*/ 142018 h 284797"/>
                  <a:gd name="connsiteX20" fmla="*/ 89630 w 119824"/>
                  <a:gd name="connsiteY20" fmla="*/ 163830 h 284797"/>
                  <a:gd name="connsiteX21" fmla="*/ 99441 w 119824"/>
                  <a:gd name="connsiteY21" fmla="*/ 175831 h 284797"/>
                  <a:gd name="connsiteX22" fmla="*/ 103061 w 119824"/>
                  <a:gd name="connsiteY22" fmla="*/ 194310 h 284797"/>
                  <a:gd name="connsiteX23" fmla="*/ 109252 w 119824"/>
                  <a:gd name="connsiteY23" fmla="*/ 196405 h 284797"/>
                  <a:gd name="connsiteX24" fmla="*/ 110966 w 119824"/>
                  <a:gd name="connsiteY24" fmla="*/ 186118 h 284797"/>
                  <a:gd name="connsiteX25" fmla="*/ 117443 w 119824"/>
                  <a:gd name="connsiteY25" fmla="*/ 183737 h 284797"/>
                  <a:gd name="connsiteX26" fmla="*/ 115443 w 119824"/>
                  <a:gd name="connsiteY26" fmla="*/ 197358 h 284797"/>
                  <a:gd name="connsiteX27" fmla="*/ 119825 w 119824"/>
                  <a:gd name="connsiteY27" fmla="*/ 203739 h 284797"/>
                  <a:gd name="connsiteX28" fmla="*/ 110776 w 119824"/>
                  <a:gd name="connsiteY28" fmla="*/ 207836 h 284797"/>
                  <a:gd name="connsiteX29" fmla="*/ 114967 w 119824"/>
                  <a:gd name="connsiteY29" fmla="*/ 215551 h 284797"/>
                  <a:gd name="connsiteX30" fmla="*/ 107252 w 119824"/>
                  <a:gd name="connsiteY30" fmla="*/ 209550 h 284797"/>
                  <a:gd name="connsiteX31" fmla="*/ 101822 w 119824"/>
                  <a:gd name="connsiteY31" fmla="*/ 212884 h 284797"/>
                  <a:gd name="connsiteX32" fmla="*/ 97250 w 119824"/>
                  <a:gd name="connsiteY32" fmla="*/ 207550 h 284797"/>
                  <a:gd name="connsiteX33" fmla="*/ 90106 w 119824"/>
                  <a:gd name="connsiteY33" fmla="*/ 212026 h 284797"/>
                  <a:gd name="connsiteX34" fmla="*/ 92488 w 119824"/>
                  <a:gd name="connsiteY34" fmla="*/ 217170 h 284797"/>
                  <a:gd name="connsiteX35" fmla="*/ 86773 w 119824"/>
                  <a:gd name="connsiteY35" fmla="*/ 225266 h 284797"/>
                  <a:gd name="connsiteX36" fmla="*/ 89630 w 119824"/>
                  <a:gd name="connsiteY36" fmla="*/ 232124 h 284797"/>
                  <a:gd name="connsiteX37" fmla="*/ 97822 w 119824"/>
                  <a:gd name="connsiteY37" fmla="*/ 233839 h 284797"/>
                  <a:gd name="connsiteX38" fmla="*/ 92678 w 119824"/>
                  <a:gd name="connsiteY38" fmla="*/ 237554 h 284797"/>
                  <a:gd name="connsiteX39" fmla="*/ 99060 w 119824"/>
                  <a:gd name="connsiteY39" fmla="*/ 256698 h 284797"/>
                  <a:gd name="connsiteX40" fmla="*/ 88297 w 119824"/>
                  <a:gd name="connsiteY40" fmla="*/ 248507 h 284797"/>
                  <a:gd name="connsiteX41" fmla="*/ 84011 w 119824"/>
                  <a:gd name="connsiteY41" fmla="*/ 254412 h 284797"/>
                  <a:gd name="connsiteX42" fmla="*/ 76962 w 119824"/>
                  <a:gd name="connsiteY42" fmla="*/ 233457 h 284797"/>
                  <a:gd name="connsiteX43" fmla="*/ 69152 w 119824"/>
                  <a:gd name="connsiteY43" fmla="*/ 232696 h 284797"/>
                  <a:gd name="connsiteX44" fmla="*/ 56198 w 119824"/>
                  <a:gd name="connsiteY44" fmla="*/ 242792 h 284797"/>
                  <a:gd name="connsiteX45" fmla="*/ 48387 w 119824"/>
                  <a:gd name="connsiteY45" fmla="*/ 264795 h 284797"/>
                  <a:gd name="connsiteX46" fmla="*/ 52197 w 119824"/>
                  <a:gd name="connsiteY46" fmla="*/ 270510 h 284797"/>
                  <a:gd name="connsiteX47" fmla="*/ 39243 w 119824"/>
                  <a:gd name="connsiteY47" fmla="*/ 276892 h 284797"/>
                  <a:gd name="connsiteX48" fmla="*/ 34290 w 119824"/>
                  <a:gd name="connsiteY48" fmla="*/ 284797 h 284797"/>
                  <a:gd name="connsiteX49" fmla="*/ 28385 w 119824"/>
                  <a:gd name="connsiteY49" fmla="*/ 284130 h 284797"/>
                  <a:gd name="connsiteX50" fmla="*/ 30766 w 119824"/>
                  <a:gd name="connsiteY50" fmla="*/ 273177 h 284797"/>
                  <a:gd name="connsiteX51" fmla="*/ 19717 w 119824"/>
                  <a:gd name="connsiteY51" fmla="*/ 273272 h 284797"/>
                  <a:gd name="connsiteX52" fmla="*/ 17145 w 119824"/>
                  <a:gd name="connsiteY52" fmla="*/ 265080 h 284797"/>
                  <a:gd name="connsiteX53" fmla="*/ 26194 w 119824"/>
                  <a:gd name="connsiteY53" fmla="*/ 254032 h 284797"/>
                  <a:gd name="connsiteX54" fmla="*/ 25717 w 119824"/>
                  <a:gd name="connsiteY54" fmla="*/ 245173 h 284797"/>
                  <a:gd name="connsiteX55" fmla="*/ 20002 w 119824"/>
                  <a:gd name="connsiteY55" fmla="*/ 241745 h 284797"/>
                  <a:gd name="connsiteX56" fmla="*/ 23431 w 119824"/>
                  <a:gd name="connsiteY56" fmla="*/ 236220 h 284797"/>
                  <a:gd name="connsiteX57" fmla="*/ 20860 w 119824"/>
                  <a:gd name="connsiteY57" fmla="*/ 221170 h 284797"/>
                  <a:gd name="connsiteX58" fmla="*/ 2000 w 119824"/>
                  <a:gd name="connsiteY58" fmla="*/ 202120 h 284797"/>
                  <a:gd name="connsiteX59" fmla="*/ 4191 w 119824"/>
                  <a:gd name="connsiteY59" fmla="*/ 197834 h 284797"/>
                  <a:gd name="connsiteX60" fmla="*/ 19907 w 119824"/>
                  <a:gd name="connsiteY60" fmla="*/ 202025 h 284797"/>
                  <a:gd name="connsiteX61" fmla="*/ 24194 w 119824"/>
                  <a:gd name="connsiteY61" fmla="*/ 187642 h 284797"/>
                  <a:gd name="connsiteX62" fmla="*/ 9811 w 119824"/>
                  <a:gd name="connsiteY62" fmla="*/ 177069 h 284797"/>
                  <a:gd name="connsiteX63" fmla="*/ 2857 w 119824"/>
                  <a:gd name="connsiteY63" fmla="*/ 178308 h 284797"/>
                  <a:gd name="connsiteX64" fmla="*/ 0 w 119824"/>
                  <a:gd name="connsiteY64" fmla="*/ 170021 h 284797"/>
                  <a:gd name="connsiteX65" fmla="*/ 2953 w 119824"/>
                  <a:gd name="connsiteY65" fmla="*/ 161448 h 284797"/>
                  <a:gd name="connsiteX66" fmla="*/ 12764 w 119824"/>
                  <a:gd name="connsiteY66" fmla="*/ 160877 h 284797"/>
                  <a:gd name="connsiteX67" fmla="*/ 16193 w 119824"/>
                  <a:gd name="connsiteY67" fmla="*/ 155734 h 284797"/>
                  <a:gd name="connsiteX68" fmla="*/ 8096 w 119824"/>
                  <a:gd name="connsiteY68" fmla="*/ 135921 h 284797"/>
                  <a:gd name="connsiteX69" fmla="*/ 17335 w 119824"/>
                  <a:gd name="connsiteY69" fmla="*/ 138303 h 284797"/>
                  <a:gd name="connsiteX70" fmla="*/ 21717 w 119824"/>
                  <a:gd name="connsiteY70" fmla="*/ 129730 h 284797"/>
                  <a:gd name="connsiteX71" fmla="*/ 19145 w 119824"/>
                  <a:gd name="connsiteY71" fmla="*/ 109538 h 284797"/>
                  <a:gd name="connsiteX72" fmla="*/ 8858 w 119824"/>
                  <a:gd name="connsiteY72" fmla="*/ 104013 h 284797"/>
                  <a:gd name="connsiteX73" fmla="*/ 12573 w 119824"/>
                  <a:gd name="connsiteY73" fmla="*/ 90964 h 284797"/>
                  <a:gd name="connsiteX74" fmla="*/ 8001 w 119824"/>
                  <a:gd name="connsiteY74" fmla="*/ 82582 h 284797"/>
                  <a:gd name="connsiteX75" fmla="*/ 8953 w 119824"/>
                  <a:gd name="connsiteY75" fmla="*/ 78200 h 284797"/>
                  <a:gd name="connsiteX76" fmla="*/ 24670 w 119824"/>
                  <a:gd name="connsiteY76" fmla="*/ 71532 h 284797"/>
                  <a:gd name="connsiteX77" fmla="*/ 27908 w 119824"/>
                  <a:gd name="connsiteY77" fmla="*/ 59055 h 284797"/>
                  <a:gd name="connsiteX78" fmla="*/ 16478 w 119824"/>
                  <a:gd name="connsiteY78" fmla="*/ 2000 h 284797"/>
                  <a:gd name="connsiteX79" fmla="*/ 22289 w 119824"/>
                  <a:gd name="connsiteY79" fmla="*/ 0 h 28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119824" h="284797">
                    <a:moveTo>
                      <a:pt x="22289" y="0"/>
                    </a:moveTo>
                    <a:lnTo>
                      <a:pt x="50768" y="17812"/>
                    </a:lnTo>
                    <a:lnTo>
                      <a:pt x="61055" y="56579"/>
                    </a:lnTo>
                    <a:lnTo>
                      <a:pt x="73819" y="52006"/>
                    </a:lnTo>
                    <a:lnTo>
                      <a:pt x="75057" y="64675"/>
                    </a:lnTo>
                    <a:lnTo>
                      <a:pt x="82201" y="73437"/>
                    </a:lnTo>
                    <a:lnTo>
                      <a:pt x="94679" y="77152"/>
                    </a:lnTo>
                    <a:lnTo>
                      <a:pt x="112395" y="65055"/>
                    </a:lnTo>
                    <a:lnTo>
                      <a:pt x="116396" y="68961"/>
                    </a:lnTo>
                    <a:lnTo>
                      <a:pt x="113348" y="80296"/>
                    </a:lnTo>
                    <a:lnTo>
                      <a:pt x="118777" y="83439"/>
                    </a:lnTo>
                    <a:lnTo>
                      <a:pt x="110204" y="92297"/>
                    </a:lnTo>
                    <a:lnTo>
                      <a:pt x="110966" y="103346"/>
                    </a:lnTo>
                    <a:lnTo>
                      <a:pt x="104585" y="101251"/>
                    </a:lnTo>
                    <a:lnTo>
                      <a:pt x="97727" y="112014"/>
                    </a:lnTo>
                    <a:lnTo>
                      <a:pt x="97631" y="126968"/>
                    </a:lnTo>
                    <a:lnTo>
                      <a:pt x="107823" y="136684"/>
                    </a:lnTo>
                    <a:lnTo>
                      <a:pt x="104680" y="139541"/>
                    </a:lnTo>
                    <a:lnTo>
                      <a:pt x="95536" y="135064"/>
                    </a:lnTo>
                    <a:lnTo>
                      <a:pt x="86963" y="142018"/>
                    </a:lnTo>
                    <a:lnTo>
                      <a:pt x="89630" y="163830"/>
                    </a:lnTo>
                    <a:lnTo>
                      <a:pt x="99441" y="175831"/>
                    </a:lnTo>
                    <a:lnTo>
                      <a:pt x="103061" y="194310"/>
                    </a:lnTo>
                    <a:lnTo>
                      <a:pt x="109252" y="196405"/>
                    </a:lnTo>
                    <a:lnTo>
                      <a:pt x="110966" y="186118"/>
                    </a:lnTo>
                    <a:lnTo>
                      <a:pt x="117443" y="183737"/>
                    </a:lnTo>
                    <a:lnTo>
                      <a:pt x="115443" y="197358"/>
                    </a:lnTo>
                    <a:lnTo>
                      <a:pt x="119825" y="203739"/>
                    </a:lnTo>
                    <a:lnTo>
                      <a:pt x="110776" y="207836"/>
                    </a:lnTo>
                    <a:lnTo>
                      <a:pt x="114967" y="215551"/>
                    </a:lnTo>
                    <a:lnTo>
                      <a:pt x="107252" y="209550"/>
                    </a:lnTo>
                    <a:lnTo>
                      <a:pt x="101822" y="212884"/>
                    </a:lnTo>
                    <a:lnTo>
                      <a:pt x="97250" y="207550"/>
                    </a:lnTo>
                    <a:lnTo>
                      <a:pt x="90106" y="212026"/>
                    </a:lnTo>
                    <a:lnTo>
                      <a:pt x="92488" y="217170"/>
                    </a:lnTo>
                    <a:lnTo>
                      <a:pt x="86773" y="225266"/>
                    </a:lnTo>
                    <a:lnTo>
                      <a:pt x="89630" y="232124"/>
                    </a:lnTo>
                    <a:lnTo>
                      <a:pt x="97822" y="233839"/>
                    </a:lnTo>
                    <a:lnTo>
                      <a:pt x="92678" y="237554"/>
                    </a:lnTo>
                    <a:lnTo>
                      <a:pt x="99060" y="256698"/>
                    </a:lnTo>
                    <a:lnTo>
                      <a:pt x="88297" y="248507"/>
                    </a:lnTo>
                    <a:lnTo>
                      <a:pt x="84011" y="254412"/>
                    </a:lnTo>
                    <a:lnTo>
                      <a:pt x="76962" y="233457"/>
                    </a:lnTo>
                    <a:lnTo>
                      <a:pt x="69152" y="232696"/>
                    </a:lnTo>
                    <a:lnTo>
                      <a:pt x="56198" y="242792"/>
                    </a:lnTo>
                    <a:lnTo>
                      <a:pt x="48387" y="264795"/>
                    </a:lnTo>
                    <a:lnTo>
                      <a:pt x="52197" y="270510"/>
                    </a:lnTo>
                    <a:lnTo>
                      <a:pt x="39243" y="276892"/>
                    </a:lnTo>
                    <a:lnTo>
                      <a:pt x="34290" y="284797"/>
                    </a:lnTo>
                    <a:lnTo>
                      <a:pt x="28385" y="284130"/>
                    </a:lnTo>
                    <a:lnTo>
                      <a:pt x="30766" y="273177"/>
                    </a:lnTo>
                    <a:lnTo>
                      <a:pt x="19717" y="273272"/>
                    </a:lnTo>
                    <a:lnTo>
                      <a:pt x="17145" y="265080"/>
                    </a:lnTo>
                    <a:lnTo>
                      <a:pt x="26194" y="254032"/>
                    </a:lnTo>
                    <a:lnTo>
                      <a:pt x="25717" y="245173"/>
                    </a:lnTo>
                    <a:lnTo>
                      <a:pt x="20002" y="241745"/>
                    </a:lnTo>
                    <a:lnTo>
                      <a:pt x="23431" y="236220"/>
                    </a:lnTo>
                    <a:lnTo>
                      <a:pt x="20860" y="221170"/>
                    </a:lnTo>
                    <a:lnTo>
                      <a:pt x="2000" y="202120"/>
                    </a:lnTo>
                    <a:lnTo>
                      <a:pt x="4191" y="197834"/>
                    </a:lnTo>
                    <a:lnTo>
                      <a:pt x="19907" y="202025"/>
                    </a:lnTo>
                    <a:lnTo>
                      <a:pt x="24194" y="187642"/>
                    </a:lnTo>
                    <a:lnTo>
                      <a:pt x="9811" y="177069"/>
                    </a:lnTo>
                    <a:lnTo>
                      <a:pt x="2857" y="178308"/>
                    </a:lnTo>
                    <a:lnTo>
                      <a:pt x="0" y="170021"/>
                    </a:lnTo>
                    <a:lnTo>
                      <a:pt x="2953" y="161448"/>
                    </a:lnTo>
                    <a:lnTo>
                      <a:pt x="12764" y="160877"/>
                    </a:lnTo>
                    <a:lnTo>
                      <a:pt x="16193" y="155734"/>
                    </a:lnTo>
                    <a:lnTo>
                      <a:pt x="8096" y="135921"/>
                    </a:lnTo>
                    <a:lnTo>
                      <a:pt x="17335" y="138303"/>
                    </a:lnTo>
                    <a:lnTo>
                      <a:pt x="21717" y="129730"/>
                    </a:lnTo>
                    <a:lnTo>
                      <a:pt x="19145" y="109538"/>
                    </a:lnTo>
                    <a:lnTo>
                      <a:pt x="8858" y="104013"/>
                    </a:lnTo>
                    <a:lnTo>
                      <a:pt x="12573" y="90964"/>
                    </a:lnTo>
                    <a:lnTo>
                      <a:pt x="8001" y="82582"/>
                    </a:lnTo>
                    <a:lnTo>
                      <a:pt x="8953" y="78200"/>
                    </a:lnTo>
                    <a:lnTo>
                      <a:pt x="24670" y="71532"/>
                    </a:lnTo>
                    <a:lnTo>
                      <a:pt x="27908" y="59055"/>
                    </a:lnTo>
                    <a:lnTo>
                      <a:pt x="16478" y="2000"/>
                    </a:lnTo>
                    <a:lnTo>
                      <a:pt x="22289" y="0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6" name="任意多边形: 形状 71"/>
              <p:cNvSpPr/>
              <p:nvPr>
                <p:custDataLst>
                  <p:tags r:id="rId124"/>
                </p:custDataLst>
              </p:nvPr>
            </p:nvSpPr>
            <p:spPr>
              <a:xfrm>
                <a:off x="5826" y="6764"/>
                <a:ext cx="120" cy="163"/>
              </a:xfrm>
              <a:custGeom>
                <a:avLst/>
                <a:gdLst>
                  <a:gd name="connsiteX0" fmla="*/ 1045274 w 1058513"/>
                  <a:gd name="connsiteY0" fmla="*/ 347472 h 1179671"/>
                  <a:gd name="connsiteX1" fmla="*/ 1051560 w 1058513"/>
                  <a:gd name="connsiteY1" fmla="*/ 348234 h 1179671"/>
                  <a:gd name="connsiteX2" fmla="*/ 1051751 w 1058513"/>
                  <a:gd name="connsiteY2" fmla="*/ 356997 h 1179671"/>
                  <a:gd name="connsiteX3" fmla="*/ 1058513 w 1058513"/>
                  <a:gd name="connsiteY3" fmla="*/ 360236 h 1179671"/>
                  <a:gd name="connsiteX4" fmla="*/ 1036606 w 1058513"/>
                  <a:gd name="connsiteY4" fmla="*/ 396526 h 1179671"/>
                  <a:gd name="connsiteX5" fmla="*/ 1036225 w 1058513"/>
                  <a:gd name="connsiteY5" fmla="*/ 404431 h 1179671"/>
                  <a:gd name="connsiteX6" fmla="*/ 1047655 w 1058513"/>
                  <a:gd name="connsiteY6" fmla="*/ 424529 h 1179671"/>
                  <a:gd name="connsiteX7" fmla="*/ 1032129 w 1058513"/>
                  <a:gd name="connsiteY7" fmla="*/ 425768 h 1179671"/>
                  <a:gd name="connsiteX8" fmla="*/ 1025843 w 1058513"/>
                  <a:gd name="connsiteY8" fmla="*/ 436531 h 1179671"/>
                  <a:gd name="connsiteX9" fmla="*/ 1018223 w 1058513"/>
                  <a:gd name="connsiteY9" fmla="*/ 437388 h 1179671"/>
                  <a:gd name="connsiteX10" fmla="*/ 1006602 w 1058513"/>
                  <a:gd name="connsiteY10" fmla="*/ 457485 h 1179671"/>
                  <a:gd name="connsiteX11" fmla="*/ 991457 w 1058513"/>
                  <a:gd name="connsiteY11" fmla="*/ 455676 h 1179671"/>
                  <a:gd name="connsiteX12" fmla="*/ 977551 w 1058513"/>
                  <a:gd name="connsiteY12" fmla="*/ 464439 h 1179671"/>
                  <a:gd name="connsiteX13" fmla="*/ 968978 w 1058513"/>
                  <a:gd name="connsiteY13" fmla="*/ 456057 h 1179671"/>
                  <a:gd name="connsiteX14" fmla="*/ 954786 w 1058513"/>
                  <a:gd name="connsiteY14" fmla="*/ 459105 h 1179671"/>
                  <a:gd name="connsiteX15" fmla="*/ 954691 w 1058513"/>
                  <a:gd name="connsiteY15" fmla="*/ 451961 h 1179671"/>
                  <a:gd name="connsiteX16" fmla="*/ 959739 w 1058513"/>
                  <a:gd name="connsiteY16" fmla="*/ 451104 h 1179671"/>
                  <a:gd name="connsiteX17" fmla="*/ 958215 w 1058513"/>
                  <a:gd name="connsiteY17" fmla="*/ 433483 h 1179671"/>
                  <a:gd name="connsiteX18" fmla="*/ 947928 w 1058513"/>
                  <a:gd name="connsiteY18" fmla="*/ 410813 h 1179671"/>
                  <a:gd name="connsiteX19" fmla="*/ 957453 w 1058513"/>
                  <a:gd name="connsiteY19" fmla="*/ 407003 h 1179671"/>
                  <a:gd name="connsiteX20" fmla="*/ 957929 w 1058513"/>
                  <a:gd name="connsiteY20" fmla="*/ 381191 h 1179671"/>
                  <a:gd name="connsiteX21" fmla="*/ 954215 w 1058513"/>
                  <a:gd name="connsiteY21" fmla="*/ 368903 h 1179671"/>
                  <a:gd name="connsiteX22" fmla="*/ 944023 w 1058513"/>
                  <a:gd name="connsiteY22" fmla="*/ 359378 h 1179671"/>
                  <a:gd name="connsiteX23" fmla="*/ 988409 w 1058513"/>
                  <a:gd name="connsiteY23" fmla="*/ 348615 h 1179671"/>
                  <a:gd name="connsiteX24" fmla="*/ 998601 w 1058513"/>
                  <a:gd name="connsiteY24" fmla="*/ 359187 h 1179671"/>
                  <a:gd name="connsiteX25" fmla="*/ 1011079 w 1058513"/>
                  <a:gd name="connsiteY25" fmla="*/ 356997 h 1179671"/>
                  <a:gd name="connsiteX26" fmla="*/ 1017651 w 1058513"/>
                  <a:gd name="connsiteY26" fmla="*/ 365474 h 1179671"/>
                  <a:gd name="connsiteX27" fmla="*/ 1026890 w 1058513"/>
                  <a:gd name="connsiteY27" fmla="*/ 363093 h 1179671"/>
                  <a:gd name="connsiteX28" fmla="*/ 1034224 w 1058513"/>
                  <a:gd name="connsiteY28" fmla="*/ 368332 h 1179671"/>
                  <a:gd name="connsiteX29" fmla="*/ 1043464 w 1058513"/>
                  <a:gd name="connsiteY29" fmla="*/ 354997 h 1179671"/>
                  <a:gd name="connsiteX30" fmla="*/ 1042416 w 1058513"/>
                  <a:gd name="connsiteY30" fmla="*/ 346329 h 1179671"/>
                  <a:gd name="connsiteX31" fmla="*/ 1045274 w 1058513"/>
                  <a:gd name="connsiteY31" fmla="*/ 347472 h 1179671"/>
                  <a:gd name="connsiteX32" fmla="*/ 190595 w 1058513"/>
                  <a:gd name="connsiteY32" fmla="*/ 340043 h 1179671"/>
                  <a:gd name="connsiteX33" fmla="*/ 208217 w 1058513"/>
                  <a:gd name="connsiteY33" fmla="*/ 322516 h 1179671"/>
                  <a:gd name="connsiteX34" fmla="*/ 209645 w 1058513"/>
                  <a:gd name="connsiteY34" fmla="*/ 284702 h 1179671"/>
                  <a:gd name="connsiteX35" fmla="*/ 218504 w 1058513"/>
                  <a:gd name="connsiteY35" fmla="*/ 281083 h 1179671"/>
                  <a:gd name="connsiteX36" fmla="*/ 224409 w 1058513"/>
                  <a:gd name="connsiteY36" fmla="*/ 286893 h 1179671"/>
                  <a:gd name="connsiteX37" fmla="*/ 242316 w 1058513"/>
                  <a:gd name="connsiteY37" fmla="*/ 274320 h 1179671"/>
                  <a:gd name="connsiteX38" fmla="*/ 258604 w 1058513"/>
                  <a:gd name="connsiteY38" fmla="*/ 273748 h 1179671"/>
                  <a:gd name="connsiteX39" fmla="*/ 275654 w 1058513"/>
                  <a:gd name="connsiteY39" fmla="*/ 256318 h 1179671"/>
                  <a:gd name="connsiteX40" fmla="*/ 284512 w 1058513"/>
                  <a:gd name="connsiteY40" fmla="*/ 259366 h 1179671"/>
                  <a:gd name="connsiteX41" fmla="*/ 296894 w 1058513"/>
                  <a:gd name="connsiteY41" fmla="*/ 253269 h 1179671"/>
                  <a:gd name="connsiteX42" fmla="*/ 312706 w 1058513"/>
                  <a:gd name="connsiteY42" fmla="*/ 262794 h 1179671"/>
                  <a:gd name="connsiteX43" fmla="*/ 331089 w 1058513"/>
                  <a:gd name="connsiteY43" fmla="*/ 262794 h 1179671"/>
                  <a:gd name="connsiteX44" fmla="*/ 334042 w 1058513"/>
                  <a:gd name="connsiteY44" fmla="*/ 268414 h 1179671"/>
                  <a:gd name="connsiteX45" fmla="*/ 349948 w 1058513"/>
                  <a:gd name="connsiteY45" fmla="*/ 269177 h 1179671"/>
                  <a:gd name="connsiteX46" fmla="*/ 356044 w 1058513"/>
                  <a:gd name="connsiteY46" fmla="*/ 274129 h 1179671"/>
                  <a:gd name="connsiteX47" fmla="*/ 361569 w 1058513"/>
                  <a:gd name="connsiteY47" fmla="*/ 269462 h 1179671"/>
                  <a:gd name="connsiteX48" fmla="*/ 363284 w 1058513"/>
                  <a:gd name="connsiteY48" fmla="*/ 276510 h 1179671"/>
                  <a:gd name="connsiteX49" fmla="*/ 380048 w 1058513"/>
                  <a:gd name="connsiteY49" fmla="*/ 280416 h 1179671"/>
                  <a:gd name="connsiteX50" fmla="*/ 392049 w 1058513"/>
                  <a:gd name="connsiteY50" fmla="*/ 297847 h 1179671"/>
                  <a:gd name="connsiteX51" fmla="*/ 406527 w 1058513"/>
                  <a:gd name="connsiteY51" fmla="*/ 307657 h 1179671"/>
                  <a:gd name="connsiteX52" fmla="*/ 419862 w 1058513"/>
                  <a:gd name="connsiteY52" fmla="*/ 300228 h 1179671"/>
                  <a:gd name="connsiteX53" fmla="*/ 409861 w 1058513"/>
                  <a:gd name="connsiteY53" fmla="*/ 290703 h 1179671"/>
                  <a:gd name="connsiteX54" fmla="*/ 410432 w 1058513"/>
                  <a:gd name="connsiteY54" fmla="*/ 285845 h 1179671"/>
                  <a:gd name="connsiteX55" fmla="*/ 404622 w 1058513"/>
                  <a:gd name="connsiteY55" fmla="*/ 283940 h 1179671"/>
                  <a:gd name="connsiteX56" fmla="*/ 408623 w 1058513"/>
                  <a:gd name="connsiteY56" fmla="*/ 273844 h 1179671"/>
                  <a:gd name="connsiteX57" fmla="*/ 424244 w 1058513"/>
                  <a:gd name="connsiteY57" fmla="*/ 273844 h 1179671"/>
                  <a:gd name="connsiteX58" fmla="*/ 433769 w 1058513"/>
                  <a:gd name="connsiteY58" fmla="*/ 280606 h 1179671"/>
                  <a:gd name="connsiteX59" fmla="*/ 440817 w 1058513"/>
                  <a:gd name="connsiteY59" fmla="*/ 274320 h 1179671"/>
                  <a:gd name="connsiteX60" fmla="*/ 460534 w 1058513"/>
                  <a:gd name="connsiteY60" fmla="*/ 273844 h 1179671"/>
                  <a:gd name="connsiteX61" fmla="*/ 460534 w 1058513"/>
                  <a:gd name="connsiteY61" fmla="*/ 273844 h 1179671"/>
                  <a:gd name="connsiteX62" fmla="*/ 467963 w 1058513"/>
                  <a:gd name="connsiteY62" fmla="*/ 305467 h 1179671"/>
                  <a:gd name="connsiteX63" fmla="*/ 492919 w 1058513"/>
                  <a:gd name="connsiteY63" fmla="*/ 339757 h 1179671"/>
                  <a:gd name="connsiteX64" fmla="*/ 492728 w 1058513"/>
                  <a:gd name="connsiteY64" fmla="*/ 360616 h 1179671"/>
                  <a:gd name="connsiteX65" fmla="*/ 513588 w 1058513"/>
                  <a:gd name="connsiteY65" fmla="*/ 415385 h 1179671"/>
                  <a:gd name="connsiteX66" fmla="*/ 527685 w 1058513"/>
                  <a:gd name="connsiteY66" fmla="*/ 439102 h 1179671"/>
                  <a:gd name="connsiteX67" fmla="*/ 555307 w 1058513"/>
                  <a:gd name="connsiteY67" fmla="*/ 472344 h 1179671"/>
                  <a:gd name="connsiteX68" fmla="*/ 544925 w 1058513"/>
                  <a:gd name="connsiteY68" fmla="*/ 468535 h 1179671"/>
                  <a:gd name="connsiteX69" fmla="*/ 526732 w 1058513"/>
                  <a:gd name="connsiteY69" fmla="*/ 489871 h 1179671"/>
                  <a:gd name="connsiteX70" fmla="*/ 527209 w 1058513"/>
                  <a:gd name="connsiteY70" fmla="*/ 494729 h 1179671"/>
                  <a:gd name="connsiteX71" fmla="*/ 512445 w 1058513"/>
                  <a:gd name="connsiteY71" fmla="*/ 499967 h 1179671"/>
                  <a:gd name="connsiteX72" fmla="*/ 498729 w 1058513"/>
                  <a:gd name="connsiteY72" fmla="*/ 510540 h 1179671"/>
                  <a:gd name="connsiteX73" fmla="*/ 496919 w 1058513"/>
                  <a:gd name="connsiteY73" fmla="*/ 516827 h 1179671"/>
                  <a:gd name="connsiteX74" fmla="*/ 498538 w 1058513"/>
                  <a:gd name="connsiteY74" fmla="*/ 539782 h 1179671"/>
                  <a:gd name="connsiteX75" fmla="*/ 504635 w 1058513"/>
                  <a:gd name="connsiteY75" fmla="*/ 548450 h 1179671"/>
                  <a:gd name="connsiteX76" fmla="*/ 501206 w 1058513"/>
                  <a:gd name="connsiteY76" fmla="*/ 561975 h 1179671"/>
                  <a:gd name="connsiteX77" fmla="*/ 512636 w 1058513"/>
                  <a:gd name="connsiteY77" fmla="*/ 576358 h 1179671"/>
                  <a:gd name="connsiteX78" fmla="*/ 529590 w 1058513"/>
                  <a:gd name="connsiteY78" fmla="*/ 586740 h 1179671"/>
                  <a:gd name="connsiteX79" fmla="*/ 556927 w 1058513"/>
                  <a:gd name="connsiteY79" fmla="*/ 571309 h 1179671"/>
                  <a:gd name="connsiteX80" fmla="*/ 560641 w 1058513"/>
                  <a:gd name="connsiteY80" fmla="*/ 578834 h 1179671"/>
                  <a:gd name="connsiteX81" fmla="*/ 564166 w 1058513"/>
                  <a:gd name="connsiteY81" fmla="*/ 579215 h 1179671"/>
                  <a:gd name="connsiteX82" fmla="*/ 571690 w 1058513"/>
                  <a:gd name="connsiteY82" fmla="*/ 583311 h 1179671"/>
                  <a:gd name="connsiteX83" fmla="*/ 576167 w 1058513"/>
                  <a:gd name="connsiteY83" fmla="*/ 592931 h 1179671"/>
                  <a:gd name="connsiteX84" fmla="*/ 590931 w 1058513"/>
                  <a:gd name="connsiteY84" fmla="*/ 588550 h 1179671"/>
                  <a:gd name="connsiteX85" fmla="*/ 590074 w 1058513"/>
                  <a:gd name="connsiteY85" fmla="*/ 600456 h 1179671"/>
                  <a:gd name="connsiteX86" fmla="*/ 595789 w 1058513"/>
                  <a:gd name="connsiteY86" fmla="*/ 605123 h 1179671"/>
                  <a:gd name="connsiteX87" fmla="*/ 623507 w 1058513"/>
                  <a:gd name="connsiteY87" fmla="*/ 594931 h 1179671"/>
                  <a:gd name="connsiteX88" fmla="*/ 657987 w 1058513"/>
                  <a:gd name="connsiteY88" fmla="*/ 599694 h 1179671"/>
                  <a:gd name="connsiteX89" fmla="*/ 661892 w 1058513"/>
                  <a:gd name="connsiteY89" fmla="*/ 593407 h 1179671"/>
                  <a:gd name="connsiteX90" fmla="*/ 674370 w 1058513"/>
                  <a:gd name="connsiteY90" fmla="*/ 589788 h 1179671"/>
                  <a:gd name="connsiteX91" fmla="*/ 682752 w 1058513"/>
                  <a:gd name="connsiteY91" fmla="*/ 563785 h 1179671"/>
                  <a:gd name="connsiteX92" fmla="*/ 698468 w 1058513"/>
                  <a:gd name="connsiteY92" fmla="*/ 544068 h 1179671"/>
                  <a:gd name="connsiteX93" fmla="*/ 747522 w 1058513"/>
                  <a:gd name="connsiteY93" fmla="*/ 555212 h 1179671"/>
                  <a:gd name="connsiteX94" fmla="*/ 773620 w 1058513"/>
                  <a:gd name="connsiteY94" fmla="*/ 531114 h 1179671"/>
                  <a:gd name="connsiteX95" fmla="*/ 786765 w 1058513"/>
                  <a:gd name="connsiteY95" fmla="*/ 532066 h 1179671"/>
                  <a:gd name="connsiteX96" fmla="*/ 796099 w 1058513"/>
                  <a:gd name="connsiteY96" fmla="*/ 525685 h 1179671"/>
                  <a:gd name="connsiteX97" fmla="*/ 795337 w 1058513"/>
                  <a:gd name="connsiteY97" fmla="*/ 510159 h 1179671"/>
                  <a:gd name="connsiteX98" fmla="*/ 802862 w 1058513"/>
                  <a:gd name="connsiteY98" fmla="*/ 517874 h 1179671"/>
                  <a:gd name="connsiteX99" fmla="*/ 823055 w 1058513"/>
                  <a:gd name="connsiteY99" fmla="*/ 526352 h 1179671"/>
                  <a:gd name="connsiteX100" fmla="*/ 834961 w 1058513"/>
                  <a:gd name="connsiteY100" fmla="*/ 518255 h 1179671"/>
                  <a:gd name="connsiteX101" fmla="*/ 843724 w 1058513"/>
                  <a:gd name="connsiteY101" fmla="*/ 524160 h 1179671"/>
                  <a:gd name="connsiteX102" fmla="*/ 852583 w 1058513"/>
                  <a:gd name="connsiteY102" fmla="*/ 519779 h 1179671"/>
                  <a:gd name="connsiteX103" fmla="*/ 852583 w 1058513"/>
                  <a:gd name="connsiteY103" fmla="*/ 519779 h 1179671"/>
                  <a:gd name="connsiteX104" fmla="*/ 847725 w 1058513"/>
                  <a:gd name="connsiteY104" fmla="*/ 532924 h 1179671"/>
                  <a:gd name="connsiteX105" fmla="*/ 838962 w 1058513"/>
                  <a:gd name="connsiteY105" fmla="*/ 538925 h 1179671"/>
                  <a:gd name="connsiteX106" fmla="*/ 842486 w 1058513"/>
                  <a:gd name="connsiteY106" fmla="*/ 585692 h 1179671"/>
                  <a:gd name="connsiteX107" fmla="*/ 838010 w 1058513"/>
                  <a:gd name="connsiteY107" fmla="*/ 596836 h 1179671"/>
                  <a:gd name="connsiteX108" fmla="*/ 832771 w 1058513"/>
                  <a:gd name="connsiteY108" fmla="*/ 599027 h 1179671"/>
                  <a:gd name="connsiteX109" fmla="*/ 833247 w 1058513"/>
                  <a:gd name="connsiteY109" fmla="*/ 616172 h 1179671"/>
                  <a:gd name="connsiteX110" fmla="*/ 824008 w 1058513"/>
                  <a:gd name="connsiteY110" fmla="*/ 627031 h 1179671"/>
                  <a:gd name="connsiteX111" fmla="*/ 836866 w 1058513"/>
                  <a:gd name="connsiteY111" fmla="*/ 637032 h 1179671"/>
                  <a:gd name="connsiteX112" fmla="*/ 833628 w 1058513"/>
                  <a:gd name="connsiteY112" fmla="*/ 653510 h 1179671"/>
                  <a:gd name="connsiteX113" fmla="*/ 837343 w 1058513"/>
                  <a:gd name="connsiteY113" fmla="*/ 687991 h 1179671"/>
                  <a:gd name="connsiteX114" fmla="*/ 836200 w 1058513"/>
                  <a:gd name="connsiteY114" fmla="*/ 711803 h 1179671"/>
                  <a:gd name="connsiteX115" fmla="*/ 828961 w 1058513"/>
                  <a:gd name="connsiteY115" fmla="*/ 720090 h 1179671"/>
                  <a:gd name="connsiteX116" fmla="*/ 824008 w 1058513"/>
                  <a:gd name="connsiteY116" fmla="*/ 741331 h 1179671"/>
                  <a:gd name="connsiteX117" fmla="*/ 816197 w 1058513"/>
                  <a:gd name="connsiteY117" fmla="*/ 747522 h 1179671"/>
                  <a:gd name="connsiteX118" fmla="*/ 804101 w 1058513"/>
                  <a:gd name="connsiteY118" fmla="*/ 745236 h 1179671"/>
                  <a:gd name="connsiteX119" fmla="*/ 800576 w 1058513"/>
                  <a:gd name="connsiteY119" fmla="*/ 754666 h 1179671"/>
                  <a:gd name="connsiteX120" fmla="*/ 805339 w 1058513"/>
                  <a:gd name="connsiteY120" fmla="*/ 760286 h 1179671"/>
                  <a:gd name="connsiteX121" fmla="*/ 805434 w 1058513"/>
                  <a:gd name="connsiteY121" fmla="*/ 770382 h 1179671"/>
                  <a:gd name="connsiteX122" fmla="*/ 776859 w 1058513"/>
                  <a:gd name="connsiteY122" fmla="*/ 778764 h 1179671"/>
                  <a:gd name="connsiteX123" fmla="*/ 774002 w 1058513"/>
                  <a:gd name="connsiteY123" fmla="*/ 773811 h 1179671"/>
                  <a:gd name="connsiteX124" fmla="*/ 761714 w 1058513"/>
                  <a:gd name="connsiteY124" fmla="*/ 785622 h 1179671"/>
                  <a:gd name="connsiteX125" fmla="*/ 753428 w 1058513"/>
                  <a:gd name="connsiteY125" fmla="*/ 775430 h 1179671"/>
                  <a:gd name="connsiteX126" fmla="*/ 746951 w 1058513"/>
                  <a:gd name="connsiteY126" fmla="*/ 775335 h 1179671"/>
                  <a:gd name="connsiteX127" fmla="*/ 728091 w 1058513"/>
                  <a:gd name="connsiteY127" fmla="*/ 785908 h 1179671"/>
                  <a:gd name="connsiteX128" fmla="*/ 726662 w 1058513"/>
                  <a:gd name="connsiteY128" fmla="*/ 798195 h 1179671"/>
                  <a:gd name="connsiteX129" fmla="*/ 715899 w 1058513"/>
                  <a:gd name="connsiteY129" fmla="*/ 808482 h 1179671"/>
                  <a:gd name="connsiteX130" fmla="*/ 717423 w 1058513"/>
                  <a:gd name="connsiteY130" fmla="*/ 824865 h 1179671"/>
                  <a:gd name="connsiteX131" fmla="*/ 698945 w 1058513"/>
                  <a:gd name="connsiteY131" fmla="*/ 825627 h 1179671"/>
                  <a:gd name="connsiteX132" fmla="*/ 690467 w 1058513"/>
                  <a:gd name="connsiteY132" fmla="*/ 834771 h 1179671"/>
                  <a:gd name="connsiteX133" fmla="*/ 696182 w 1058513"/>
                  <a:gd name="connsiteY133" fmla="*/ 850868 h 1179671"/>
                  <a:gd name="connsiteX134" fmla="*/ 693706 w 1058513"/>
                  <a:gd name="connsiteY134" fmla="*/ 880777 h 1179671"/>
                  <a:gd name="connsiteX135" fmla="*/ 698564 w 1058513"/>
                  <a:gd name="connsiteY135" fmla="*/ 883444 h 1179671"/>
                  <a:gd name="connsiteX136" fmla="*/ 693611 w 1058513"/>
                  <a:gd name="connsiteY136" fmla="*/ 909542 h 1179671"/>
                  <a:gd name="connsiteX137" fmla="*/ 674084 w 1058513"/>
                  <a:gd name="connsiteY137" fmla="*/ 924877 h 1179671"/>
                  <a:gd name="connsiteX138" fmla="*/ 675799 w 1058513"/>
                  <a:gd name="connsiteY138" fmla="*/ 940212 h 1179671"/>
                  <a:gd name="connsiteX139" fmla="*/ 665131 w 1058513"/>
                  <a:gd name="connsiteY139" fmla="*/ 949737 h 1179671"/>
                  <a:gd name="connsiteX140" fmla="*/ 665893 w 1058513"/>
                  <a:gd name="connsiteY140" fmla="*/ 956405 h 1179671"/>
                  <a:gd name="connsiteX141" fmla="*/ 655130 w 1058513"/>
                  <a:gd name="connsiteY141" fmla="*/ 954786 h 1179671"/>
                  <a:gd name="connsiteX142" fmla="*/ 645795 w 1058513"/>
                  <a:gd name="connsiteY142" fmla="*/ 966025 h 1179671"/>
                  <a:gd name="connsiteX143" fmla="*/ 650462 w 1058513"/>
                  <a:gd name="connsiteY143" fmla="*/ 985456 h 1179671"/>
                  <a:gd name="connsiteX144" fmla="*/ 640937 w 1058513"/>
                  <a:gd name="connsiteY144" fmla="*/ 987266 h 1179671"/>
                  <a:gd name="connsiteX145" fmla="*/ 618744 w 1058513"/>
                  <a:gd name="connsiteY145" fmla="*/ 1015841 h 1179671"/>
                  <a:gd name="connsiteX146" fmla="*/ 618839 w 1058513"/>
                  <a:gd name="connsiteY146" fmla="*/ 1021937 h 1179671"/>
                  <a:gd name="connsiteX147" fmla="*/ 625031 w 1058513"/>
                  <a:gd name="connsiteY147" fmla="*/ 1022128 h 1179671"/>
                  <a:gd name="connsiteX148" fmla="*/ 621602 w 1058513"/>
                  <a:gd name="connsiteY148" fmla="*/ 1031748 h 1179671"/>
                  <a:gd name="connsiteX149" fmla="*/ 611505 w 1058513"/>
                  <a:gd name="connsiteY149" fmla="*/ 1033939 h 1179671"/>
                  <a:gd name="connsiteX150" fmla="*/ 610553 w 1058513"/>
                  <a:gd name="connsiteY150" fmla="*/ 1042511 h 1179671"/>
                  <a:gd name="connsiteX151" fmla="*/ 600551 w 1058513"/>
                  <a:gd name="connsiteY151" fmla="*/ 1041463 h 1179671"/>
                  <a:gd name="connsiteX152" fmla="*/ 589978 w 1058513"/>
                  <a:gd name="connsiteY152" fmla="*/ 1051084 h 1179671"/>
                  <a:gd name="connsiteX153" fmla="*/ 575405 w 1058513"/>
                  <a:gd name="connsiteY153" fmla="*/ 1038320 h 1179671"/>
                  <a:gd name="connsiteX154" fmla="*/ 570833 w 1058513"/>
                  <a:gd name="connsiteY154" fmla="*/ 1052513 h 1179671"/>
                  <a:gd name="connsiteX155" fmla="*/ 558546 w 1058513"/>
                  <a:gd name="connsiteY155" fmla="*/ 1056513 h 1179671"/>
                  <a:gd name="connsiteX156" fmla="*/ 552355 w 1058513"/>
                  <a:gd name="connsiteY156" fmla="*/ 1064704 h 1179671"/>
                  <a:gd name="connsiteX157" fmla="*/ 543687 w 1058513"/>
                  <a:gd name="connsiteY157" fmla="*/ 1060418 h 1179671"/>
                  <a:gd name="connsiteX158" fmla="*/ 547497 w 1058513"/>
                  <a:gd name="connsiteY158" fmla="*/ 1068705 h 1179671"/>
                  <a:gd name="connsiteX159" fmla="*/ 524732 w 1058513"/>
                  <a:gd name="connsiteY159" fmla="*/ 1084516 h 1179671"/>
                  <a:gd name="connsiteX160" fmla="*/ 526256 w 1058513"/>
                  <a:gd name="connsiteY160" fmla="*/ 1092041 h 1179671"/>
                  <a:gd name="connsiteX161" fmla="*/ 517874 w 1058513"/>
                  <a:gd name="connsiteY161" fmla="*/ 1108805 h 1179671"/>
                  <a:gd name="connsiteX162" fmla="*/ 508540 w 1058513"/>
                  <a:gd name="connsiteY162" fmla="*/ 1117092 h 1179671"/>
                  <a:gd name="connsiteX163" fmla="*/ 508730 w 1058513"/>
                  <a:gd name="connsiteY163" fmla="*/ 1124712 h 1179671"/>
                  <a:gd name="connsiteX164" fmla="*/ 512445 w 1058513"/>
                  <a:gd name="connsiteY164" fmla="*/ 1136999 h 1179671"/>
                  <a:gd name="connsiteX165" fmla="*/ 516255 w 1058513"/>
                  <a:gd name="connsiteY165" fmla="*/ 1136237 h 1179671"/>
                  <a:gd name="connsiteX166" fmla="*/ 525970 w 1058513"/>
                  <a:gd name="connsiteY166" fmla="*/ 1147286 h 1179671"/>
                  <a:gd name="connsiteX167" fmla="*/ 534829 w 1058513"/>
                  <a:gd name="connsiteY167" fmla="*/ 1146905 h 1179671"/>
                  <a:gd name="connsiteX168" fmla="*/ 539782 w 1058513"/>
                  <a:gd name="connsiteY168" fmla="*/ 1169194 h 1179671"/>
                  <a:gd name="connsiteX169" fmla="*/ 545211 w 1058513"/>
                  <a:gd name="connsiteY169" fmla="*/ 1171766 h 1179671"/>
                  <a:gd name="connsiteX170" fmla="*/ 545211 w 1058513"/>
                  <a:gd name="connsiteY170" fmla="*/ 1171766 h 1179671"/>
                  <a:gd name="connsiteX171" fmla="*/ 535210 w 1058513"/>
                  <a:gd name="connsiteY171" fmla="*/ 1179671 h 1179671"/>
                  <a:gd name="connsiteX172" fmla="*/ 526923 w 1058513"/>
                  <a:gd name="connsiteY172" fmla="*/ 1178909 h 1179671"/>
                  <a:gd name="connsiteX173" fmla="*/ 491681 w 1058513"/>
                  <a:gd name="connsiteY173" fmla="*/ 1156335 h 1179671"/>
                  <a:gd name="connsiteX174" fmla="*/ 436817 w 1058513"/>
                  <a:gd name="connsiteY174" fmla="*/ 1137095 h 1179671"/>
                  <a:gd name="connsiteX175" fmla="*/ 386239 w 1058513"/>
                  <a:gd name="connsiteY175" fmla="*/ 1140237 h 1179671"/>
                  <a:gd name="connsiteX176" fmla="*/ 339376 w 1058513"/>
                  <a:gd name="connsiteY176" fmla="*/ 1105186 h 1179671"/>
                  <a:gd name="connsiteX177" fmla="*/ 324421 w 1058513"/>
                  <a:gd name="connsiteY177" fmla="*/ 1099756 h 1179671"/>
                  <a:gd name="connsiteX178" fmla="*/ 318516 w 1058513"/>
                  <a:gd name="connsiteY178" fmla="*/ 1088898 h 1179671"/>
                  <a:gd name="connsiteX179" fmla="*/ 325850 w 1058513"/>
                  <a:gd name="connsiteY179" fmla="*/ 1056513 h 1179671"/>
                  <a:gd name="connsiteX180" fmla="*/ 320231 w 1058513"/>
                  <a:gd name="connsiteY180" fmla="*/ 1030319 h 1179671"/>
                  <a:gd name="connsiteX181" fmla="*/ 314992 w 1058513"/>
                  <a:gd name="connsiteY181" fmla="*/ 1024033 h 1179671"/>
                  <a:gd name="connsiteX182" fmla="*/ 316325 w 1058513"/>
                  <a:gd name="connsiteY182" fmla="*/ 1011078 h 1179671"/>
                  <a:gd name="connsiteX183" fmla="*/ 285940 w 1058513"/>
                  <a:gd name="connsiteY183" fmla="*/ 974884 h 1179671"/>
                  <a:gd name="connsiteX184" fmla="*/ 267462 w 1058513"/>
                  <a:gd name="connsiteY184" fmla="*/ 969359 h 1179671"/>
                  <a:gd name="connsiteX185" fmla="*/ 257365 w 1058513"/>
                  <a:gd name="connsiteY185" fmla="*/ 951071 h 1179671"/>
                  <a:gd name="connsiteX186" fmla="*/ 229552 w 1058513"/>
                  <a:gd name="connsiteY186" fmla="*/ 950881 h 1179671"/>
                  <a:gd name="connsiteX187" fmla="*/ 226504 w 1058513"/>
                  <a:gd name="connsiteY187" fmla="*/ 960501 h 1179671"/>
                  <a:gd name="connsiteX188" fmla="*/ 204025 w 1058513"/>
                  <a:gd name="connsiteY188" fmla="*/ 939927 h 1179671"/>
                  <a:gd name="connsiteX189" fmla="*/ 195834 w 1058513"/>
                  <a:gd name="connsiteY189" fmla="*/ 938498 h 1179671"/>
                  <a:gd name="connsiteX190" fmla="*/ 179451 w 1058513"/>
                  <a:gd name="connsiteY190" fmla="*/ 967359 h 1179671"/>
                  <a:gd name="connsiteX191" fmla="*/ 167354 w 1058513"/>
                  <a:gd name="connsiteY191" fmla="*/ 965835 h 1179671"/>
                  <a:gd name="connsiteX192" fmla="*/ 167354 w 1058513"/>
                  <a:gd name="connsiteY192" fmla="*/ 965835 h 1179671"/>
                  <a:gd name="connsiteX193" fmla="*/ 148685 w 1058513"/>
                  <a:gd name="connsiteY193" fmla="*/ 947166 h 1179671"/>
                  <a:gd name="connsiteX194" fmla="*/ 140779 w 1058513"/>
                  <a:gd name="connsiteY194" fmla="*/ 950786 h 1179671"/>
                  <a:gd name="connsiteX195" fmla="*/ 132302 w 1058513"/>
                  <a:gd name="connsiteY195" fmla="*/ 948023 h 1179671"/>
                  <a:gd name="connsiteX196" fmla="*/ 126302 w 1058513"/>
                  <a:gd name="connsiteY196" fmla="*/ 957358 h 1179671"/>
                  <a:gd name="connsiteX197" fmla="*/ 108585 w 1058513"/>
                  <a:gd name="connsiteY197" fmla="*/ 961930 h 1179671"/>
                  <a:gd name="connsiteX198" fmla="*/ 103346 w 1058513"/>
                  <a:gd name="connsiteY198" fmla="*/ 969359 h 1179671"/>
                  <a:gd name="connsiteX199" fmla="*/ 78486 w 1058513"/>
                  <a:gd name="connsiteY199" fmla="*/ 961834 h 1179671"/>
                  <a:gd name="connsiteX200" fmla="*/ 60674 w 1058513"/>
                  <a:gd name="connsiteY200" fmla="*/ 947547 h 1179671"/>
                  <a:gd name="connsiteX201" fmla="*/ 66199 w 1058513"/>
                  <a:gd name="connsiteY201" fmla="*/ 938689 h 1179671"/>
                  <a:gd name="connsiteX202" fmla="*/ 81820 w 1058513"/>
                  <a:gd name="connsiteY202" fmla="*/ 933450 h 1179671"/>
                  <a:gd name="connsiteX203" fmla="*/ 97155 w 1058513"/>
                  <a:gd name="connsiteY203" fmla="*/ 914114 h 1179671"/>
                  <a:gd name="connsiteX204" fmla="*/ 100013 w 1058513"/>
                  <a:gd name="connsiteY204" fmla="*/ 859250 h 1179671"/>
                  <a:gd name="connsiteX205" fmla="*/ 71914 w 1058513"/>
                  <a:gd name="connsiteY205" fmla="*/ 848297 h 1179671"/>
                  <a:gd name="connsiteX206" fmla="*/ 70485 w 1058513"/>
                  <a:gd name="connsiteY206" fmla="*/ 838867 h 1179671"/>
                  <a:gd name="connsiteX207" fmla="*/ 57721 w 1058513"/>
                  <a:gd name="connsiteY207" fmla="*/ 828580 h 1179671"/>
                  <a:gd name="connsiteX208" fmla="*/ 59531 w 1058513"/>
                  <a:gd name="connsiteY208" fmla="*/ 819817 h 1179671"/>
                  <a:gd name="connsiteX209" fmla="*/ 45625 w 1058513"/>
                  <a:gd name="connsiteY209" fmla="*/ 818293 h 1179671"/>
                  <a:gd name="connsiteX210" fmla="*/ 40196 w 1058513"/>
                  <a:gd name="connsiteY210" fmla="*/ 805339 h 1179671"/>
                  <a:gd name="connsiteX211" fmla="*/ 1619 w 1058513"/>
                  <a:gd name="connsiteY211" fmla="*/ 795718 h 1179671"/>
                  <a:gd name="connsiteX212" fmla="*/ 8668 w 1058513"/>
                  <a:gd name="connsiteY212" fmla="*/ 771810 h 1179671"/>
                  <a:gd name="connsiteX213" fmla="*/ 0 w 1058513"/>
                  <a:gd name="connsiteY213" fmla="*/ 763524 h 1179671"/>
                  <a:gd name="connsiteX214" fmla="*/ 5048 w 1058513"/>
                  <a:gd name="connsiteY214" fmla="*/ 750284 h 1179671"/>
                  <a:gd name="connsiteX215" fmla="*/ 32861 w 1058513"/>
                  <a:gd name="connsiteY215" fmla="*/ 737806 h 1179671"/>
                  <a:gd name="connsiteX216" fmla="*/ 40005 w 1058513"/>
                  <a:gd name="connsiteY216" fmla="*/ 739235 h 1179671"/>
                  <a:gd name="connsiteX217" fmla="*/ 43434 w 1058513"/>
                  <a:gd name="connsiteY217" fmla="*/ 731234 h 1179671"/>
                  <a:gd name="connsiteX218" fmla="*/ 28765 w 1058513"/>
                  <a:gd name="connsiteY218" fmla="*/ 717995 h 1179671"/>
                  <a:gd name="connsiteX219" fmla="*/ 19050 w 1058513"/>
                  <a:gd name="connsiteY219" fmla="*/ 687514 h 1179671"/>
                  <a:gd name="connsiteX220" fmla="*/ 32766 w 1058513"/>
                  <a:gd name="connsiteY220" fmla="*/ 675894 h 1179671"/>
                  <a:gd name="connsiteX221" fmla="*/ 24003 w 1058513"/>
                  <a:gd name="connsiteY221" fmla="*/ 648367 h 1179671"/>
                  <a:gd name="connsiteX222" fmla="*/ 25051 w 1058513"/>
                  <a:gd name="connsiteY222" fmla="*/ 632841 h 1179671"/>
                  <a:gd name="connsiteX223" fmla="*/ 38195 w 1058513"/>
                  <a:gd name="connsiteY223" fmla="*/ 628841 h 1179671"/>
                  <a:gd name="connsiteX224" fmla="*/ 32671 w 1058513"/>
                  <a:gd name="connsiteY224" fmla="*/ 616839 h 1179671"/>
                  <a:gd name="connsiteX225" fmla="*/ 34195 w 1058513"/>
                  <a:gd name="connsiteY225" fmla="*/ 598456 h 1179671"/>
                  <a:gd name="connsiteX226" fmla="*/ 38195 w 1058513"/>
                  <a:gd name="connsiteY226" fmla="*/ 588169 h 1179671"/>
                  <a:gd name="connsiteX227" fmla="*/ 52388 w 1058513"/>
                  <a:gd name="connsiteY227" fmla="*/ 575691 h 1179671"/>
                  <a:gd name="connsiteX228" fmla="*/ 56102 w 1058513"/>
                  <a:gd name="connsiteY228" fmla="*/ 563785 h 1179671"/>
                  <a:gd name="connsiteX229" fmla="*/ 53816 w 1058513"/>
                  <a:gd name="connsiteY229" fmla="*/ 536734 h 1179671"/>
                  <a:gd name="connsiteX230" fmla="*/ 40291 w 1058513"/>
                  <a:gd name="connsiteY230" fmla="*/ 528923 h 1179671"/>
                  <a:gd name="connsiteX231" fmla="*/ 40291 w 1058513"/>
                  <a:gd name="connsiteY231" fmla="*/ 528923 h 1179671"/>
                  <a:gd name="connsiteX232" fmla="*/ 44482 w 1058513"/>
                  <a:gd name="connsiteY232" fmla="*/ 517398 h 1179671"/>
                  <a:gd name="connsiteX233" fmla="*/ 66389 w 1058513"/>
                  <a:gd name="connsiteY233" fmla="*/ 495300 h 1179671"/>
                  <a:gd name="connsiteX234" fmla="*/ 78105 w 1058513"/>
                  <a:gd name="connsiteY234" fmla="*/ 496824 h 1179671"/>
                  <a:gd name="connsiteX235" fmla="*/ 92107 w 1058513"/>
                  <a:gd name="connsiteY235" fmla="*/ 490823 h 1179671"/>
                  <a:gd name="connsiteX236" fmla="*/ 94393 w 1058513"/>
                  <a:gd name="connsiteY236" fmla="*/ 498920 h 1179671"/>
                  <a:gd name="connsiteX237" fmla="*/ 108013 w 1058513"/>
                  <a:gd name="connsiteY237" fmla="*/ 507587 h 1179671"/>
                  <a:gd name="connsiteX238" fmla="*/ 122682 w 1058513"/>
                  <a:gd name="connsiteY238" fmla="*/ 498157 h 1179671"/>
                  <a:gd name="connsiteX239" fmla="*/ 136588 w 1058513"/>
                  <a:gd name="connsiteY239" fmla="*/ 504158 h 1179671"/>
                  <a:gd name="connsiteX240" fmla="*/ 142875 w 1058513"/>
                  <a:gd name="connsiteY240" fmla="*/ 499110 h 1179671"/>
                  <a:gd name="connsiteX241" fmla="*/ 146875 w 1058513"/>
                  <a:gd name="connsiteY241" fmla="*/ 477488 h 1179671"/>
                  <a:gd name="connsiteX242" fmla="*/ 131445 w 1058513"/>
                  <a:gd name="connsiteY242" fmla="*/ 477774 h 1179671"/>
                  <a:gd name="connsiteX243" fmla="*/ 135350 w 1058513"/>
                  <a:gd name="connsiteY243" fmla="*/ 470440 h 1179671"/>
                  <a:gd name="connsiteX244" fmla="*/ 130969 w 1058513"/>
                  <a:gd name="connsiteY244" fmla="*/ 452438 h 1179671"/>
                  <a:gd name="connsiteX245" fmla="*/ 139065 w 1058513"/>
                  <a:gd name="connsiteY245" fmla="*/ 457200 h 1179671"/>
                  <a:gd name="connsiteX246" fmla="*/ 146399 w 1058513"/>
                  <a:gd name="connsiteY246" fmla="*/ 453676 h 1179671"/>
                  <a:gd name="connsiteX247" fmla="*/ 152495 w 1058513"/>
                  <a:gd name="connsiteY247" fmla="*/ 447199 h 1179671"/>
                  <a:gd name="connsiteX248" fmla="*/ 143161 w 1058513"/>
                  <a:gd name="connsiteY248" fmla="*/ 436816 h 1179671"/>
                  <a:gd name="connsiteX249" fmla="*/ 144971 w 1058513"/>
                  <a:gd name="connsiteY249" fmla="*/ 427101 h 1179671"/>
                  <a:gd name="connsiteX250" fmla="*/ 160973 w 1058513"/>
                  <a:gd name="connsiteY250" fmla="*/ 424815 h 1179671"/>
                  <a:gd name="connsiteX251" fmla="*/ 167354 w 1058513"/>
                  <a:gd name="connsiteY251" fmla="*/ 414623 h 1179671"/>
                  <a:gd name="connsiteX252" fmla="*/ 174593 w 1058513"/>
                  <a:gd name="connsiteY252" fmla="*/ 413671 h 1179671"/>
                  <a:gd name="connsiteX253" fmla="*/ 175546 w 1058513"/>
                  <a:gd name="connsiteY253" fmla="*/ 405765 h 1179671"/>
                  <a:gd name="connsiteX254" fmla="*/ 194881 w 1058513"/>
                  <a:gd name="connsiteY254" fmla="*/ 382524 h 1179671"/>
                  <a:gd name="connsiteX255" fmla="*/ 205550 w 1058513"/>
                  <a:gd name="connsiteY255" fmla="*/ 381571 h 1179671"/>
                  <a:gd name="connsiteX256" fmla="*/ 208407 w 1058513"/>
                  <a:gd name="connsiteY256" fmla="*/ 376333 h 1179671"/>
                  <a:gd name="connsiteX257" fmla="*/ 202121 w 1058513"/>
                  <a:gd name="connsiteY257" fmla="*/ 367475 h 1179671"/>
                  <a:gd name="connsiteX258" fmla="*/ 202311 w 1058513"/>
                  <a:gd name="connsiteY258" fmla="*/ 357283 h 1179671"/>
                  <a:gd name="connsiteX259" fmla="*/ 189262 w 1058513"/>
                  <a:gd name="connsiteY259" fmla="*/ 351854 h 1179671"/>
                  <a:gd name="connsiteX260" fmla="*/ 190595 w 1058513"/>
                  <a:gd name="connsiteY260" fmla="*/ 340043 h 1179671"/>
                  <a:gd name="connsiteX261" fmla="*/ 1047655 w 1058513"/>
                  <a:gd name="connsiteY261" fmla="*/ 277082 h 1179671"/>
                  <a:gd name="connsiteX262" fmla="*/ 1039368 w 1058513"/>
                  <a:gd name="connsiteY262" fmla="*/ 290036 h 1179671"/>
                  <a:gd name="connsiteX263" fmla="*/ 1027462 w 1058513"/>
                  <a:gd name="connsiteY263" fmla="*/ 278987 h 1179671"/>
                  <a:gd name="connsiteX264" fmla="*/ 993553 w 1058513"/>
                  <a:gd name="connsiteY264" fmla="*/ 267938 h 1179671"/>
                  <a:gd name="connsiteX265" fmla="*/ 982599 w 1058513"/>
                  <a:gd name="connsiteY265" fmla="*/ 258699 h 1179671"/>
                  <a:gd name="connsiteX266" fmla="*/ 981647 w 1058513"/>
                  <a:gd name="connsiteY266" fmla="*/ 243935 h 1179671"/>
                  <a:gd name="connsiteX267" fmla="*/ 973360 w 1058513"/>
                  <a:gd name="connsiteY267" fmla="*/ 236506 h 1179671"/>
                  <a:gd name="connsiteX268" fmla="*/ 971550 w 1058513"/>
                  <a:gd name="connsiteY268" fmla="*/ 221742 h 1179671"/>
                  <a:gd name="connsiteX269" fmla="*/ 977074 w 1058513"/>
                  <a:gd name="connsiteY269" fmla="*/ 207836 h 1179671"/>
                  <a:gd name="connsiteX270" fmla="*/ 1011936 w 1058513"/>
                  <a:gd name="connsiteY270" fmla="*/ 207836 h 1179671"/>
                  <a:gd name="connsiteX271" fmla="*/ 1032986 w 1058513"/>
                  <a:gd name="connsiteY271" fmla="*/ 215265 h 1179671"/>
                  <a:gd name="connsiteX272" fmla="*/ 1048607 w 1058513"/>
                  <a:gd name="connsiteY272" fmla="*/ 231934 h 1179671"/>
                  <a:gd name="connsiteX273" fmla="*/ 1047655 w 1058513"/>
                  <a:gd name="connsiteY273" fmla="*/ 277082 h 1179671"/>
                  <a:gd name="connsiteX274" fmla="*/ 896398 w 1058513"/>
                  <a:gd name="connsiteY274" fmla="*/ 0 h 1179671"/>
                  <a:gd name="connsiteX275" fmla="*/ 904970 w 1058513"/>
                  <a:gd name="connsiteY275" fmla="*/ 10287 h 1179671"/>
                  <a:gd name="connsiteX276" fmla="*/ 901732 w 1058513"/>
                  <a:gd name="connsiteY276" fmla="*/ 14383 h 1179671"/>
                  <a:gd name="connsiteX277" fmla="*/ 905828 w 1058513"/>
                  <a:gd name="connsiteY277" fmla="*/ 15144 h 1179671"/>
                  <a:gd name="connsiteX278" fmla="*/ 907923 w 1058513"/>
                  <a:gd name="connsiteY278" fmla="*/ 23622 h 1179671"/>
                  <a:gd name="connsiteX279" fmla="*/ 897065 w 1058513"/>
                  <a:gd name="connsiteY279" fmla="*/ 35528 h 1179671"/>
                  <a:gd name="connsiteX280" fmla="*/ 899351 w 1058513"/>
                  <a:gd name="connsiteY280" fmla="*/ 39814 h 1179671"/>
                  <a:gd name="connsiteX281" fmla="*/ 892778 w 1058513"/>
                  <a:gd name="connsiteY281" fmla="*/ 39243 h 1179671"/>
                  <a:gd name="connsiteX282" fmla="*/ 889730 w 1058513"/>
                  <a:gd name="connsiteY282" fmla="*/ 44482 h 1179671"/>
                  <a:gd name="connsiteX283" fmla="*/ 889730 w 1058513"/>
                  <a:gd name="connsiteY283" fmla="*/ 39624 h 1179671"/>
                  <a:gd name="connsiteX284" fmla="*/ 881729 w 1058513"/>
                  <a:gd name="connsiteY284" fmla="*/ 35814 h 1179671"/>
                  <a:gd name="connsiteX285" fmla="*/ 889349 w 1058513"/>
                  <a:gd name="connsiteY285" fmla="*/ 21812 h 1179671"/>
                  <a:gd name="connsiteX286" fmla="*/ 884206 w 1058513"/>
                  <a:gd name="connsiteY286" fmla="*/ 7620 h 1179671"/>
                  <a:gd name="connsiteX287" fmla="*/ 887254 w 1058513"/>
                  <a:gd name="connsiteY287" fmla="*/ 95 h 1179671"/>
                  <a:gd name="connsiteX288" fmla="*/ 894207 w 1058513"/>
                  <a:gd name="connsiteY288" fmla="*/ 3524 h 1179671"/>
                  <a:gd name="connsiteX289" fmla="*/ 896398 w 1058513"/>
                  <a:gd name="connsiteY289" fmla="*/ 0 h 117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</a:cxnLst>
                <a:rect l="l" t="t" r="r" b="b"/>
                <a:pathLst>
                  <a:path w="1058513" h="1179671">
                    <a:moveTo>
                      <a:pt x="1045274" y="347472"/>
                    </a:moveTo>
                    <a:lnTo>
                      <a:pt x="1051560" y="348234"/>
                    </a:lnTo>
                    <a:lnTo>
                      <a:pt x="1051751" y="356997"/>
                    </a:lnTo>
                    <a:lnTo>
                      <a:pt x="1058513" y="360236"/>
                    </a:lnTo>
                    <a:lnTo>
                      <a:pt x="1036606" y="396526"/>
                    </a:lnTo>
                    <a:lnTo>
                      <a:pt x="1036225" y="404431"/>
                    </a:lnTo>
                    <a:lnTo>
                      <a:pt x="1047655" y="424529"/>
                    </a:lnTo>
                    <a:lnTo>
                      <a:pt x="1032129" y="425768"/>
                    </a:lnTo>
                    <a:lnTo>
                      <a:pt x="1025843" y="436531"/>
                    </a:lnTo>
                    <a:lnTo>
                      <a:pt x="1018223" y="437388"/>
                    </a:lnTo>
                    <a:lnTo>
                      <a:pt x="1006602" y="457485"/>
                    </a:lnTo>
                    <a:lnTo>
                      <a:pt x="991457" y="455676"/>
                    </a:lnTo>
                    <a:lnTo>
                      <a:pt x="977551" y="464439"/>
                    </a:lnTo>
                    <a:lnTo>
                      <a:pt x="968978" y="456057"/>
                    </a:lnTo>
                    <a:lnTo>
                      <a:pt x="954786" y="459105"/>
                    </a:lnTo>
                    <a:lnTo>
                      <a:pt x="954691" y="451961"/>
                    </a:lnTo>
                    <a:lnTo>
                      <a:pt x="959739" y="451104"/>
                    </a:lnTo>
                    <a:lnTo>
                      <a:pt x="958215" y="433483"/>
                    </a:lnTo>
                    <a:lnTo>
                      <a:pt x="947928" y="410813"/>
                    </a:lnTo>
                    <a:lnTo>
                      <a:pt x="957453" y="407003"/>
                    </a:lnTo>
                    <a:lnTo>
                      <a:pt x="957929" y="381191"/>
                    </a:lnTo>
                    <a:lnTo>
                      <a:pt x="954215" y="368903"/>
                    </a:lnTo>
                    <a:lnTo>
                      <a:pt x="944023" y="359378"/>
                    </a:lnTo>
                    <a:lnTo>
                      <a:pt x="988409" y="348615"/>
                    </a:lnTo>
                    <a:lnTo>
                      <a:pt x="998601" y="359187"/>
                    </a:lnTo>
                    <a:lnTo>
                      <a:pt x="1011079" y="356997"/>
                    </a:lnTo>
                    <a:lnTo>
                      <a:pt x="1017651" y="365474"/>
                    </a:lnTo>
                    <a:lnTo>
                      <a:pt x="1026890" y="363093"/>
                    </a:lnTo>
                    <a:lnTo>
                      <a:pt x="1034224" y="368332"/>
                    </a:lnTo>
                    <a:lnTo>
                      <a:pt x="1043464" y="354997"/>
                    </a:lnTo>
                    <a:lnTo>
                      <a:pt x="1042416" y="346329"/>
                    </a:lnTo>
                    <a:lnTo>
                      <a:pt x="1045274" y="347472"/>
                    </a:lnTo>
                    <a:close/>
                    <a:moveTo>
                      <a:pt x="190595" y="340043"/>
                    </a:moveTo>
                    <a:lnTo>
                      <a:pt x="208217" y="322516"/>
                    </a:lnTo>
                    <a:lnTo>
                      <a:pt x="209645" y="284702"/>
                    </a:lnTo>
                    <a:lnTo>
                      <a:pt x="218504" y="281083"/>
                    </a:lnTo>
                    <a:lnTo>
                      <a:pt x="224409" y="286893"/>
                    </a:lnTo>
                    <a:lnTo>
                      <a:pt x="242316" y="274320"/>
                    </a:lnTo>
                    <a:lnTo>
                      <a:pt x="258604" y="273748"/>
                    </a:lnTo>
                    <a:lnTo>
                      <a:pt x="275654" y="256318"/>
                    </a:lnTo>
                    <a:lnTo>
                      <a:pt x="284512" y="259366"/>
                    </a:lnTo>
                    <a:lnTo>
                      <a:pt x="296894" y="253269"/>
                    </a:lnTo>
                    <a:lnTo>
                      <a:pt x="312706" y="262794"/>
                    </a:lnTo>
                    <a:lnTo>
                      <a:pt x="331089" y="262794"/>
                    </a:lnTo>
                    <a:lnTo>
                      <a:pt x="334042" y="268414"/>
                    </a:lnTo>
                    <a:lnTo>
                      <a:pt x="349948" y="269177"/>
                    </a:lnTo>
                    <a:lnTo>
                      <a:pt x="356044" y="274129"/>
                    </a:lnTo>
                    <a:lnTo>
                      <a:pt x="361569" y="269462"/>
                    </a:lnTo>
                    <a:lnTo>
                      <a:pt x="363284" y="276510"/>
                    </a:lnTo>
                    <a:lnTo>
                      <a:pt x="380048" y="280416"/>
                    </a:lnTo>
                    <a:lnTo>
                      <a:pt x="392049" y="297847"/>
                    </a:lnTo>
                    <a:lnTo>
                      <a:pt x="406527" y="307657"/>
                    </a:lnTo>
                    <a:lnTo>
                      <a:pt x="419862" y="300228"/>
                    </a:lnTo>
                    <a:lnTo>
                      <a:pt x="409861" y="290703"/>
                    </a:lnTo>
                    <a:lnTo>
                      <a:pt x="410432" y="285845"/>
                    </a:lnTo>
                    <a:lnTo>
                      <a:pt x="404622" y="283940"/>
                    </a:lnTo>
                    <a:lnTo>
                      <a:pt x="408623" y="273844"/>
                    </a:lnTo>
                    <a:lnTo>
                      <a:pt x="424244" y="273844"/>
                    </a:lnTo>
                    <a:lnTo>
                      <a:pt x="433769" y="280606"/>
                    </a:lnTo>
                    <a:lnTo>
                      <a:pt x="440817" y="274320"/>
                    </a:lnTo>
                    <a:lnTo>
                      <a:pt x="460534" y="273844"/>
                    </a:lnTo>
                    <a:lnTo>
                      <a:pt x="460534" y="273844"/>
                    </a:lnTo>
                    <a:lnTo>
                      <a:pt x="467963" y="305467"/>
                    </a:lnTo>
                    <a:lnTo>
                      <a:pt x="492919" y="339757"/>
                    </a:lnTo>
                    <a:lnTo>
                      <a:pt x="492728" y="360616"/>
                    </a:lnTo>
                    <a:lnTo>
                      <a:pt x="513588" y="415385"/>
                    </a:lnTo>
                    <a:lnTo>
                      <a:pt x="527685" y="439102"/>
                    </a:lnTo>
                    <a:lnTo>
                      <a:pt x="555307" y="472344"/>
                    </a:lnTo>
                    <a:lnTo>
                      <a:pt x="544925" y="468535"/>
                    </a:lnTo>
                    <a:lnTo>
                      <a:pt x="526732" y="489871"/>
                    </a:lnTo>
                    <a:lnTo>
                      <a:pt x="527209" y="494729"/>
                    </a:lnTo>
                    <a:lnTo>
                      <a:pt x="512445" y="499967"/>
                    </a:lnTo>
                    <a:lnTo>
                      <a:pt x="498729" y="510540"/>
                    </a:lnTo>
                    <a:lnTo>
                      <a:pt x="496919" y="516827"/>
                    </a:lnTo>
                    <a:lnTo>
                      <a:pt x="498538" y="539782"/>
                    </a:lnTo>
                    <a:lnTo>
                      <a:pt x="504635" y="548450"/>
                    </a:lnTo>
                    <a:lnTo>
                      <a:pt x="501206" y="561975"/>
                    </a:lnTo>
                    <a:lnTo>
                      <a:pt x="512636" y="576358"/>
                    </a:lnTo>
                    <a:lnTo>
                      <a:pt x="529590" y="586740"/>
                    </a:lnTo>
                    <a:lnTo>
                      <a:pt x="556927" y="571309"/>
                    </a:lnTo>
                    <a:lnTo>
                      <a:pt x="560641" y="578834"/>
                    </a:lnTo>
                    <a:lnTo>
                      <a:pt x="564166" y="579215"/>
                    </a:lnTo>
                    <a:lnTo>
                      <a:pt x="571690" y="583311"/>
                    </a:lnTo>
                    <a:lnTo>
                      <a:pt x="576167" y="592931"/>
                    </a:lnTo>
                    <a:lnTo>
                      <a:pt x="590931" y="588550"/>
                    </a:lnTo>
                    <a:lnTo>
                      <a:pt x="590074" y="600456"/>
                    </a:lnTo>
                    <a:lnTo>
                      <a:pt x="595789" y="605123"/>
                    </a:lnTo>
                    <a:lnTo>
                      <a:pt x="623507" y="594931"/>
                    </a:lnTo>
                    <a:lnTo>
                      <a:pt x="657987" y="599694"/>
                    </a:lnTo>
                    <a:lnTo>
                      <a:pt x="661892" y="593407"/>
                    </a:lnTo>
                    <a:lnTo>
                      <a:pt x="674370" y="589788"/>
                    </a:lnTo>
                    <a:lnTo>
                      <a:pt x="682752" y="563785"/>
                    </a:lnTo>
                    <a:lnTo>
                      <a:pt x="698468" y="544068"/>
                    </a:lnTo>
                    <a:lnTo>
                      <a:pt x="747522" y="555212"/>
                    </a:lnTo>
                    <a:lnTo>
                      <a:pt x="773620" y="531114"/>
                    </a:lnTo>
                    <a:lnTo>
                      <a:pt x="786765" y="532066"/>
                    </a:lnTo>
                    <a:lnTo>
                      <a:pt x="796099" y="525685"/>
                    </a:lnTo>
                    <a:lnTo>
                      <a:pt x="795337" y="510159"/>
                    </a:lnTo>
                    <a:lnTo>
                      <a:pt x="802862" y="517874"/>
                    </a:lnTo>
                    <a:lnTo>
                      <a:pt x="823055" y="526352"/>
                    </a:lnTo>
                    <a:lnTo>
                      <a:pt x="834961" y="518255"/>
                    </a:lnTo>
                    <a:lnTo>
                      <a:pt x="843724" y="524160"/>
                    </a:lnTo>
                    <a:lnTo>
                      <a:pt x="852583" y="519779"/>
                    </a:lnTo>
                    <a:lnTo>
                      <a:pt x="852583" y="519779"/>
                    </a:lnTo>
                    <a:lnTo>
                      <a:pt x="847725" y="532924"/>
                    </a:lnTo>
                    <a:lnTo>
                      <a:pt x="838962" y="538925"/>
                    </a:lnTo>
                    <a:lnTo>
                      <a:pt x="842486" y="585692"/>
                    </a:lnTo>
                    <a:lnTo>
                      <a:pt x="838010" y="596836"/>
                    </a:lnTo>
                    <a:lnTo>
                      <a:pt x="832771" y="599027"/>
                    </a:lnTo>
                    <a:lnTo>
                      <a:pt x="833247" y="616172"/>
                    </a:lnTo>
                    <a:lnTo>
                      <a:pt x="824008" y="627031"/>
                    </a:lnTo>
                    <a:lnTo>
                      <a:pt x="836866" y="637032"/>
                    </a:lnTo>
                    <a:lnTo>
                      <a:pt x="833628" y="653510"/>
                    </a:lnTo>
                    <a:lnTo>
                      <a:pt x="837343" y="687991"/>
                    </a:lnTo>
                    <a:lnTo>
                      <a:pt x="836200" y="711803"/>
                    </a:lnTo>
                    <a:lnTo>
                      <a:pt x="828961" y="720090"/>
                    </a:lnTo>
                    <a:lnTo>
                      <a:pt x="824008" y="741331"/>
                    </a:lnTo>
                    <a:lnTo>
                      <a:pt x="816197" y="747522"/>
                    </a:lnTo>
                    <a:lnTo>
                      <a:pt x="804101" y="745236"/>
                    </a:lnTo>
                    <a:lnTo>
                      <a:pt x="800576" y="754666"/>
                    </a:lnTo>
                    <a:lnTo>
                      <a:pt x="805339" y="760286"/>
                    </a:lnTo>
                    <a:lnTo>
                      <a:pt x="805434" y="770382"/>
                    </a:lnTo>
                    <a:lnTo>
                      <a:pt x="776859" y="778764"/>
                    </a:lnTo>
                    <a:lnTo>
                      <a:pt x="774002" y="773811"/>
                    </a:lnTo>
                    <a:lnTo>
                      <a:pt x="761714" y="785622"/>
                    </a:lnTo>
                    <a:lnTo>
                      <a:pt x="753428" y="775430"/>
                    </a:lnTo>
                    <a:lnTo>
                      <a:pt x="746951" y="775335"/>
                    </a:lnTo>
                    <a:lnTo>
                      <a:pt x="728091" y="785908"/>
                    </a:lnTo>
                    <a:lnTo>
                      <a:pt x="726662" y="798195"/>
                    </a:lnTo>
                    <a:lnTo>
                      <a:pt x="715899" y="808482"/>
                    </a:lnTo>
                    <a:lnTo>
                      <a:pt x="717423" y="824865"/>
                    </a:lnTo>
                    <a:lnTo>
                      <a:pt x="698945" y="825627"/>
                    </a:lnTo>
                    <a:lnTo>
                      <a:pt x="690467" y="834771"/>
                    </a:lnTo>
                    <a:lnTo>
                      <a:pt x="696182" y="850868"/>
                    </a:lnTo>
                    <a:lnTo>
                      <a:pt x="693706" y="880777"/>
                    </a:lnTo>
                    <a:lnTo>
                      <a:pt x="698564" y="883444"/>
                    </a:lnTo>
                    <a:lnTo>
                      <a:pt x="693611" y="909542"/>
                    </a:lnTo>
                    <a:lnTo>
                      <a:pt x="674084" y="924877"/>
                    </a:lnTo>
                    <a:lnTo>
                      <a:pt x="675799" y="940212"/>
                    </a:lnTo>
                    <a:lnTo>
                      <a:pt x="665131" y="949737"/>
                    </a:lnTo>
                    <a:lnTo>
                      <a:pt x="665893" y="956405"/>
                    </a:lnTo>
                    <a:lnTo>
                      <a:pt x="655130" y="954786"/>
                    </a:lnTo>
                    <a:lnTo>
                      <a:pt x="645795" y="966025"/>
                    </a:lnTo>
                    <a:lnTo>
                      <a:pt x="650462" y="985456"/>
                    </a:lnTo>
                    <a:lnTo>
                      <a:pt x="640937" y="987266"/>
                    </a:lnTo>
                    <a:lnTo>
                      <a:pt x="618744" y="1015841"/>
                    </a:lnTo>
                    <a:lnTo>
                      <a:pt x="618839" y="1021937"/>
                    </a:lnTo>
                    <a:lnTo>
                      <a:pt x="625031" y="1022128"/>
                    </a:lnTo>
                    <a:lnTo>
                      <a:pt x="621602" y="1031748"/>
                    </a:lnTo>
                    <a:lnTo>
                      <a:pt x="611505" y="1033939"/>
                    </a:lnTo>
                    <a:lnTo>
                      <a:pt x="610553" y="1042511"/>
                    </a:lnTo>
                    <a:lnTo>
                      <a:pt x="600551" y="1041463"/>
                    </a:lnTo>
                    <a:lnTo>
                      <a:pt x="589978" y="1051084"/>
                    </a:lnTo>
                    <a:lnTo>
                      <a:pt x="575405" y="1038320"/>
                    </a:lnTo>
                    <a:lnTo>
                      <a:pt x="570833" y="1052513"/>
                    </a:lnTo>
                    <a:lnTo>
                      <a:pt x="558546" y="1056513"/>
                    </a:lnTo>
                    <a:lnTo>
                      <a:pt x="552355" y="1064704"/>
                    </a:lnTo>
                    <a:lnTo>
                      <a:pt x="543687" y="1060418"/>
                    </a:lnTo>
                    <a:lnTo>
                      <a:pt x="547497" y="1068705"/>
                    </a:lnTo>
                    <a:lnTo>
                      <a:pt x="524732" y="1084516"/>
                    </a:lnTo>
                    <a:lnTo>
                      <a:pt x="526256" y="1092041"/>
                    </a:lnTo>
                    <a:lnTo>
                      <a:pt x="517874" y="1108805"/>
                    </a:lnTo>
                    <a:lnTo>
                      <a:pt x="508540" y="1117092"/>
                    </a:lnTo>
                    <a:lnTo>
                      <a:pt x="508730" y="1124712"/>
                    </a:lnTo>
                    <a:lnTo>
                      <a:pt x="512445" y="1136999"/>
                    </a:lnTo>
                    <a:lnTo>
                      <a:pt x="516255" y="1136237"/>
                    </a:lnTo>
                    <a:lnTo>
                      <a:pt x="525970" y="1147286"/>
                    </a:lnTo>
                    <a:lnTo>
                      <a:pt x="534829" y="1146905"/>
                    </a:lnTo>
                    <a:lnTo>
                      <a:pt x="539782" y="1169194"/>
                    </a:lnTo>
                    <a:lnTo>
                      <a:pt x="545211" y="1171766"/>
                    </a:lnTo>
                    <a:lnTo>
                      <a:pt x="545211" y="1171766"/>
                    </a:lnTo>
                    <a:lnTo>
                      <a:pt x="535210" y="1179671"/>
                    </a:lnTo>
                    <a:lnTo>
                      <a:pt x="526923" y="1178909"/>
                    </a:lnTo>
                    <a:lnTo>
                      <a:pt x="491681" y="1156335"/>
                    </a:lnTo>
                    <a:lnTo>
                      <a:pt x="436817" y="1137095"/>
                    </a:lnTo>
                    <a:lnTo>
                      <a:pt x="386239" y="1140237"/>
                    </a:lnTo>
                    <a:lnTo>
                      <a:pt x="339376" y="1105186"/>
                    </a:lnTo>
                    <a:lnTo>
                      <a:pt x="324421" y="1099756"/>
                    </a:lnTo>
                    <a:lnTo>
                      <a:pt x="318516" y="1088898"/>
                    </a:lnTo>
                    <a:lnTo>
                      <a:pt x="325850" y="1056513"/>
                    </a:lnTo>
                    <a:lnTo>
                      <a:pt x="320231" y="1030319"/>
                    </a:lnTo>
                    <a:lnTo>
                      <a:pt x="314992" y="1024033"/>
                    </a:lnTo>
                    <a:lnTo>
                      <a:pt x="316325" y="1011078"/>
                    </a:lnTo>
                    <a:lnTo>
                      <a:pt x="285940" y="974884"/>
                    </a:lnTo>
                    <a:lnTo>
                      <a:pt x="267462" y="969359"/>
                    </a:lnTo>
                    <a:lnTo>
                      <a:pt x="257365" y="951071"/>
                    </a:lnTo>
                    <a:lnTo>
                      <a:pt x="229552" y="950881"/>
                    </a:lnTo>
                    <a:lnTo>
                      <a:pt x="226504" y="960501"/>
                    </a:lnTo>
                    <a:lnTo>
                      <a:pt x="204025" y="939927"/>
                    </a:lnTo>
                    <a:lnTo>
                      <a:pt x="195834" y="938498"/>
                    </a:lnTo>
                    <a:lnTo>
                      <a:pt x="179451" y="967359"/>
                    </a:lnTo>
                    <a:lnTo>
                      <a:pt x="167354" y="965835"/>
                    </a:lnTo>
                    <a:lnTo>
                      <a:pt x="167354" y="965835"/>
                    </a:lnTo>
                    <a:lnTo>
                      <a:pt x="148685" y="947166"/>
                    </a:lnTo>
                    <a:lnTo>
                      <a:pt x="140779" y="950786"/>
                    </a:lnTo>
                    <a:lnTo>
                      <a:pt x="132302" y="948023"/>
                    </a:lnTo>
                    <a:lnTo>
                      <a:pt x="126302" y="957358"/>
                    </a:lnTo>
                    <a:lnTo>
                      <a:pt x="108585" y="961930"/>
                    </a:lnTo>
                    <a:lnTo>
                      <a:pt x="103346" y="969359"/>
                    </a:lnTo>
                    <a:lnTo>
                      <a:pt x="78486" y="961834"/>
                    </a:lnTo>
                    <a:lnTo>
                      <a:pt x="60674" y="947547"/>
                    </a:lnTo>
                    <a:lnTo>
                      <a:pt x="66199" y="938689"/>
                    </a:lnTo>
                    <a:lnTo>
                      <a:pt x="81820" y="933450"/>
                    </a:lnTo>
                    <a:lnTo>
                      <a:pt x="97155" y="914114"/>
                    </a:lnTo>
                    <a:lnTo>
                      <a:pt x="100013" y="859250"/>
                    </a:lnTo>
                    <a:lnTo>
                      <a:pt x="71914" y="848297"/>
                    </a:lnTo>
                    <a:lnTo>
                      <a:pt x="70485" y="838867"/>
                    </a:lnTo>
                    <a:lnTo>
                      <a:pt x="57721" y="828580"/>
                    </a:lnTo>
                    <a:lnTo>
                      <a:pt x="59531" y="819817"/>
                    </a:lnTo>
                    <a:lnTo>
                      <a:pt x="45625" y="818293"/>
                    </a:lnTo>
                    <a:lnTo>
                      <a:pt x="40196" y="805339"/>
                    </a:lnTo>
                    <a:lnTo>
                      <a:pt x="1619" y="795718"/>
                    </a:lnTo>
                    <a:lnTo>
                      <a:pt x="8668" y="771810"/>
                    </a:lnTo>
                    <a:lnTo>
                      <a:pt x="0" y="763524"/>
                    </a:lnTo>
                    <a:lnTo>
                      <a:pt x="5048" y="750284"/>
                    </a:lnTo>
                    <a:lnTo>
                      <a:pt x="32861" y="737806"/>
                    </a:lnTo>
                    <a:lnTo>
                      <a:pt x="40005" y="739235"/>
                    </a:lnTo>
                    <a:lnTo>
                      <a:pt x="43434" y="731234"/>
                    </a:lnTo>
                    <a:lnTo>
                      <a:pt x="28765" y="717995"/>
                    </a:lnTo>
                    <a:lnTo>
                      <a:pt x="19050" y="687514"/>
                    </a:lnTo>
                    <a:lnTo>
                      <a:pt x="32766" y="675894"/>
                    </a:lnTo>
                    <a:lnTo>
                      <a:pt x="24003" y="648367"/>
                    </a:lnTo>
                    <a:lnTo>
                      <a:pt x="25051" y="632841"/>
                    </a:lnTo>
                    <a:lnTo>
                      <a:pt x="38195" y="628841"/>
                    </a:lnTo>
                    <a:lnTo>
                      <a:pt x="32671" y="616839"/>
                    </a:lnTo>
                    <a:lnTo>
                      <a:pt x="34195" y="598456"/>
                    </a:lnTo>
                    <a:lnTo>
                      <a:pt x="38195" y="588169"/>
                    </a:lnTo>
                    <a:lnTo>
                      <a:pt x="52388" y="575691"/>
                    </a:lnTo>
                    <a:lnTo>
                      <a:pt x="56102" y="563785"/>
                    </a:lnTo>
                    <a:lnTo>
                      <a:pt x="53816" y="536734"/>
                    </a:lnTo>
                    <a:lnTo>
                      <a:pt x="40291" y="528923"/>
                    </a:lnTo>
                    <a:lnTo>
                      <a:pt x="40291" y="528923"/>
                    </a:lnTo>
                    <a:lnTo>
                      <a:pt x="44482" y="517398"/>
                    </a:lnTo>
                    <a:lnTo>
                      <a:pt x="66389" y="495300"/>
                    </a:lnTo>
                    <a:lnTo>
                      <a:pt x="78105" y="496824"/>
                    </a:lnTo>
                    <a:lnTo>
                      <a:pt x="92107" y="490823"/>
                    </a:lnTo>
                    <a:lnTo>
                      <a:pt x="94393" y="498920"/>
                    </a:lnTo>
                    <a:lnTo>
                      <a:pt x="108013" y="507587"/>
                    </a:lnTo>
                    <a:lnTo>
                      <a:pt x="122682" y="498157"/>
                    </a:lnTo>
                    <a:lnTo>
                      <a:pt x="136588" y="504158"/>
                    </a:lnTo>
                    <a:lnTo>
                      <a:pt x="142875" y="499110"/>
                    </a:lnTo>
                    <a:lnTo>
                      <a:pt x="146875" y="477488"/>
                    </a:lnTo>
                    <a:lnTo>
                      <a:pt x="131445" y="477774"/>
                    </a:lnTo>
                    <a:lnTo>
                      <a:pt x="135350" y="470440"/>
                    </a:lnTo>
                    <a:lnTo>
                      <a:pt x="130969" y="452438"/>
                    </a:lnTo>
                    <a:lnTo>
                      <a:pt x="139065" y="457200"/>
                    </a:lnTo>
                    <a:lnTo>
                      <a:pt x="146399" y="453676"/>
                    </a:lnTo>
                    <a:lnTo>
                      <a:pt x="152495" y="447199"/>
                    </a:lnTo>
                    <a:lnTo>
                      <a:pt x="143161" y="436816"/>
                    </a:lnTo>
                    <a:lnTo>
                      <a:pt x="144971" y="427101"/>
                    </a:lnTo>
                    <a:lnTo>
                      <a:pt x="160973" y="424815"/>
                    </a:lnTo>
                    <a:lnTo>
                      <a:pt x="167354" y="414623"/>
                    </a:lnTo>
                    <a:lnTo>
                      <a:pt x="174593" y="413671"/>
                    </a:lnTo>
                    <a:lnTo>
                      <a:pt x="175546" y="405765"/>
                    </a:lnTo>
                    <a:lnTo>
                      <a:pt x="194881" y="382524"/>
                    </a:lnTo>
                    <a:lnTo>
                      <a:pt x="205550" y="381571"/>
                    </a:lnTo>
                    <a:lnTo>
                      <a:pt x="208407" y="376333"/>
                    </a:lnTo>
                    <a:lnTo>
                      <a:pt x="202121" y="367475"/>
                    </a:lnTo>
                    <a:lnTo>
                      <a:pt x="202311" y="357283"/>
                    </a:lnTo>
                    <a:lnTo>
                      <a:pt x="189262" y="351854"/>
                    </a:lnTo>
                    <a:lnTo>
                      <a:pt x="190595" y="340043"/>
                    </a:lnTo>
                    <a:close/>
                    <a:moveTo>
                      <a:pt x="1047655" y="277082"/>
                    </a:moveTo>
                    <a:lnTo>
                      <a:pt x="1039368" y="290036"/>
                    </a:lnTo>
                    <a:lnTo>
                      <a:pt x="1027462" y="278987"/>
                    </a:lnTo>
                    <a:lnTo>
                      <a:pt x="993553" y="267938"/>
                    </a:lnTo>
                    <a:lnTo>
                      <a:pt x="982599" y="258699"/>
                    </a:lnTo>
                    <a:lnTo>
                      <a:pt x="981647" y="243935"/>
                    </a:lnTo>
                    <a:lnTo>
                      <a:pt x="973360" y="236506"/>
                    </a:lnTo>
                    <a:lnTo>
                      <a:pt x="971550" y="221742"/>
                    </a:lnTo>
                    <a:lnTo>
                      <a:pt x="977074" y="207836"/>
                    </a:lnTo>
                    <a:lnTo>
                      <a:pt x="1011936" y="207836"/>
                    </a:lnTo>
                    <a:lnTo>
                      <a:pt x="1032986" y="215265"/>
                    </a:lnTo>
                    <a:lnTo>
                      <a:pt x="1048607" y="231934"/>
                    </a:lnTo>
                    <a:lnTo>
                      <a:pt x="1047655" y="277082"/>
                    </a:lnTo>
                    <a:close/>
                    <a:moveTo>
                      <a:pt x="896398" y="0"/>
                    </a:moveTo>
                    <a:lnTo>
                      <a:pt x="904970" y="10287"/>
                    </a:lnTo>
                    <a:lnTo>
                      <a:pt x="901732" y="14383"/>
                    </a:lnTo>
                    <a:lnTo>
                      <a:pt x="905828" y="15144"/>
                    </a:lnTo>
                    <a:lnTo>
                      <a:pt x="907923" y="23622"/>
                    </a:lnTo>
                    <a:lnTo>
                      <a:pt x="897065" y="35528"/>
                    </a:lnTo>
                    <a:lnTo>
                      <a:pt x="899351" y="39814"/>
                    </a:lnTo>
                    <a:lnTo>
                      <a:pt x="892778" y="39243"/>
                    </a:lnTo>
                    <a:lnTo>
                      <a:pt x="889730" y="44482"/>
                    </a:lnTo>
                    <a:lnTo>
                      <a:pt x="889730" y="39624"/>
                    </a:lnTo>
                    <a:lnTo>
                      <a:pt x="881729" y="35814"/>
                    </a:lnTo>
                    <a:lnTo>
                      <a:pt x="889349" y="21812"/>
                    </a:lnTo>
                    <a:lnTo>
                      <a:pt x="884206" y="7620"/>
                    </a:lnTo>
                    <a:lnTo>
                      <a:pt x="887254" y="95"/>
                    </a:lnTo>
                    <a:lnTo>
                      <a:pt x="894207" y="3524"/>
                    </a:lnTo>
                    <a:lnTo>
                      <a:pt x="896398" y="0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7" name="任意多边形: 形状 72"/>
              <p:cNvSpPr/>
              <p:nvPr>
                <p:custDataLst>
                  <p:tags r:id="rId125"/>
                </p:custDataLst>
              </p:nvPr>
            </p:nvSpPr>
            <p:spPr>
              <a:xfrm>
                <a:off x="5822" y="6706"/>
                <a:ext cx="43" cy="132"/>
              </a:xfrm>
              <a:custGeom>
                <a:avLst/>
                <a:gdLst>
                  <a:gd name="connsiteX0" fmla="*/ 22384 w 375856"/>
                  <a:gd name="connsiteY0" fmla="*/ 657987 h 959834"/>
                  <a:gd name="connsiteX1" fmla="*/ 30766 w 375856"/>
                  <a:gd name="connsiteY1" fmla="*/ 681418 h 959834"/>
                  <a:gd name="connsiteX2" fmla="*/ 13811 w 375856"/>
                  <a:gd name="connsiteY2" fmla="*/ 699992 h 959834"/>
                  <a:gd name="connsiteX3" fmla="*/ 6382 w 375856"/>
                  <a:gd name="connsiteY3" fmla="*/ 701040 h 959834"/>
                  <a:gd name="connsiteX4" fmla="*/ 10287 w 375856"/>
                  <a:gd name="connsiteY4" fmla="*/ 691419 h 959834"/>
                  <a:gd name="connsiteX5" fmla="*/ 0 w 375856"/>
                  <a:gd name="connsiteY5" fmla="*/ 683038 h 959834"/>
                  <a:gd name="connsiteX6" fmla="*/ 5810 w 375856"/>
                  <a:gd name="connsiteY6" fmla="*/ 671132 h 959834"/>
                  <a:gd name="connsiteX7" fmla="*/ 9715 w 375856"/>
                  <a:gd name="connsiteY7" fmla="*/ 675132 h 959834"/>
                  <a:gd name="connsiteX8" fmla="*/ 16288 w 375856"/>
                  <a:gd name="connsiteY8" fmla="*/ 673418 h 959834"/>
                  <a:gd name="connsiteX9" fmla="*/ 18383 w 375856"/>
                  <a:gd name="connsiteY9" fmla="*/ 663511 h 959834"/>
                  <a:gd name="connsiteX10" fmla="*/ 13335 w 375856"/>
                  <a:gd name="connsiteY10" fmla="*/ 661416 h 959834"/>
                  <a:gd name="connsiteX11" fmla="*/ 22384 w 375856"/>
                  <a:gd name="connsiteY11" fmla="*/ 657987 h 959834"/>
                  <a:gd name="connsiteX12" fmla="*/ 48958 w 375856"/>
                  <a:gd name="connsiteY12" fmla="*/ 598170 h 959834"/>
                  <a:gd name="connsiteX13" fmla="*/ 57626 w 375856"/>
                  <a:gd name="connsiteY13" fmla="*/ 598170 h 959834"/>
                  <a:gd name="connsiteX14" fmla="*/ 58674 w 375856"/>
                  <a:gd name="connsiteY14" fmla="*/ 602266 h 959834"/>
                  <a:gd name="connsiteX15" fmla="*/ 53531 w 375856"/>
                  <a:gd name="connsiteY15" fmla="*/ 614172 h 959834"/>
                  <a:gd name="connsiteX16" fmla="*/ 56864 w 375856"/>
                  <a:gd name="connsiteY16" fmla="*/ 623125 h 959834"/>
                  <a:gd name="connsiteX17" fmla="*/ 53912 w 375856"/>
                  <a:gd name="connsiteY17" fmla="*/ 629984 h 959834"/>
                  <a:gd name="connsiteX18" fmla="*/ 47435 w 375856"/>
                  <a:gd name="connsiteY18" fmla="*/ 629317 h 959834"/>
                  <a:gd name="connsiteX19" fmla="*/ 46292 w 375856"/>
                  <a:gd name="connsiteY19" fmla="*/ 645509 h 959834"/>
                  <a:gd name="connsiteX20" fmla="*/ 42672 w 375856"/>
                  <a:gd name="connsiteY20" fmla="*/ 638937 h 959834"/>
                  <a:gd name="connsiteX21" fmla="*/ 37910 w 375856"/>
                  <a:gd name="connsiteY21" fmla="*/ 640461 h 959834"/>
                  <a:gd name="connsiteX22" fmla="*/ 34290 w 375856"/>
                  <a:gd name="connsiteY22" fmla="*/ 636175 h 959834"/>
                  <a:gd name="connsiteX23" fmla="*/ 32861 w 375856"/>
                  <a:gd name="connsiteY23" fmla="*/ 625411 h 959834"/>
                  <a:gd name="connsiteX24" fmla="*/ 40386 w 375856"/>
                  <a:gd name="connsiteY24" fmla="*/ 615886 h 959834"/>
                  <a:gd name="connsiteX25" fmla="*/ 36957 w 375856"/>
                  <a:gd name="connsiteY25" fmla="*/ 601980 h 959834"/>
                  <a:gd name="connsiteX26" fmla="*/ 45815 w 375856"/>
                  <a:gd name="connsiteY26" fmla="*/ 591122 h 959834"/>
                  <a:gd name="connsiteX27" fmla="*/ 48958 w 375856"/>
                  <a:gd name="connsiteY27" fmla="*/ 598170 h 959834"/>
                  <a:gd name="connsiteX28" fmla="*/ 321183 w 375856"/>
                  <a:gd name="connsiteY28" fmla="*/ 0 h 959834"/>
                  <a:gd name="connsiteX29" fmla="*/ 327088 w 375856"/>
                  <a:gd name="connsiteY29" fmla="*/ 7429 h 959834"/>
                  <a:gd name="connsiteX30" fmla="*/ 327088 w 375856"/>
                  <a:gd name="connsiteY30" fmla="*/ 7429 h 959834"/>
                  <a:gd name="connsiteX31" fmla="*/ 330613 w 375856"/>
                  <a:gd name="connsiteY31" fmla="*/ 19050 h 959834"/>
                  <a:gd name="connsiteX32" fmla="*/ 343186 w 375856"/>
                  <a:gd name="connsiteY32" fmla="*/ 24575 h 959834"/>
                  <a:gd name="connsiteX33" fmla="*/ 327660 w 375856"/>
                  <a:gd name="connsiteY33" fmla="*/ 58388 h 959834"/>
                  <a:gd name="connsiteX34" fmla="*/ 330327 w 375856"/>
                  <a:gd name="connsiteY34" fmla="*/ 67342 h 959834"/>
                  <a:gd name="connsiteX35" fmla="*/ 337661 w 375856"/>
                  <a:gd name="connsiteY35" fmla="*/ 61817 h 959834"/>
                  <a:gd name="connsiteX36" fmla="*/ 340138 w 375856"/>
                  <a:gd name="connsiteY36" fmla="*/ 70104 h 959834"/>
                  <a:gd name="connsiteX37" fmla="*/ 348425 w 375856"/>
                  <a:gd name="connsiteY37" fmla="*/ 69152 h 959834"/>
                  <a:gd name="connsiteX38" fmla="*/ 353378 w 375856"/>
                  <a:gd name="connsiteY38" fmla="*/ 73723 h 959834"/>
                  <a:gd name="connsiteX39" fmla="*/ 352139 w 375856"/>
                  <a:gd name="connsiteY39" fmla="*/ 88963 h 959834"/>
                  <a:gd name="connsiteX40" fmla="*/ 359855 w 375856"/>
                  <a:gd name="connsiteY40" fmla="*/ 88773 h 959834"/>
                  <a:gd name="connsiteX41" fmla="*/ 366617 w 375856"/>
                  <a:gd name="connsiteY41" fmla="*/ 96488 h 959834"/>
                  <a:gd name="connsiteX42" fmla="*/ 363093 w 375856"/>
                  <a:gd name="connsiteY42" fmla="*/ 113062 h 959834"/>
                  <a:gd name="connsiteX43" fmla="*/ 371856 w 375856"/>
                  <a:gd name="connsiteY43" fmla="*/ 110109 h 959834"/>
                  <a:gd name="connsiteX44" fmla="*/ 375857 w 375856"/>
                  <a:gd name="connsiteY44" fmla="*/ 117920 h 959834"/>
                  <a:gd name="connsiteX45" fmla="*/ 372523 w 375856"/>
                  <a:gd name="connsiteY45" fmla="*/ 131159 h 959834"/>
                  <a:gd name="connsiteX46" fmla="*/ 360617 w 375856"/>
                  <a:gd name="connsiteY46" fmla="*/ 140494 h 959834"/>
                  <a:gd name="connsiteX47" fmla="*/ 374333 w 375856"/>
                  <a:gd name="connsiteY47" fmla="*/ 160020 h 959834"/>
                  <a:gd name="connsiteX48" fmla="*/ 367570 w 375856"/>
                  <a:gd name="connsiteY48" fmla="*/ 162877 h 959834"/>
                  <a:gd name="connsiteX49" fmla="*/ 363284 w 375856"/>
                  <a:gd name="connsiteY49" fmla="*/ 174117 h 959834"/>
                  <a:gd name="connsiteX50" fmla="*/ 345948 w 375856"/>
                  <a:gd name="connsiteY50" fmla="*/ 180594 h 959834"/>
                  <a:gd name="connsiteX51" fmla="*/ 341471 w 375856"/>
                  <a:gd name="connsiteY51" fmla="*/ 192119 h 959834"/>
                  <a:gd name="connsiteX52" fmla="*/ 330994 w 375856"/>
                  <a:gd name="connsiteY52" fmla="*/ 196786 h 959834"/>
                  <a:gd name="connsiteX53" fmla="*/ 324421 w 375856"/>
                  <a:gd name="connsiteY53" fmla="*/ 212788 h 959834"/>
                  <a:gd name="connsiteX54" fmla="*/ 331375 w 375856"/>
                  <a:gd name="connsiteY54" fmla="*/ 224123 h 959834"/>
                  <a:gd name="connsiteX55" fmla="*/ 330232 w 375856"/>
                  <a:gd name="connsiteY55" fmla="*/ 239744 h 959834"/>
                  <a:gd name="connsiteX56" fmla="*/ 337566 w 375856"/>
                  <a:gd name="connsiteY56" fmla="*/ 243840 h 959834"/>
                  <a:gd name="connsiteX57" fmla="*/ 335090 w 375856"/>
                  <a:gd name="connsiteY57" fmla="*/ 251174 h 959834"/>
                  <a:gd name="connsiteX58" fmla="*/ 352806 w 375856"/>
                  <a:gd name="connsiteY58" fmla="*/ 253841 h 959834"/>
                  <a:gd name="connsiteX59" fmla="*/ 353378 w 375856"/>
                  <a:gd name="connsiteY59" fmla="*/ 259652 h 959834"/>
                  <a:gd name="connsiteX60" fmla="*/ 358521 w 375856"/>
                  <a:gd name="connsiteY60" fmla="*/ 261271 h 959834"/>
                  <a:gd name="connsiteX61" fmla="*/ 354521 w 375856"/>
                  <a:gd name="connsiteY61" fmla="*/ 273177 h 959834"/>
                  <a:gd name="connsiteX62" fmla="*/ 362140 w 375856"/>
                  <a:gd name="connsiteY62" fmla="*/ 282035 h 959834"/>
                  <a:gd name="connsiteX63" fmla="*/ 334518 w 375856"/>
                  <a:gd name="connsiteY63" fmla="*/ 322612 h 959834"/>
                  <a:gd name="connsiteX64" fmla="*/ 333565 w 375856"/>
                  <a:gd name="connsiteY64" fmla="*/ 329469 h 959834"/>
                  <a:gd name="connsiteX65" fmla="*/ 339852 w 375856"/>
                  <a:gd name="connsiteY65" fmla="*/ 337471 h 959834"/>
                  <a:gd name="connsiteX66" fmla="*/ 315373 w 375856"/>
                  <a:gd name="connsiteY66" fmla="*/ 388334 h 959834"/>
                  <a:gd name="connsiteX67" fmla="*/ 326612 w 375856"/>
                  <a:gd name="connsiteY67" fmla="*/ 399193 h 959834"/>
                  <a:gd name="connsiteX68" fmla="*/ 327279 w 375856"/>
                  <a:gd name="connsiteY68" fmla="*/ 405575 h 959834"/>
                  <a:gd name="connsiteX69" fmla="*/ 314801 w 375856"/>
                  <a:gd name="connsiteY69" fmla="*/ 409099 h 959834"/>
                  <a:gd name="connsiteX70" fmla="*/ 313754 w 375856"/>
                  <a:gd name="connsiteY70" fmla="*/ 422815 h 959834"/>
                  <a:gd name="connsiteX71" fmla="*/ 307848 w 375856"/>
                  <a:gd name="connsiteY71" fmla="*/ 426053 h 959834"/>
                  <a:gd name="connsiteX72" fmla="*/ 310801 w 375856"/>
                  <a:gd name="connsiteY72" fmla="*/ 447199 h 959834"/>
                  <a:gd name="connsiteX73" fmla="*/ 292989 w 375856"/>
                  <a:gd name="connsiteY73" fmla="*/ 466820 h 959834"/>
                  <a:gd name="connsiteX74" fmla="*/ 307658 w 375856"/>
                  <a:gd name="connsiteY74" fmla="*/ 470249 h 959834"/>
                  <a:gd name="connsiteX75" fmla="*/ 329851 w 375856"/>
                  <a:gd name="connsiteY75" fmla="*/ 467963 h 959834"/>
                  <a:gd name="connsiteX76" fmla="*/ 336233 w 375856"/>
                  <a:gd name="connsiteY76" fmla="*/ 474250 h 959834"/>
                  <a:gd name="connsiteX77" fmla="*/ 337375 w 375856"/>
                  <a:gd name="connsiteY77" fmla="*/ 491680 h 959834"/>
                  <a:gd name="connsiteX78" fmla="*/ 312706 w 375856"/>
                  <a:gd name="connsiteY78" fmla="*/ 513779 h 959834"/>
                  <a:gd name="connsiteX79" fmla="*/ 298704 w 375856"/>
                  <a:gd name="connsiteY79" fmla="*/ 513683 h 959834"/>
                  <a:gd name="connsiteX80" fmla="*/ 289179 w 375856"/>
                  <a:gd name="connsiteY80" fmla="*/ 524066 h 959834"/>
                  <a:gd name="connsiteX81" fmla="*/ 285274 w 375856"/>
                  <a:gd name="connsiteY81" fmla="*/ 543592 h 959834"/>
                  <a:gd name="connsiteX82" fmla="*/ 279273 w 375856"/>
                  <a:gd name="connsiteY82" fmla="*/ 550831 h 959834"/>
                  <a:gd name="connsiteX83" fmla="*/ 257651 w 375856"/>
                  <a:gd name="connsiteY83" fmla="*/ 541687 h 959834"/>
                  <a:gd name="connsiteX84" fmla="*/ 241554 w 375856"/>
                  <a:gd name="connsiteY84" fmla="*/ 552545 h 959834"/>
                  <a:gd name="connsiteX85" fmla="*/ 239459 w 375856"/>
                  <a:gd name="connsiteY85" fmla="*/ 562260 h 959834"/>
                  <a:gd name="connsiteX86" fmla="*/ 219837 w 375856"/>
                  <a:gd name="connsiteY86" fmla="*/ 578072 h 959834"/>
                  <a:gd name="connsiteX87" fmla="*/ 218504 w 375856"/>
                  <a:gd name="connsiteY87" fmla="*/ 596836 h 959834"/>
                  <a:gd name="connsiteX88" fmla="*/ 201168 w 375856"/>
                  <a:gd name="connsiteY88" fmla="*/ 617887 h 959834"/>
                  <a:gd name="connsiteX89" fmla="*/ 194596 w 375856"/>
                  <a:gd name="connsiteY89" fmla="*/ 616744 h 959834"/>
                  <a:gd name="connsiteX90" fmla="*/ 162401 w 375856"/>
                  <a:gd name="connsiteY90" fmla="*/ 646462 h 959834"/>
                  <a:gd name="connsiteX91" fmla="*/ 162687 w 375856"/>
                  <a:gd name="connsiteY91" fmla="*/ 660082 h 959834"/>
                  <a:gd name="connsiteX92" fmla="*/ 158687 w 375856"/>
                  <a:gd name="connsiteY92" fmla="*/ 662273 h 959834"/>
                  <a:gd name="connsiteX93" fmla="*/ 168592 w 375856"/>
                  <a:gd name="connsiteY93" fmla="*/ 679418 h 959834"/>
                  <a:gd name="connsiteX94" fmla="*/ 166021 w 375856"/>
                  <a:gd name="connsiteY94" fmla="*/ 690848 h 959834"/>
                  <a:gd name="connsiteX95" fmla="*/ 173927 w 375856"/>
                  <a:gd name="connsiteY95" fmla="*/ 703707 h 959834"/>
                  <a:gd name="connsiteX96" fmla="*/ 171355 w 375856"/>
                  <a:gd name="connsiteY96" fmla="*/ 709041 h 959834"/>
                  <a:gd name="connsiteX97" fmla="*/ 179832 w 375856"/>
                  <a:gd name="connsiteY97" fmla="*/ 714280 h 959834"/>
                  <a:gd name="connsiteX98" fmla="*/ 171926 w 375856"/>
                  <a:gd name="connsiteY98" fmla="*/ 728377 h 959834"/>
                  <a:gd name="connsiteX99" fmla="*/ 176022 w 375856"/>
                  <a:gd name="connsiteY99" fmla="*/ 734282 h 959834"/>
                  <a:gd name="connsiteX100" fmla="*/ 188214 w 375856"/>
                  <a:gd name="connsiteY100" fmla="*/ 733330 h 959834"/>
                  <a:gd name="connsiteX101" fmla="*/ 203835 w 375856"/>
                  <a:gd name="connsiteY101" fmla="*/ 745807 h 959834"/>
                  <a:gd name="connsiteX102" fmla="*/ 219837 w 375856"/>
                  <a:gd name="connsiteY102" fmla="*/ 750189 h 959834"/>
                  <a:gd name="connsiteX103" fmla="*/ 230600 w 375856"/>
                  <a:gd name="connsiteY103" fmla="*/ 767715 h 959834"/>
                  <a:gd name="connsiteX104" fmla="*/ 230600 w 375856"/>
                  <a:gd name="connsiteY104" fmla="*/ 767715 h 959834"/>
                  <a:gd name="connsiteX105" fmla="*/ 230219 w 375856"/>
                  <a:gd name="connsiteY105" fmla="*/ 780002 h 959834"/>
                  <a:gd name="connsiteX106" fmla="*/ 243269 w 375856"/>
                  <a:gd name="connsiteY106" fmla="*/ 785432 h 959834"/>
                  <a:gd name="connsiteX107" fmla="*/ 243078 w 375856"/>
                  <a:gd name="connsiteY107" fmla="*/ 795623 h 959834"/>
                  <a:gd name="connsiteX108" fmla="*/ 249365 w 375856"/>
                  <a:gd name="connsiteY108" fmla="*/ 804482 h 959834"/>
                  <a:gd name="connsiteX109" fmla="*/ 246507 w 375856"/>
                  <a:gd name="connsiteY109" fmla="*/ 809720 h 959834"/>
                  <a:gd name="connsiteX110" fmla="*/ 235839 w 375856"/>
                  <a:gd name="connsiteY110" fmla="*/ 810673 h 959834"/>
                  <a:gd name="connsiteX111" fmla="*/ 216503 w 375856"/>
                  <a:gd name="connsiteY111" fmla="*/ 833914 h 959834"/>
                  <a:gd name="connsiteX112" fmla="*/ 215551 w 375856"/>
                  <a:gd name="connsiteY112" fmla="*/ 841820 h 959834"/>
                  <a:gd name="connsiteX113" fmla="*/ 208312 w 375856"/>
                  <a:gd name="connsiteY113" fmla="*/ 842772 h 959834"/>
                  <a:gd name="connsiteX114" fmla="*/ 201930 w 375856"/>
                  <a:gd name="connsiteY114" fmla="*/ 852964 h 959834"/>
                  <a:gd name="connsiteX115" fmla="*/ 185928 w 375856"/>
                  <a:gd name="connsiteY115" fmla="*/ 855250 h 959834"/>
                  <a:gd name="connsiteX116" fmla="*/ 184118 w 375856"/>
                  <a:gd name="connsiteY116" fmla="*/ 864965 h 959834"/>
                  <a:gd name="connsiteX117" fmla="*/ 193453 w 375856"/>
                  <a:gd name="connsiteY117" fmla="*/ 875348 h 959834"/>
                  <a:gd name="connsiteX118" fmla="*/ 187357 w 375856"/>
                  <a:gd name="connsiteY118" fmla="*/ 881825 h 959834"/>
                  <a:gd name="connsiteX119" fmla="*/ 180023 w 375856"/>
                  <a:gd name="connsiteY119" fmla="*/ 885349 h 959834"/>
                  <a:gd name="connsiteX120" fmla="*/ 171926 w 375856"/>
                  <a:gd name="connsiteY120" fmla="*/ 880586 h 959834"/>
                  <a:gd name="connsiteX121" fmla="*/ 176308 w 375856"/>
                  <a:gd name="connsiteY121" fmla="*/ 898588 h 959834"/>
                  <a:gd name="connsiteX122" fmla="*/ 172402 w 375856"/>
                  <a:gd name="connsiteY122" fmla="*/ 905923 h 959834"/>
                  <a:gd name="connsiteX123" fmla="*/ 187833 w 375856"/>
                  <a:gd name="connsiteY123" fmla="*/ 905637 h 959834"/>
                  <a:gd name="connsiteX124" fmla="*/ 183833 w 375856"/>
                  <a:gd name="connsiteY124" fmla="*/ 927259 h 959834"/>
                  <a:gd name="connsiteX125" fmla="*/ 177546 w 375856"/>
                  <a:gd name="connsiteY125" fmla="*/ 932307 h 959834"/>
                  <a:gd name="connsiteX126" fmla="*/ 163640 w 375856"/>
                  <a:gd name="connsiteY126" fmla="*/ 926306 h 959834"/>
                  <a:gd name="connsiteX127" fmla="*/ 148971 w 375856"/>
                  <a:gd name="connsiteY127" fmla="*/ 935736 h 959834"/>
                  <a:gd name="connsiteX128" fmla="*/ 135350 w 375856"/>
                  <a:gd name="connsiteY128" fmla="*/ 927068 h 959834"/>
                  <a:gd name="connsiteX129" fmla="*/ 133064 w 375856"/>
                  <a:gd name="connsiteY129" fmla="*/ 918972 h 959834"/>
                  <a:gd name="connsiteX130" fmla="*/ 119063 w 375856"/>
                  <a:gd name="connsiteY130" fmla="*/ 924973 h 959834"/>
                  <a:gd name="connsiteX131" fmla="*/ 107347 w 375856"/>
                  <a:gd name="connsiteY131" fmla="*/ 923449 h 959834"/>
                  <a:gd name="connsiteX132" fmla="*/ 85439 w 375856"/>
                  <a:gd name="connsiteY132" fmla="*/ 945547 h 959834"/>
                  <a:gd name="connsiteX133" fmla="*/ 81248 w 375856"/>
                  <a:gd name="connsiteY133" fmla="*/ 957072 h 959834"/>
                  <a:gd name="connsiteX134" fmla="*/ 81248 w 375856"/>
                  <a:gd name="connsiteY134" fmla="*/ 957072 h 959834"/>
                  <a:gd name="connsiteX135" fmla="*/ 65056 w 375856"/>
                  <a:gd name="connsiteY135" fmla="*/ 959834 h 959834"/>
                  <a:gd name="connsiteX136" fmla="*/ 59055 w 375856"/>
                  <a:gd name="connsiteY136" fmla="*/ 949167 h 959834"/>
                  <a:gd name="connsiteX137" fmla="*/ 48958 w 375856"/>
                  <a:gd name="connsiteY137" fmla="*/ 952309 h 959834"/>
                  <a:gd name="connsiteX138" fmla="*/ 57626 w 375856"/>
                  <a:gd name="connsiteY138" fmla="*/ 943642 h 959834"/>
                  <a:gd name="connsiteX139" fmla="*/ 43720 w 375856"/>
                  <a:gd name="connsiteY139" fmla="*/ 929735 h 959834"/>
                  <a:gd name="connsiteX140" fmla="*/ 23813 w 375856"/>
                  <a:gd name="connsiteY140" fmla="*/ 936974 h 959834"/>
                  <a:gd name="connsiteX141" fmla="*/ 15812 w 375856"/>
                  <a:gd name="connsiteY141" fmla="*/ 930117 h 959834"/>
                  <a:gd name="connsiteX142" fmla="*/ 8477 w 375856"/>
                  <a:gd name="connsiteY142" fmla="*/ 932116 h 959834"/>
                  <a:gd name="connsiteX143" fmla="*/ 8477 w 375856"/>
                  <a:gd name="connsiteY143" fmla="*/ 932116 h 959834"/>
                  <a:gd name="connsiteX144" fmla="*/ 11335 w 375856"/>
                  <a:gd name="connsiteY144" fmla="*/ 896207 h 959834"/>
                  <a:gd name="connsiteX145" fmla="*/ 18098 w 375856"/>
                  <a:gd name="connsiteY145" fmla="*/ 899065 h 959834"/>
                  <a:gd name="connsiteX146" fmla="*/ 25146 w 375856"/>
                  <a:gd name="connsiteY146" fmla="*/ 893254 h 959834"/>
                  <a:gd name="connsiteX147" fmla="*/ 34576 w 375856"/>
                  <a:gd name="connsiteY147" fmla="*/ 858679 h 959834"/>
                  <a:gd name="connsiteX148" fmla="*/ 36957 w 375856"/>
                  <a:gd name="connsiteY148" fmla="*/ 830009 h 959834"/>
                  <a:gd name="connsiteX149" fmla="*/ 48863 w 375856"/>
                  <a:gd name="connsiteY149" fmla="*/ 792385 h 959834"/>
                  <a:gd name="connsiteX150" fmla="*/ 57817 w 375856"/>
                  <a:gd name="connsiteY150" fmla="*/ 790766 h 959834"/>
                  <a:gd name="connsiteX151" fmla="*/ 52292 w 375856"/>
                  <a:gd name="connsiteY151" fmla="*/ 797052 h 959834"/>
                  <a:gd name="connsiteX152" fmla="*/ 61913 w 375856"/>
                  <a:gd name="connsiteY152" fmla="*/ 816293 h 959834"/>
                  <a:gd name="connsiteX153" fmla="*/ 65818 w 375856"/>
                  <a:gd name="connsiteY153" fmla="*/ 812387 h 959834"/>
                  <a:gd name="connsiteX154" fmla="*/ 69628 w 375856"/>
                  <a:gd name="connsiteY154" fmla="*/ 810482 h 959834"/>
                  <a:gd name="connsiteX155" fmla="*/ 75914 w 375856"/>
                  <a:gd name="connsiteY155" fmla="*/ 825246 h 959834"/>
                  <a:gd name="connsiteX156" fmla="*/ 79819 w 375856"/>
                  <a:gd name="connsiteY156" fmla="*/ 825246 h 959834"/>
                  <a:gd name="connsiteX157" fmla="*/ 76676 w 375856"/>
                  <a:gd name="connsiteY157" fmla="*/ 799433 h 959834"/>
                  <a:gd name="connsiteX158" fmla="*/ 99727 w 375856"/>
                  <a:gd name="connsiteY158" fmla="*/ 788861 h 959834"/>
                  <a:gd name="connsiteX159" fmla="*/ 92869 w 375856"/>
                  <a:gd name="connsiteY159" fmla="*/ 781335 h 959834"/>
                  <a:gd name="connsiteX160" fmla="*/ 82867 w 375856"/>
                  <a:gd name="connsiteY160" fmla="*/ 772001 h 959834"/>
                  <a:gd name="connsiteX161" fmla="*/ 65246 w 375856"/>
                  <a:gd name="connsiteY161" fmla="*/ 773811 h 959834"/>
                  <a:gd name="connsiteX162" fmla="*/ 55054 w 375856"/>
                  <a:gd name="connsiteY162" fmla="*/ 766477 h 959834"/>
                  <a:gd name="connsiteX163" fmla="*/ 54007 w 375856"/>
                  <a:gd name="connsiteY163" fmla="*/ 750284 h 959834"/>
                  <a:gd name="connsiteX164" fmla="*/ 58769 w 375856"/>
                  <a:gd name="connsiteY164" fmla="*/ 752760 h 959834"/>
                  <a:gd name="connsiteX165" fmla="*/ 63913 w 375856"/>
                  <a:gd name="connsiteY165" fmla="*/ 746474 h 959834"/>
                  <a:gd name="connsiteX166" fmla="*/ 79819 w 375856"/>
                  <a:gd name="connsiteY166" fmla="*/ 763619 h 959834"/>
                  <a:gd name="connsiteX167" fmla="*/ 82963 w 375856"/>
                  <a:gd name="connsiteY167" fmla="*/ 758667 h 959834"/>
                  <a:gd name="connsiteX168" fmla="*/ 77629 w 375856"/>
                  <a:gd name="connsiteY168" fmla="*/ 746760 h 959834"/>
                  <a:gd name="connsiteX169" fmla="*/ 86011 w 375856"/>
                  <a:gd name="connsiteY169" fmla="*/ 731425 h 959834"/>
                  <a:gd name="connsiteX170" fmla="*/ 76581 w 375856"/>
                  <a:gd name="connsiteY170" fmla="*/ 735235 h 959834"/>
                  <a:gd name="connsiteX171" fmla="*/ 67818 w 375856"/>
                  <a:gd name="connsiteY171" fmla="*/ 713613 h 959834"/>
                  <a:gd name="connsiteX172" fmla="*/ 83534 w 375856"/>
                  <a:gd name="connsiteY172" fmla="*/ 721900 h 959834"/>
                  <a:gd name="connsiteX173" fmla="*/ 95726 w 375856"/>
                  <a:gd name="connsiteY173" fmla="*/ 715518 h 959834"/>
                  <a:gd name="connsiteX174" fmla="*/ 113157 w 375856"/>
                  <a:gd name="connsiteY174" fmla="*/ 685991 h 959834"/>
                  <a:gd name="connsiteX175" fmla="*/ 113252 w 375856"/>
                  <a:gd name="connsiteY175" fmla="*/ 673418 h 959834"/>
                  <a:gd name="connsiteX176" fmla="*/ 102584 w 375856"/>
                  <a:gd name="connsiteY176" fmla="*/ 675894 h 959834"/>
                  <a:gd name="connsiteX177" fmla="*/ 97250 w 375856"/>
                  <a:gd name="connsiteY177" fmla="*/ 670465 h 959834"/>
                  <a:gd name="connsiteX178" fmla="*/ 82296 w 375856"/>
                  <a:gd name="connsiteY178" fmla="*/ 680371 h 959834"/>
                  <a:gd name="connsiteX179" fmla="*/ 77629 w 375856"/>
                  <a:gd name="connsiteY179" fmla="*/ 678752 h 959834"/>
                  <a:gd name="connsiteX180" fmla="*/ 85439 w 375856"/>
                  <a:gd name="connsiteY180" fmla="*/ 668750 h 959834"/>
                  <a:gd name="connsiteX181" fmla="*/ 81915 w 375856"/>
                  <a:gd name="connsiteY181" fmla="*/ 650367 h 959834"/>
                  <a:gd name="connsiteX182" fmla="*/ 100775 w 375856"/>
                  <a:gd name="connsiteY182" fmla="*/ 645223 h 959834"/>
                  <a:gd name="connsiteX183" fmla="*/ 101537 w 375856"/>
                  <a:gd name="connsiteY183" fmla="*/ 650653 h 959834"/>
                  <a:gd name="connsiteX184" fmla="*/ 126492 w 375856"/>
                  <a:gd name="connsiteY184" fmla="*/ 621030 h 959834"/>
                  <a:gd name="connsiteX185" fmla="*/ 124396 w 375856"/>
                  <a:gd name="connsiteY185" fmla="*/ 615315 h 959834"/>
                  <a:gd name="connsiteX186" fmla="*/ 107918 w 375856"/>
                  <a:gd name="connsiteY186" fmla="*/ 637318 h 959834"/>
                  <a:gd name="connsiteX187" fmla="*/ 100775 w 375856"/>
                  <a:gd name="connsiteY187" fmla="*/ 639032 h 959834"/>
                  <a:gd name="connsiteX188" fmla="*/ 87440 w 375856"/>
                  <a:gd name="connsiteY188" fmla="*/ 604647 h 959834"/>
                  <a:gd name="connsiteX189" fmla="*/ 98869 w 375856"/>
                  <a:gd name="connsiteY189" fmla="*/ 601599 h 959834"/>
                  <a:gd name="connsiteX190" fmla="*/ 95821 w 375856"/>
                  <a:gd name="connsiteY190" fmla="*/ 591502 h 959834"/>
                  <a:gd name="connsiteX191" fmla="*/ 104680 w 375856"/>
                  <a:gd name="connsiteY191" fmla="*/ 582930 h 959834"/>
                  <a:gd name="connsiteX192" fmla="*/ 111157 w 375856"/>
                  <a:gd name="connsiteY192" fmla="*/ 583787 h 959834"/>
                  <a:gd name="connsiteX193" fmla="*/ 113729 w 375856"/>
                  <a:gd name="connsiteY193" fmla="*/ 589788 h 959834"/>
                  <a:gd name="connsiteX194" fmla="*/ 123920 w 375856"/>
                  <a:gd name="connsiteY194" fmla="*/ 570357 h 959834"/>
                  <a:gd name="connsiteX195" fmla="*/ 121920 w 375856"/>
                  <a:gd name="connsiteY195" fmla="*/ 560261 h 959834"/>
                  <a:gd name="connsiteX196" fmla="*/ 132398 w 375856"/>
                  <a:gd name="connsiteY196" fmla="*/ 554355 h 959834"/>
                  <a:gd name="connsiteX197" fmla="*/ 144209 w 375856"/>
                  <a:gd name="connsiteY197" fmla="*/ 511588 h 959834"/>
                  <a:gd name="connsiteX198" fmla="*/ 176689 w 375856"/>
                  <a:gd name="connsiteY198" fmla="*/ 454152 h 959834"/>
                  <a:gd name="connsiteX199" fmla="*/ 180785 w 375856"/>
                  <a:gd name="connsiteY199" fmla="*/ 445484 h 959834"/>
                  <a:gd name="connsiteX200" fmla="*/ 190595 w 375856"/>
                  <a:gd name="connsiteY200" fmla="*/ 431292 h 959834"/>
                  <a:gd name="connsiteX201" fmla="*/ 230029 w 375856"/>
                  <a:gd name="connsiteY201" fmla="*/ 311372 h 959834"/>
                  <a:gd name="connsiteX202" fmla="*/ 238982 w 375856"/>
                  <a:gd name="connsiteY202" fmla="*/ 301276 h 959834"/>
                  <a:gd name="connsiteX203" fmla="*/ 240983 w 375856"/>
                  <a:gd name="connsiteY203" fmla="*/ 256984 h 959834"/>
                  <a:gd name="connsiteX204" fmla="*/ 260223 w 375856"/>
                  <a:gd name="connsiteY204" fmla="*/ 224980 h 959834"/>
                  <a:gd name="connsiteX205" fmla="*/ 272034 w 375856"/>
                  <a:gd name="connsiteY205" fmla="*/ 221266 h 959834"/>
                  <a:gd name="connsiteX206" fmla="*/ 269843 w 375856"/>
                  <a:gd name="connsiteY206" fmla="*/ 216122 h 959834"/>
                  <a:gd name="connsiteX207" fmla="*/ 277654 w 375856"/>
                  <a:gd name="connsiteY207" fmla="*/ 206978 h 959834"/>
                  <a:gd name="connsiteX208" fmla="*/ 272034 w 375856"/>
                  <a:gd name="connsiteY208" fmla="*/ 197739 h 959834"/>
                  <a:gd name="connsiteX209" fmla="*/ 279844 w 375856"/>
                  <a:gd name="connsiteY209" fmla="*/ 193357 h 959834"/>
                  <a:gd name="connsiteX210" fmla="*/ 284417 w 375856"/>
                  <a:gd name="connsiteY210" fmla="*/ 182499 h 959834"/>
                  <a:gd name="connsiteX211" fmla="*/ 283369 w 375856"/>
                  <a:gd name="connsiteY211" fmla="*/ 169736 h 959834"/>
                  <a:gd name="connsiteX212" fmla="*/ 280511 w 375856"/>
                  <a:gd name="connsiteY212" fmla="*/ 155257 h 959834"/>
                  <a:gd name="connsiteX213" fmla="*/ 274130 w 375856"/>
                  <a:gd name="connsiteY213" fmla="*/ 148780 h 959834"/>
                  <a:gd name="connsiteX214" fmla="*/ 278225 w 375856"/>
                  <a:gd name="connsiteY214" fmla="*/ 134017 h 959834"/>
                  <a:gd name="connsiteX215" fmla="*/ 271177 w 375856"/>
                  <a:gd name="connsiteY215" fmla="*/ 118872 h 959834"/>
                  <a:gd name="connsiteX216" fmla="*/ 263271 w 375856"/>
                  <a:gd name="connsiteY216" fmla="*/ 118300 h 959834"/>
                  <a:gd name="connsiteX217" fmla="*/ 253175 w 375856"/>
                  <a:gd name="connsiteY217" fmla="*/ 108680 h 959834"/>
                  <a:gd name="connsiteX218" fmla="*/ 261747 w 375856"/>
                  <a:gd name="connsiteY218" fmla="*/ 88678 h 959834"/>
                  <a:gd name="connsiteX219" fmla="*/ 258794 w 375856"/>
                  <a:gd name="connsiteY219" fmla="*/ 70771 h 959834"/>
                  <a:gd name="connsiteX220" fmla="*/ 265271 w 375856"/>
                  <a:gd name="connsiteY220" fmla="*/ 68389 h 959834"/>
                  <a:gd name="connsiteX221" fmla="*/ 272606 w 375856"/>
                  <a:gd name="connsiteY221" fmla="*/ 52864 h 959834"/>
                  <a:gd name="connsiteX222" fmla="*/ 321183 w 375856"/>
                  <a:gd name="connsiteY222" fmla="*/ 0 h 959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</a:cxnLst>
                <a:rect l="l" t="t" r="r" b="b"/>
                <a:pathLst>
                  <a:path w="375856" h="959834">
                    <a:moveTo>
                      <a:pt x="22384" y="657987"/>
                    </a:moveTo>
                    <a:lnTo>
                      <a:pt x="30766" y="681418"/>
                    </a:lnTo>
                    <a:lnTo>
                      <a:pt x="13811" y="699992"/>
                    </a:lnTo>
                    <a:lnTo>
                      <a:pt x="6382" y="701040"/>
                    </a:lnTo>
                    <a:lnTo>
                      <a:pt x="10287" y="691419"/>
                    </a:lnTo>
                    <a:lnTo>
                      <a:pt x="0" y="683038"/>
                    </a:lnTo>
                    <a:lnTo>
                      <a:pt x="5810" y="671132"/>
                    </a:lnTo>
                    <a:lnTo>
                      <a:pt x="9715" y="675132"/>
                    </a:lnTo>
                    <a:lnTo>
                      <a:pt x="16288" y="673418"/>
                    </a:lnTo>
                    <a:lnTo>
                      <a:pt x="18383" y="663511"/>
                    </a:lnTo>
                    <a:lnTo>
                      <a:pt x="13335" y="661416"/>
                    </a:lnTo>
                    <a:lnTo>
                      <a:pt x="22384" y="657987"/>
                    </a:lnTo>
                    <a:close/>
                    <a:moveTo>
                      <a:pt x="48958" y="598170"/>
                    </a:moveTo>
                    <a:lnTo>
                      <a:pt x="57626" y="598170"/>
                    </a:lnTo>
                    <a:lnTo>
                      <a:pt x="58674" y="602266"/>
                    </a:lnTo>
                    <a:lnTo>
                      <a:pt x="53531" y="614172"/>
                    </a:lnTo>
                    <a:lnTo>
                      <a:pt x="56864" y="623125"/>
                    </a:lnTo>
                    <a:lnTo>
                      <a:pt x="53912" y="629984"/>
                    </a:lnTo>
                    <a:lnTo>
                      <a:pt x="47435" y="629317"/>
                    </a:lnTo>
                    <a:lnTo>
                      <a:pt x="46292" y="645509"/>
                    </a:lnTo>
                    <a:lnTo>
                      <a:pt x="42672" y="638937"/>
                    </a:lnTo>
                    <a:lnTo>
                      <a:pt x="37910" y="640461"/>
                    </a:lnTo>
                    <a:lnTo>
                      <a:pt x="34290" y="636175"/>
                    </a:lnTo>
                    <a:lnTo>
                      <a:pt x="32861" y="625411"/>
                    </a:lnTo>
                    <a:lnTo>
                      <a:pt x="40386" y="615886"/>
                    </a:lnTo>
                    <a:lnTo>
                      <a:pt x="36957" y="601980"/>
                    </a:lnTo>
                    <a:lnTo>
                      <a:pt x="45815" y="591122"/>
                    </a:lnTo>
                    <a:lnTo>
                      <a:pt x="48958" y="598170"/>
                    </a:lnTo>
                    <a:close/>
                    <a:moveTo>
                      <a:pt x="321183" y="0"/>
                    </a:moveTo>
                    <a:lnTo>
                      <a:pt x="327088" y="7429"/>
                    </a:lnTo>
                    <a:lnTo>
                      <a:pt x="327088" y="7429"/>
                    </a:lnTo>
                    <a:lnTo>
                      <a:pt x="330613" y="19050"/>
                    </a:lnTo>
                    <a:lnTo>
                      <a:pt x="343186" y="24575"/>
                    </a:lnTo>
                    <a:lnTo>
                      <a:pt x="327660" y="58388"/>
                    </a:lnTo>
                    <a:lnTo>
                      <a:pt x="330327" y="67342"/>
                    </a:lnTo>
                    <a:lnTo>
                      <a:pt x="337661" y="61817"/>
                    </a:lnTo>
                    <a:lnTo>
                      <a:pt x="340138" y="70104"/>
                    </a:lnTo>
                    <a:lnTo>
                      <a:pt x="348425" y="69152"/>
                    </a:lnTo>
                    <a:lnTo>
                      <a:pt x="353378" y="73723"/>
                    </a:lnTo>
                    <a:lnTo>
                      <a:pt x="352139" y="88963"/>
                    </a:lnTo>
                    <a:lnTo>
                      <a:pt x="359855" y="88773"/>
                    </a:lnTo>
                    <a:lnTo>
                      <a:pt x="366617" y="96488"/>
                    </a:lnTo>
                    <a:lnTo>
                      <a:pt x="363093" y="113062"/>
                    </a:lnTo>
                    <a:lnTo>
                      <a:pt x="371856" y="110109"/>
                    </a:lnTo>
                    <a:lnTo>
                      <a:pt x="375857" y="117920"/>
                    </a:lnTo>
                    <a:lnTo>
                      <a:pt x="372523" y="131159"/>
                    </a:lnTo>
                    <a:lnTo>
                      <a:pt x="360617" y="140494"/>
                    </a:lnTo>
                    <a:lnTo>
                      <a:pt x="374333" y="160020"/>
                    </a:lnTo>
                    <a:lnTo>
                      <a:pt x="367570" y="162877"/>
                    </a:lnTo>
                    <a:lnTo>
                      <a:pt x="363284" y="174117"/>
                    </a:lnTo>
                    <a:lnTo>
                      <a:pt x="345948" y="180594"/>
                    </a:lnTo>
                    <a:lnTo>
                      <a:pt x="341471" y="192119"/>
                    </a:lnTo>
                    <a:lnTo>
                      <a:pt x="330994" y="196786"/>
                    </a:lnTo>
                    <a:lnTo>
                      <a:pt x="324421" y="212788"/>
                    </a:lnTo>
                    <a:lnTo>
                      <a:pt x="331375" y="224123"/>
                    </a:lnTo>
                    <a:lnTo>
                      <a:pt x="330232" y="239744"/>
                    </a:lnTo>
                    <a:lnTo>
                      <a:pt x="337566" y="243840"/>
                    </a:lnTo>
                    <a:lnTo>
                      <a:pt x="335090" y="251174"/>
                    </a:lnTo>
                    <a:lnTo>
                      <a:pt x="352806" y="253841"/>
                    </a:lnTo>
                    <a:lnTo>
                      <a:pt x="353378" y="259652"/>
                    </a:lnTo>
                    <a:lnTo>
                      <a:pt x="358521" y="261271"/>
                    </a:lnTo>
                    <a:lnTo>
                      <a:pt x="354521" y="273177"/>
                    </a:lnTo>
                    <a:lnTo>
                      <a:pt x="362140" y="282035"/>
                    </a:lnTo>
                    <a:lnTo>
                      <a:pt x="334518" y="322612"/>
                    </a:lnTo>
                    <a:lnTo>
                      <a:pt x="333565" y="329469"/>
                    </a:lnTo>
                    <a:lnTo>
                      <a:pt x="339852" y="337471"/>
                    </a:lnTo>
                    <a:lnTo>
                      <a:pt x="315373" y="388334"/>
                    </a:lnTo>
                    <a:lnTo>
                      <a:pt x="326612" y="399193"/>
                    </a:lnTo>
                    <a:lnTo>
                      <a:pt x="327279" y="405575"/>
                    </a:lnTo>
                    <a:lnTo>
                      <a:pt x="314801" y="409099"/>
                    </a:lnTo>
                    <a:lnTo>
                      <a:pt x="313754" y="422815"/>
                    </a:lnTo>
                    <a:lnTo>
                      <a:pt x="307848" y="426053"/>
                    </a:lnTo>
                    <a:lnTo>
                      <a:pt x="310801" y="447199"/>
                    </a:lnTo>
                    <a:lnTo>
                      <a:pt x="292989" y="466820"/>
                    </a:lnTo>
                    <a:lnTo>
                      <a:pt x="307658" y="470249"/>
                    </a:lnTo>
                    <a:lnTo>
                      <a:pt x="329851" y="467963"/>
                    </a:lnTo>
                    <a:lnTo>
                      <a:pt x="336233" y="474250"/>
                    </a:lnTo>
                    <a:lnTo>
                      <a:pt x="337375" y="491680"/>
                    </a:lnTo>
                    <a:lnTo>
                      <a:pt x="312706" y="513779"/>
                    </a:lnTo>
                    <a:lnTo>
                      <a:pt x="298704" y="513683"/>
                    </a:lnTo>
                    <a:lnTo>
                      <a:pt x="289179" y="524066"/>
                    </a:lnTo>
                    <a:lnTo>
                      <a:pt x="285274" y="543592"/>
                    </a:lnTo>
                    <a:lnTo>
                      <a:pt x="279273" y="550831"/>
                    </a:lnTo>
                    <a:lnTo>
                      <a:pt x="257651" y="541687"/>
                    </a:lnTo>
                    <a:lnTo>
                      <a:pt x="241554" y="552545"/>
                    </a:lnTo>
                    <a:lnTo>
                      <a:pt x="239459" y="562260"/>
                    </a:lnTo>
                    <a:lnTo>
                      <a:pt x="219837" y="578072"/>
                    </a:lnTo>
                    <a:lnTo>
                      <a:pt x="218504" y="596836"/>
                    </a:lnTo>
                    <a:lnTo>
                      <a:pt x="201168" y="617887"/>
                    </a:lnTo>
                    <a:lnTo>
                      <a:pt x="194596" y="616744"/>
                    </a:lnTo>
                    <a:lnTo>
                      <a:pt x="162401" y="646462"/>
                    </a:lnTo>
                    <a:lnTo>
                      <a:pt x="162687" y="660082"/>
                    </a:lnTo>
                    <a:lnTo>
                      <a:pt x="158687" y="662273"/>
                    </a:lnTo>
                    <a:lnTo>
                      <a:pt x="168592" y="679418"/>
                    </a:lnTo>
                    <a:lnTo>
                      <a:pt x="166021" y="690848"/>
                    </a:lnTo>
                    <a:lnTo>
                      <a:pt x="173927" y="703707"/>
                    </a:lnTo>
                    <a:lnTo>
                      <a:pt x="171355" y="709041"/>
                    </a:lnTo>
                    <a:lnTo>
                      <a:pt x="179832" y="714280"/>
                    </a:lnTo>
                    <a:lnTo>
                      <a:pt x="171926" y="728377"/>
                    </a:lnTo>
                    <a:lnTo>
                      <a:pt x="176022" y="734282"/>
                    </a:lnTo>
                    <a:lnTo>
                      <a:pt x="188214" y="733330"/>
                    </a:lnTo>
                    <a:lnTo>
                      <a:pt x="203835" y="745807"/>
                    </a:lnTo>
                    <a:lnTo>
                      <a:pt x="219837" y="750189"/>
                    </a:lnTo>
                    <a:lnTo>
                      <a:pt x="230600" y="767715"/>
                    </a:lnTo>
                    <a:lnTo>
                      <a:pt x="230600" y="767715"/>
                    </a:lnTo>
                    <a:lnTo>
                      <a:pt x="230219" y="780002"/>
                    </a:lnTo>
                    <a:lnTo>
                      <a:pt x="243269" y="785432"/>
                    </a:lnTo>
                    <a:lnTo>
                      <a:pt x="243078" y="795623"/>
                    </a:lnTo>
                    <a:lnTo>
                      <a:pt x="249365" y="804482"/>
                    </a:lnTo>
                    <a:lnTo>
                      <a:pt x="246507" y="809720"/>
                    </a:lnTo>
                    <a:lnTo>
                      <a:pt x="235839" y="810673"/>
                    </a:lnTo>
                    <a:lnTo>
                      <a:pt x="216503" y="833914"/>
                    </a:lnTo>
                    <a:lnTo>
                      <a:pt x="215551" y="841820"/>
                    </a:lnTo>
                    <a:lnTo>
                      <a:pt x="208312" y="842772"/>
                    </a:lnTo>
                    <a:lnTo>
                      <a:pt x="201930" y="852964"/>
                    </a:lnTo>
                    <a:lnTo>
                      <a:pt x="185928" y="855250"/>
                    </a:lnTo>
                    <a:lnTo>
                      <a:pt x="184118" y="864965"/>
                    </a:lnTo>
                    <a:lnTo>
                      <a:pt x="193453" y="875348"/>
                    </a:lnTo>
                    <a:lnTo>
                      <a:pt x="187357" y="881825"/>
                    </a:lnTo>
                    <a:lnTo>
                      <a:pt x="180023" y="885349"/>
                    </a:lnTo>
                    <a:lnTo>
                      <a:pt x="171926" y="880586"/>
                    </a:lnTo>
                    <a:lnTo>
                      <a:pt x="176308" y="898588"/>
                    </a:lnTo>
                    <a:lnTo>
                      <a:pt x="172402" y="905923"/>
                    </a:lnTo>
                    <a:lnTo>
                      <a:pt x="187833" y="905637"/>
                    </a:lnTo>
                    <a:lnTo>
                      <a:pt x="183833" y="927259"/>
                    </a:lnTo>
                    <a:lnTo>
                      <a:pt x="177546" y="932307"/>
                    </a:lnTo>
                    <a:lnTo>
                      <a:pt x="163640" y="926306"/>
                    </a:lnTo>
                    <a:lnTo>
                      <a:pt x="148971" y="935736"/>
                    </a:lnTo>
                    <a:lnTo>
                      <a:pt x="135350" y="927068"/>
                    </a:lnTo>
                    <a:lnTo>
                      <a:pt x="133064" y="918972"/>
                    </a:lnTo>
                    <a:lnTo>
                      <a:pt x="119063" y="924973"/>
                    </a:lnTo>
                    <a:lnTo>
                      <a:pt x="107347" y="923449"/>
                    </a:lnTo>
                    <a:lnTo>
                      <a:pt x="85439" y="945547"/>
                    </a:lnTo>
                    <a:lnTo>
                      <a:pt x="81248" y="957072"/>
                    </a:lnTo>
                    <a:lnTo>
                      <a:pt x="81248" y="957072"/>
                    </a:lnTo>
                    <a:lnTo>
                      <a:pt x="65056" y="959834"/>
                    </a:lnTo>
                    <a:lnTo>
                      <a:pt x="59055" y="949167"/>
                    </a:lnTo>
                    <a:lnTo>
                      <a:pt x="48958" y="952309"/>
                    </a:lnTo>
                    <a:lnTo>
                      <a:pt x="57626" y="943642"/>
                    </a:lnTo>
                    <a:lnTo>
                      <a:pt x="43720" y="929735"/>
                    </a:lnTo>
                    <a:lnTo>
                      <a:pt x="23813" y="936974"/>
                    </a:lnTo>
                    <a:lnTo>
                      <a:pt x="15812" y="930117"/>
                    </a:lnTo>
                    <a:lnTo>
                      <a:pt x="8477" y="932116"/>
                    </a:lnTo>
                    <a:lnTo>
                      <a:pt x="8477" y="932116"/>
                    </a:lnTo>
                    <a:lnTo>
                      <a:pt x="11335" y="896207"/>
                    </a:lnTo>
                    <a:lnTo>
                      <a:pt x="18098" y="899065"/>
                    </a:lnTo>
                    <a:lnTo>
                      <a:pt x="25146" y="893254"/>
                    </a:lnTo>
                    <a:lnTo>
                      <a:pt x="34576" y="858679"/>
                    </a:lnTo>
                    <a:lnTo>
                      <a:pt x="36957" y="830009"/>
                    </a:lnTo>
                    <a:lnTo>
                      <a:pt x="48863" y="792385"/>
                    </a:lnTo>
                    <a:lnTo>
                      <a:pt x="57817" y="790766"/>
                    </a:lnTo>
                    <a:lnTo>
                      <a:pt x="52292" y="797052"/>
                    </a:lnTo>
                    <a:lnTo>
                      <a:pt x="61913" y="816293"/>
                    </a:lnTo>
                    <a:lnTo>
                      <a:pt x="65818" y="812387"/>
                    </a:lnTo>
                    <a:lnTo>
                      <a:pt x="69628" y="810482"/>
                    </a:lnTo>
                    <a:lnTo>
                      <a:pt x="75914" y="825246"/>
                    </a:lnTo>
                    <a:lnTo>
                      <a:pt x="79819" y="825246"/>
                    </a:lnTo>
                    <a:lnTo>
                      <a:pt x="76676" y="799433"/>
                    </a:lnTo>
                    <a:lnTo>
                      <a:pt x="99727" y="788861"/>
                    </a:lnTo>
                    <a:lnTo>
                      <a:pt x="92869" y="781335"/>
                    </a:lnTo>
                    <a:lnTo>
                      <a:pt x="82867" y="772001"/>
                    </a:lnTo>
                    <a:lnTo>
                      <a:pt x="65246" y="773811"/>
                    </a:lnTo>
                    <a:lnTo>
                      <a:pt x="55054" y="766477"/>
                    </a:lnTo>
                    <a:lnTo>
                      <a:pt x="54007" y="750284"/>
                    </a:lnTo>
                    <a:lnTo>
                      <a:pt x="58769" y="752760"/>
                    </a:lnTo>
                    <a:lnTo>
                      <a:pt x="63913" y="746474"/>
                    </a:lnTo>
                    <a:lnTo>
                      <a:pt x="79819" y="763619"/>
                    </a:lnTo>
                    <a:lnTo>
                      <a:pt x="82963" y="758667"/>
                    </a:lnTo>
                    <a:lnTo>
                      <a:pt x="77629" y="746760"/>
                    </a:lnTo>
                    <a:lnTo>
                      <a:pt x="86011" y="731425"/>
                    </a:lnTo>
                    <a:lnTo>
                      <a:pt x="76581" y="735235"/>
                    </a:lnTo>
                    <a:lnTo>
                      <a:pt x="67818" y="713613"/>
                    </a:lnTo>
                    <a:lnTo>
                      <a:pt x="83534" y="721900"/>
                    </a:lnTo>
                    <a:lnTo>
                      <a:pt x="95726" y="715518"/>
                    </a:lnTo>
                    <a:lnTo>
                      <a:pt x="113157" y="685991"/>
                    </a:lnTo>
                    <a:lnTo>
                      <a:pt x="113252" y="673418"/>
                    </a:lnTo>
                    <a:lnTo>
                      <a:pt x="102584" y="675894"/>
                    </a:lnTo>
                    <a:lnTo>
                      <a:pt x="97250" y="670465"/>
                    </a:lnTo>
                    <a:lnTo>
                      <a:pt x="82296" y="680371"/>
                    </a:lnTo>
                    <a:lnTo>
                      <a:pt x="77629" y="678752"/>
                    </a:lnTo>
                    <a:lnTo>
                      <a:pt x="85439" y="668750"/>
                    </a:lnTo>
                    <a:lnTo>
                      <a:pt x="81915" y="650367"/>
                    </a:lnTo>
                    <a:lnTo>
                      <a:pt x="100775" y="645223"/>
                    </a:lnTo>
                    <a:lnTo>
                      <a:pt x="101537" y="650653"/>
                    </a:lnTo>
                    <a:lnTo>
                      <a:pt x="126492" y="621030"/>
                    </a:lnTo>
                    <a:lnTo>
                      <a:pt x="124396" y="615315"/>
                    </a:lnTo>
                    <a:lnTo>
                      <a:pt x="107918" y="637318"/>
                    </a:lnTo>
                    <a:lnTo>
                      <a:pt x="100775" y="639032"/>
                    </a:lnTo>
                    <a:lnTo>
                      <a:pt x="87440" y="604647"/>
                    </a:lnTo>
                    <a:lnTo>
                      <a:pt x="98869" y="601599"/>
                    </a:lnTo>
                    <a:lnTo>
                      <a:pt x="95821" y="591502"/>
                    </a:lnTo>
                    <a:lnTo>
                      <a:pt x="104680" y="582930"/>
                    </a:lnTo>
                    <a:lnTo>
                      <a:pt x="111157" y="583787"/>
                    </a:lnTo>
                    <a:lnTo>
                      <a:pt x="113729" y="589788"/>
                    </a:lnTo>
                    <a:lnTo>
                      <a:pt x="123920" y="570357"/>
                    </a:lnTo>
                    <a:lnTo>
                      <a:pt x="121920" y="560261"/>
                    </a:lnTo>
                    <a:lnTo>
                      <a:pt x="132398" y="554355"/>
                    </a:lnTo>
                    <a:lnTo>
                      <a:pt x="144209" y="511588"/>
                    </a:lnTo>
                    <a:lnTo>
                      <a:pt x="176689" y="454152"/>
                    </a:lnTo>
                    <a:lnTo>
                      <a:pt x="180785" y="445484"/>
                    </a:lnTo>
                    <a:lnTo>
                      <a:pt x="190595" y="431292"/>
                    </a:lnTo>
                    <a:lnTo>
                      <a:pt x="230029" y="311372"/>
                    </a:lnTo>
                    <a:lnTo>
                      <a:pt x="238982" y="301276"/>
                    </a:lnTo>
                    <a:lnTo>
                      <a:pt x="240983" y="256984"/>
                    </a:lnTo>
                    <a:lnTo>
                      <a:pt x="260223" y="224980"/>
                    </a:lnTo>
                    <a:lnTo>
                      <a:pt x="272034" y="221266"/>
                    </a:lnTo>
                    <a:lnTo>
                      <a:pt x="269843" y="216122"/>
                    </a:lnTo>
                    <a:lnTo>
                      <a:pt x="277654" y="206978"/>
                    </a:lnTo>
                    <a:lnTo>
                      <a:pt x="272034" y="197739"/>
                    </a:lnTo>
                    <a:lnTo>
                      <a:pt x="279844" y="193357"/>
                    </a:lnTo>
                    <a:lnTo>
                      <a:pt x="284417" y="182499"/>
                    </a:lnTo>
                    <a:lnTo>
                      <a:pt x="283369" y="169736"/>
                    </a:lnTo>
                    <a:lnTo>
                      <a:pt x="280511" y="155257"/>
                    </a:lnTo>
                    <a:lnTo>
                      <a:pt x="274130" y="148780"/>
                    </a:lnTo>
                    <a:lnTo>
                      <a:pt x="278225" y="134017"/>
                    </a:lnTo>
                    <a:lnTo>
                      <a:pt x="271177" y="118872"/>
                    </a:lnTo>
                    <a:lnTo>
                      <a:pt x="263271" y="118300"/>
                    </a:lnTo>
                    <a:lnTo>
                      <a:pt x="253175" y="108680"/>
                    </a:lnTo>
                    <a:lnTo>
                      <a:pt x="261747" y="88678"/>
                    </a:lnTo>
                    <a:lnTo>
                      <a:pt x="258794" y="70771"/>
                    </a:lnTo>
                    <a:lnTo>
                      <a:pt x="265271" y="68389"/>
                    </a:lnTo>
                    <a:lnTo>
                      <a:pt x="272606" y="52864"/>
                    </a:lnTo>
                    <a:lnTo>
                      <a:pt x="321183" y="0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8" name="任意多边形: 形状 73"/>
              <p:cNvSpPr/>
              <p:nvPr>
                <p:custDataLst>
                  <p:tags r:id="rId126"/>
                </p:custDataLst>
              </p:nvPr>
            </p:nvSpPr>
            <p:spPr>
              <a:xfrm>
                <a:off x="5839" y="6683"/>
                <a:ext cx="65" cy="128"/>
              </a:xfrm>
              <a:custGeom>
                <a:avLst/>
                <a:gdLst>
                  <a:gd name="connsiteX0" fmla="*/ 336137 w 572928"/>
                  <a:gd name="connsiteY0" fmla="*/ 0 h 928020"/>
                  <a:gd name="connsiteX1" fmla="*/ 333947 w 572928"/>
                  <a:gd name="connsiteY1" fmla="*/ 11334 h 928020"/>
                  <a:gd name="connsiteX2" fmla="*/ 345186 w 572928"/>
                  <a:gd name="connsiteY2" fmla="*/ 14478 h 928020"/>
                  <a:gd name="connsiteX3" fmla="*/ 347567 w 572928"/>
                  <a:gd name="connsiteY3" fmla="*/ 19907 h 928020"/>
                  <a:gd name="connsiteX4" fmla="*/ 367284 w 572928"/>
                  <a:gd name="connsiteY4" fmla="*/ 23240 h 928020"/>
                  <a:gd name="connsiteX5" fmla="*/ 368808 w 572928"/>
                  <a:gd name="connsiteY5" fmla="*/ 30194 h 928020"/>
                  <a:gd name="connsiteX6" fmla="*/ 391478 w 572928"/>
                  <a:gd name="connsiteY6" fmla="*/ 34575 h 928020"/>
                  <a:gd name="connsiteX7" fmla="*/ 394240 w 572928"/>
                  <a:gd name="connsiteY7" fmla="*/ 39528 h 928020"/>
                  <a:gd name="connsiteX8" fmla="*/ 414147 w 572928"/>
                  <a:gd name="connsiteY8" fmla="*/ 43529 h 928020"/>
                  <a:gd name="connsiteX9" fmla="*/ 419100 w 572928"/>
                  <a:gd name="connsiteY9" fmla="*/ 48863 h 928020"/>
                  <a:gd name="connsiteX10" fmla="*/ 425958 w 572928"/>
                  <a:gd name="connsiteY10" fmla="*/ 41243 h 928020"/>
                  <a:gd name="connsiteX11" fmla="*/ 454438 w 572928"/>
                  <a:gd name="connsiteY11" fmla="*/ 43815 h 928020"/>
                  <a:gd name="connsiteX12" fmla="*/ 461296 w 572928"/>
                  <a:gd name="connsiteY12" fmla="*/ 37338 h 928020"/>
                  <a:gd name="connsiteX13" fmla="*/ 471392 w 572928"/>
                  <a:gd name="connsiteY13" fmla="*/ 41529 h 928020"/>
                  <a:gd name="connsiteX14" fmla="*/ 480155 w 572928"/>
                  <a:gd name="connsiteY14" fmla="*/ 39243 h 928020"/>
                  <a:gd name="connsiteX15" fmla="*/ 484632 w 572928"/>
                  <a:gd name="connsiteY15" fmla="*/ 46196 h 928020"/>
                  <a:gd name="connsiteX16" fmla="*/ 501777 w 572928"/>
                  <a:gd name="connsiteY16" fmla="*/ 50387 h 928020"/>
                  <a:gd name="connsiteX17" fmla="*/ 541115 w 572928"/>
                  <a:gd name="connsiteY17" fmla="*/ 26384 h 928020"/>
                  <a:gd name="connsiteX18" fmla="*/ 557975 w 572928"/>
                  <a:gd name="connsiteY18" fmla="*/ 28860 h 928020"/>
                  <a:gd name="connsiteX19" fmla="*/ 557975 w 572928"/>
                  <a:gd name="connsiteY19" fmla="*/ 28860 h 928020"/>
                  <a:gd name="connsiteX20" fmla="*/ 554641 w 572928"/>
                  <a:gd name="connsiteY20" fmla="*/ 61340 h 928020"/>
                  <a:gd name="connsiteX21" fmla="*/ 561213 w 572928"/>
                  <a:gd name="connsiteY21" fmla="*/ 75914 h 928020"/>
                  <a:gd name="connsiteX22" fmla="*/ 567214 w 572928"/>
                  <a:gd name="connsiteY22" fmla="*/ 75723 h 928020"/>
                  <a:gd name="connsiteX23" fmla="*/ 566357 w 572928"/>
                  <a:gd name="connsiteY23" fmla="*/ 83153 h 928020"/>
                  <a:gd name="connsiteX24" fmla="*/ 572929 w 572928"/>
                  <a:gd name="connsiteY24" fmla="*/ 87344 h 928020"/>
                  <a:gd name="connsiteX25" fmla="*/ 565213 w 572928"/>
                  <a:gd name="connsiteY25" fmla="*/ 96678 h 928020"/>
                  <a:gd name="connsiteX26" fmla="*/ 566642 w 572928"/>
                  <a:gd name="connsiteY26" fmla="*/ 104013 h 928020"/>
                  <a:gd name="connsiteX27" fmla="*/ 558641 w 572928"/>
                  <a:gd name="connsiteY27" fmla="*/ 111537 h 928020"/>
                  <a:gd name="connsiteX28" fmla="*/ 558260 w 572928"/>
                  <a:gd name="connsiteY28" fmla="*/ 102679 h 928020"/>
                  <a:gd name="connsiteX29" fmla="*/ 548259 w 572928"/>
                  <a:gd name="connsiteY29" fmla="*/ 94297 h 928020"/>
                  <a:gd name="connsiteX30" fmla="*/ 539401 w 572928"/>
                  <a:gd name="connsiteY30" fmla="*/ 104965 h 928020"/>
                  <a:gd name="connsiteX31" fmla="*/ 522542 w 572928"/>
                  <a:gd name="connsiteY31" fmla="*/ 105346 h 928020"/>
                  <a:gd name="connsiteX32" fmla="*/ 504539 w 572928"/>
                  <a:gd name="connsiteY32" fmla="*/ 175450 h 928020"/>
                  <a:gd name="connsiteX33" fmla="*/ 491776 w 572928"/>
                  <a:gd name="connsiteY33" fmla="*/ 187928 h 928020"/>
                  <a:gd name="connsiteX34" fmla="*/ 483299 w 572928"/>
                  <a:gd name="connsiteY34" fmla="*/ 211264 h 928020"/>
                  <a:gd name="connsiteX35" fmla="*/ 470059 w 572928"/>
                  <a:gd name="connsiteY35" fmla="*/ 221837 h 928020"/>
                  <a:gd name="connsiteX36" fmla="*/ 470249 w 572928"/>
                  <a:gd name="connsiteY36" fmla="*/ 229076 h 928020"/>
                  <a:gd name="connsiteX37" fmla="*/ 476821 w 572928"/>
                  <a:gd name="connsiteY37" fmla="*/ 232219 h 928020"/>
                  <a:gd name="connsiteX38" fmla="*/ 469868 w 572928"/>
                  <a:gd name="connsiteY38" fmla="*/ 239173 h 928020"/>
                  <a:gd name="connsiteX39" fmla="*/ 463867 w 572928"/>
                  <a:gd name="connsiteY39" fmla="*/ 227362 h 928020"/>
                  <a:gd name="connsiteX40" fmla="*/ 445961 w 572928"/>
                  <a:gd name="connsiteY40" fmla="*/ 234315 h 928020"/>
                  <a:gd name="connsiteX41" fmla="*/ 429863 w 572928"/>
                  <a:gd name="connsiteY41" fmla="*/ 268986 h 928020"/>
                  <a:gd name="connsiteX42" fmla="*/ 420053 w 572928"/>
                  <a:gd name="connsiteY42" fmla="*/ 279463 h 928020"/>
                  <a:gd name="connsiteX43" fmla="*/ 421672 w 572928"/>
                  <a:gd name="connsiteY43" fmla="*/ 292322 h 928020"/>
                  <a:gd name="connsiteX44" fmla="*/ 415862 w 572928"/>
                  <a:gd name="connsiteY44" fmla="*/ 299942 h 928020"/>
                  <a:gd name="connsiteX45" fmla="*/ 415576 w 572928"/>
                  <a:gd name="connsiteY45" fmla="*/ 318230 h 928020"/>
                  <a:gd name="connsiteX46" fmla="*/ 406717 w 572928"/>
                  <a:gd name="connsiteY46" fmla="*/ 322421 h 928020"/>
                  <a:gd name="connsiteX47" fmla="*/ 397764 w 572928"/>
                  <a:gd name="connsiteY47" fmla="*/ 318706 h 928020"/>
                  <a:gd name="connsiteX48" fmla="*/ 392716 w 572928"/>
                  <a:gd name="connsiteY48" fmla="*/ 322612 h 928020"/>
                  <a:gd name="connsiteX49" fmla="*/ 395288 w 572928"/>
                  <a:gd name="connsiteY49" fmla="*/ 340137 h 928020"/>
                  <a:gd name="connsiteX50" fmla="*/ 399288 w 572928"/>
                  <a:gd name="connsiteY50" fmla="*/ 342138 h 928020"/>
                  <a:gd name="connsiteX51" fmla="*/ 411194 w 572928"/>
                  <a:gd name="connsiteY51" fmla="*/ 336137 h 928020"/>
                  <a:gd name="connsiteX52" fmla="*/ 405479 w 572928"/>
                  <a:gd name="connsiteY52" fmla="*/ 346424 h 928020"/>
                  <a:gd name="connsiteX53" fmla="*/ 388620 w 572928"/>
                  <a:gd name="connsiteY53" fmla="*/ 349377 h 928020"/>
                  <a:gd name="connsiteX54" fmla="*/ 385763 w 572928"/>
                  <a:gd name="connsiteY54" fmla="*/ 363474 h 928020"/>
                  <a:gd name="connsiteX55" fmla="*/ 394430 w 572928"/>
                  <a:gd name="connsiteY55" fmla="*/ 379856 h 928020"/>
                  <a:gd name="connsiteX56" fmla="*/ 421481 w 572928"/>
                  <a:gd name="connsiteY56" fmla="*/ 403574 h 928020"/>
                  <a:gd name="connsiteX57" fmla="*/ 421577 w 572928"/>
                  <a:gd name="connsiteY57" fmla="*/ 435292 h 928020"/>
                  <a:gd name="connsiteX58" fmla="*/ 414338 w 572928"/>
                  <a:gd name="connsiteY58" fmla="*/ 441388 h 928020"/>
                  <a:gd name="connsiteX59" fmla="*/ 402717 w 572928"/>
                  <a:gd name="connsiteY59" fmla="*/ 435007 h 928020"/>
                  <a:gd name="connsiteX60" fmla="*/ 393002 w 572928"/>
                  <a:gd name="connsiteY60" fmla="*/ 447294 h 928020"/>
                  <a:gd name="connsiteX61" fmla="*/ 386906 w 572928"/>
                  <a:gd name="connsiteY61" fmla="*/ 438721 h 928020"/>
                  <a:gd name="connsiteX62" fmla="*/ 363188 w 572928"/>
                  <a:gd name="connsiteY62" fmla="*/ 428815 h 928020"/>
                  <a:gd name="connsiteX63" fmla="*/ 333756 w 572928"/>
                  <a:gd name="connsiteY63" fmla="*/ 447008 h 928020"/>
                  <a:gd name="connsiteX64" fmla="*/ 338614 w 572928"/>
                  <a:gd name="connsiteY64" fmla="*/ 455104 h 928020"/>
                  <a:gd name="connsiteX65" fmla="*/ 334899 w 572928"/>
                  <a:gd name="connsiteY65" fmla="*/ 468344 h 928020"/>
                  <a:gd name="connsiteX66" fmla="*/ 341281 w 572928"/>
                  <a:gd name="connsiteY66" fmla="*/ 482060 h 928020"/>
                  <a:gd name="connsiteX67" fmla="*/ 347472 w 572928"/>
                  <a:gd name="connsiteY67" fmla="*/ 485584 h 928020"/>
                  <a:gd name="connsiteX68" fmla="*/ 360712 w 572928"/>
                  <a:gd name="connsiteY68" fmla="*/ 491490 h 928020"/>
                  <a:gd name="connsiteX69" fmla="*/ 363569 w 572928"/>
                  <a:gd name="connsiteY69" fmla="*/ 497776 h 928020"/>
                  <a:gd name="connsiteX70" fmla="*/ 371666 w 572928"/>
                  <a:gd name="connsiteY70" fmla="*/ 494252 h 928020"/>
                  <a:gd name="connsiteX71" fmla="*/ 370237 w 572928"/>
                  <a:gd name="connsiteY71" fmla="*/ 508159 h 928020"/>
                  <a:gd name="connsiteX72" fmla="*/ 381667 w 572928"/>
                  <a:gd name="connsiteY72" fmla="*/ 523398 h 928020"/>
                  <a:gd name="connsiteX73" fmla="*/ 393097 w 572928"/>
                  <a:gd name="connsiteY73" fmla="*/ 516159 h 928020"/>
                  <a:gd name="connsiteX74" fmla="*/ 398240 w 572928"/>
                  <a:gd name="connsiteY74" fmla="*/ 519303 h 928020"/>
                  <a:gd name="connsiteX75" fmla="*/ 376333 w 572928"/>
                  <a:gd name="connsiteY75" fmla="*/ 534448 h 928020"/>
                  <a:gd name="connsiteX76" fmla="*/ 369284 w 572928"/>
                  <a:gd name="connsiteY76" fmla="*/ 529304 h 928020"/>
                  <a:gd name="connsiteX77" fmla="*/ 364046 w 572928"/>
                  <a:gd name="connsiteY77" fmla="*/ 531495 h 928020"/>
                  <a:gd name="connsiteX78" fmla="*/ 349853 w 572928"/>
                  <a:gd name="connsiteY78" fmla="*/ 571119 h 928020"/>
                  <a:gd name="connsiteX79" fmla="*/ 338900 w 572928"/>
                  <a:gd name="connsiteY79" fmla="*/ 578358 h 928020"/>
                  <a:gd name="connsiteX80" fmla="*/ 334518 w 572928"/>
                  <a:gd name="connsiteY80" fmla="*/ 590645 h 928020"/>
                  <a:gd name="connsiteX81" fmla="*/ 335185 w 572928"/>
                  <a:gd name="connsiteY81" fmla="*/ 609505 h 928020"/>
                  <a:gd name="connsiteX82" fmla="*/ 340519 w 572928"/>
                  <a:gd name="connsiteY82" fmla="*/ 617505 h 928020"/>
                  <a:gd name="connsiteX83" fmla="*/ 337376 w 572928"/>
                  <a:gd name="connsiteY83" fmla="*/ 624935 h 928020"/>
                  <a:gd name="connsiteX84" fmla="*/ 347472 w 572928"/>
                  <a:gd name="connsiteY84" fmla="*/ 641128 h 928020"/>
                  <a:gd name="connsiteX85" fmla="*/ 356235 w 572928"/>
                  <a:gd name="connsiteY85" fmla="*/ 642080 h 928020"/>
                  <a:gd name="connsiteX86" fmla="*/ 356807 w 572928"/>
                  <a:gd name="connsiteY86" fmla="*/ 646176 h 928020"/>
                  <a:gd name="connsiteX87" fmla="*/ 350615 w 572928"/>
                  <a:gd name="connsiteY87" fmla="*/ 651986 h 928020"/>
                  <a:gd name="connsiteX88" fmla="*/ 355187 w 572928"/>
                  <a:gd name="connsiteY88" fmla="*/ 658558 h 928020"/>
                  <a:gd name="connsiteX89" fmla="*/ 352711 w 572928"/>
                  <a:gd name="connsiteY89" fmla="*/ 664940 h 928020"/>
                  <a:gd name="connsiteX90" fmla="*/ 342614 w 572928"/>
                  <a:gd name="connsiteY90" fmla="*/ 662559 h 928020"/>
                  <a:gd name="connsiteX91" fmla="*/ 336709 w 572928"/>
                  <a:gd name="connsiteY91" fmla="*/ 674941 h 928020"/>
                  <a:gd name="connsiteX92" fmla="*/ 342995 w 572928"/>
                  <a:gd name="connsiteY92" fmla="*/ 705135 h 928020"/>
                  <a:gd name="connsiteX93" fmla="*/ 340519 w 572928"/>
                  <a:gd name="connsiteY93" fmla="*/ 738188 h 928020"/>
                  <a:gd name="connsiteX94" fmla="*/ 346043 w 572928"/>
                  <a:gd name="connsiteY94" fmla="*/ 761523 h 928020"/>
                  <a:gd name="connsiteX95" fmla="*/ 333947 w 572928"/>
                  <a:gd name="connsiteY95" fmla="*/ 772191 h 928020"/>
                  <a:gd name="connsiteX96" fmla="*/ 328232 w 572928"/>
                  <a:gd name="connsiteY96" fmla="*/ 786193 h 928020"/>
                  <a:gd name="connsiteX97" fmla="*/ 333566 w 572928"/>
                  <a:gd name="connsiteY97" fmla="*/ 837628 h 928020"/>
                  <a:gd name="connsiteX98" fmla="*/ 341852 w 572928"/>
                  <a:gd name="connsiteY98" fmla="*/ 861822 h 928020"/>
                  <a:gd name="connsiteX99" fmla="*/ 341852 w 572928"/>
                  <a:gd name="connsiteY99" fmla="*/ 861822 h 928020"/>
                  <a:gd name="connsiteX100" fmla="*/ 322136 w 572928"/>
                  <a:gd name="connsiteY100" fmla="*/ 862298 h 928020"/>
                  <a:gd name="connsiteX101" fmla="*/ 315087 w 572928"/>
                  <a:gd name="connsiteY101" fmla="*/ 868584 h 928020"/>
                  <a:gd name="connsiteX102" fmla="*/ 305562 w 572928"/>
                  <a:gd name="connsiteY102" fmla="*/ 861822 h 928020"/>
                  <a:gd name="connsiteX103" fmla="*/ 289941 w 572928"/>
                  <a:gd name="connsiteY103" fmla="*/ 861822 h 928020"/>
                  <a:gd name="connsiteX104" fmla="*/ 285941 w 572928"/>
                  <a:gd name="connsiteY104" fmla="*/ 871918 h 928020"/>
                  <a:gd name="connsiteX105" fmla="*/ 291751 w 572928"/>
                  <a:gd name="connsiteY105" fmla="*/ 873823 h 928020"/>
                  <a:gd name="connsiteX106" fmla="*/ 291179 w 572928"/>
                  <a:gd name="connsiteY106" fmla="*/ 878681 h 928020"/>
                  <a:gd name="connsiteX107" fmla="*/ 301181 w 572928"/>
                  <a:gd name="connsiteY107" fmla="*/ 888206 h 928020"/>
                  <a:gd name="connsiteX108" fmla="*/ 287846 w 572928"/>
                  <a:gd name="connsiteY108" fmla="*/ 895635 h 928020"/>
                  <a:gd name="connsiteX109" fmla="*/ 273368 w 572928"/>
                  <a:gd name="connsiteY109" fmla="*/ 885825 h 928020"/>
                  <a:gd name="connsiteX110" fmla="*/ 261366 w 572928"/>
                  <a:gd name="connsiteY110" fmla="*/ 868394 h 928020"/>
                  <a:gd name="connsiteX111" fmla="*/ 244602 w 572928"/>
                  <a:gd name="connsiteY111" fmla="*/ 864489 h 928020"/>
                  <a:gd name="connsiteX112" fmla="*/ 242888 w 572928"/>
                  <a:gd name="connsiteY112" fmla="*/ 857440 h 928020"/>
                  <a:gd name="connsiteX113" fmla="*/ 237363 w 572928"/>
                  <a:gd name="connsiteY113" fmla="*/ 862107 h 928020"/>
                  <a:gd name="connsiteX114" fmla="*/ 231267 w 572928"/>
                  <a:gd name="connsiteY114" fmla="*/ 857155 h 928020"/>
                  <a:gd name="connsiteX115" fmla="*/ 215360 w 572928"/>
                  <a:gd name="connsiteY115" fmla="*/ 856393 h 928020"/>
                  <a:gd name="connsiteX116" fmla="*/ 212408 w 572928"/>
                  <a:gd name="connsiteY116" fmla="*/ 850773 h 928020"/>
                  <a:gd name="connsiteX117" fmla="*/ 194024 w 572928"/>
                  <a:gd name="connsiteY117" fmla="*/ 850773 h 928020"/>
                  <a:gd name="connsiteX118" fmla="*/ 178213 w 572928"/>
                  <a:gd name="connsiteY118" fmla="*/ 841248 h 928020"/>
                  <a:gd name="connsiteX119" fmla="*/ 165830 w 572928"/>
                  <a:gd name="connsiteY119" fmla="*/ 847344 h 928020"/>
                  <a:gd name="connsiteX120" fmla="*/ 156972 w 572928"/>
                  <a:gd name="connsiteY120" fmla="*/ 844296 h 928020"/>
                  <a:gd name="connsiteX121" fmla="*/ 139922 w 572928"/>
                  <a:gd name="connsiteY121" fmla="*/ 861727 h 928020"/>
                  <a:gd name="connsiteX122" fmla="*/ 123635 w 572928"/>
                  <a:gd name="connsiteY122" fmla="*/ 862298 h 928020"/>
                  <a:gd name="connsiteX123" fmla="*/ 105728 w 572928"/>
                  <a:gd name="connsiteY123" fmla="*/ 874871 h 928020"/>
                  <a:gd name="connsiteX124" fmla="*/ 99822 w 572928"/>
                  <a:gd name="connsiteY124" fmla="*/ 869061 h 928020"/>
                  <a:gd name="connsiteX125" fmla="*/ 90964 w 572928"/>
                  <a:gd name="connsiteY125" fmla="*/ 872680 h 928020"/>
                  <a:gd name="connsiteX126" fmla="*/ 89535 w 572928"/>
                  <a:gd name="connsiteY126" fmla="*/ 910494 h 928020"/>
                  <a:gd name="connsiteX127" fmla="*/ 71914 w 572928"/>
                  <a:gd name="connsiteY127" fmla="*/ 928021 h 928020"/>
                  <a:gd name="connsiteX128" fmla="*/ 71914 w 572928"/>
                  <a:gd name="connsiteY128" fmla="*/ 928021 h 928020"/>
                  <a:gd name="connsiteX129" fmla="*/ 61151 w 572928"/>
                  <a:gd name="connsiteY129" fmla="*/ 910494 h 928020"/>
                  <a:gd name="connsiteX130" fmla="*/ 45149 w 572928"/>
                  <a:gd name="connsiteY130" fmla="*/ 906113 h 928020"/>
                  <a:gd name="connsiteX131" fmla="*/ 29528 w 572928"/>
                  <a:gd name="connsiteY131" fmla="*/ 893635 h 928020"/>
                  <a:gd name="connsiteX132" fmla="*/ 17335 w 572928"/>
                  <a:gd name="connsiteY132" fmla="*/ 894588 h 928020"/>
                  <a:gd name="connsiteX133" fmla="*/ 13240 w 572928"/>
                  <a:gd name="connsiteY133" fmla="*/ 888682 h 928020"/>
                  <a:gd name="connsiteX134" fmla="*/ 21146 w 572928"/>
                  <a:gd name="connsiteY134" fmla="*/ 874585 h 928020"/>
                  <a:gd name="connsiteX135" fmla="*/ 12668 w 572928"/>
                  <a:gd name="connsiteY135" fmla="*/ 869346 h 928020"/>
                  <a:gd name="connsiteX136" fmla="*/ 15240 w 572928"/>
                  <a:gd name="connsiteY136" fmla="*/ 864012 h 928020"/>
                  <a:gd name="connsiteX137" fmla="*/ 7334 w 572928"/>
                  <a:gd name="connsiteY137" fmla="*/ 851154 h 928020"/>
                  <a:gd name="connsiteX138" fmla="*/ 9906 w 572928"/>
                  <a:gd name="connsiteY138" fmla="*/ 839724 h 928020"/>
                  <a:gd name="connsiteX139" fmla="*/ 0 w 572928"/>
                  <a:gd name="connsiteY139" fmla="*/ 822579 h 928020"/>
                  <a:gd name="connsiteX140" fmla="*/ 4001 w 572928"/>
                  <a:gd name="connsiteY140" fmla="*/ 820388 h 928020"/>
                  <a:gd name="connsiteX141" fmla="*/ 3715 w 572928"/>
                  <a:gd name="connsiteY141" fmla="*/ 806767 h 928020"/>
                  <a:gd name="connsiteX142" fmla="*/ 35909 w 572928"/>
                  <a:gd name="connsiteY142" fmla="*/ 777049 h 928020"/>
                  <a:gd name="connsiteX143" fmla="*/ 42482 w 572928"/>
                  <a:gd name="connsiteY143" fmla="*/ 778192 h 928020"/>
                  <a:gd name="connsiteX144" fmla="*/ 59817 w 572928"/>
                  <a:gd name="connsiteY144" fmla="*/ 757142 h 928020"/>
                  <a:gd name="connsiteX145" fmla="*/ 61151 w 572928"/>
                  <a:gd name="connsiteY145" fmla="*/ 738378 h 928020"/>
                  <a:gd name="connsiteX146" fmla="*/ 80772 w 572928"/>
                  <a:gd name="connsiteY146" fmla="*/ 722566 h 928020"/>
                  <a:gd name="connsiteX147" fmla="*/ 82868 w 572928"/>
                  <a:gd name="connsiteY147" fmla="*/ 712851 h 928020"/>
                  <a:gd name="connsiteX148" fmla="*/ 98965 w 572928"/>
                  <a:gd name="connsiteY148" fmla="*/ 701992 h 928020"/>
                  <a:gd name="connsiteX149" fmla="*/ 120587 w 572928"/>
                  <a:gd name="connsiteY149" fmla="*/ 711136 h 928020"/>
                  <a:gd name="connsiteX150" fmla="*/ 126587 w 572928"/>
                  <a:gd name="connsiteY150" fmla="*/ 703897 h 928020"/>
                  <a:gd name="connsiteX151" fmla="*/ 130493 w 572928"/>
                  <a:gd name="connsiteY151" fmla="*/ 684371 h 928020"/>
                  <a:gd name="connsiteX152" fmla="*/ 140018 w 572928"/>
                  <a:gd name="connsiteY152" fmla="*/ 673989 h 928020"/>
                  <a:gd name="connsiteX153" fmla="*/ 154019 w 572928"/>
                  <a:gd name="connsiteY153" fmla="*/ 674084 h 928020"/>
                  <a:gd name="connsiteX154" fmla="*/ 178689 w 572928"/>
                  <a:gd name="connsiteY154" fmla="*/ 651986 h 928020"/>
                  <a:gd name="connsiteX155" fmla="*/ 177546 w 572928"/>
                  <a:gd name="connsiteY155" fmla="*/ 634555 h 928020"/>
                  <a:gd name="connsiteX156" fmla="*/ 171164 w 572928"/>
                  <a:gd name="connsiteY156" fmla="*/ 628269 h 928020"/>
                  <a:gd name="connsiteX157" fmla="*/ 148971 w 572928"/>
                  <a:gd name="connsiteY157" fmla="*/ 630555 h 928020"/>
                  <a:gd name="connsiteX158" fmla="*/ 134303 w 572928"/>
                  <a:gd name="connsiteY158" fmla="*/ 627126 h 928020"/>
                  <a:gd name="connsiteX159" fmla="*/ 152114 w 572928"/>
                  <a:gd name="connsiteY159" fmla="*/ 607504 h 928020"/>
                  <a:gd name="connsiteX160" fmla="*/ 149162 w 572928"/>
                  <a:gd name="connsiteY160" fmla="*/ 586359 h 928020"/>
                  <a:gd name="connsiteX161" fmla="*/ 155067 w 572928"/>
                  <a:gd name="connsiteY161" fmla="*/ 583120 h 928020"/>
                  <a:gd name="connsiteX162" fmla="*/ 156115 w 572928"/>
                  <a:gd name="connsiteY162" fmla="*/ 569404 h 928020"/>
                  <a:gd name="connsiteX163" fmla="*/ 168593 w 572928"/>
                  <a:gd name="connsiteY163" fmla="*/ 565880 h 928020"/>
                  <a:gd name="connsiteX164" fmla="*/ 167926 w 572928"/>
                  <a:gd name="connsiteY164" fmla="*/ 559498 h 928020"/>
                  <a:gd name="connsiteX165" fmla="*/ 156686 w 572928"/>
                  <a:gd name="connsiteY165" fmla="*/ 548640 h 928020"/>
                  <a:gd name="connsiteX166" fmla="*/ 181166 w 572928"/>
                  <a:gd name="connsiteY166" fmla="*/ 497776 h 928020"/>
                  <a:gd name="connsiteX167" fmla="*/ 174879 w 572928"/>
                  <a:gd name="connsiteY167" fmla="*/ 489775 h 928020"/>
                  <a:gd name="connsiteX168" fmla="*/ 175832 w 572928"/>
                  <a:gd name="connsiteY168" fmla="*/ 482917 h 928020"/>
                  <a:gd name="connsiteX169" fmla="*/ 203454 w 572928"/>
                  <a:gd name="connsiteY169" fmla="*/ 442340 h 928020"/>
                  <a:gd name="connsiteX170" fmla="*/ 195834 w 572928"/>
                  <a:gd name="connsiteY170" fmla="*/ 433482 h 928020"/>
                  <a:gd name="connsiteX171" fmla="*/ 199835 w 572928"/>
                  <a:gd name="connsiteY171" fmla="*/ 421576 h 928020"/>
                  <a:gd name="connsiteX172" fmla="*/ 194691 w 572928"/>
                  <a:gd name="connsiteY172" fmla="*/ 419957 h 928020"/>
                  <a:gd name="connsiteX173" fmla="*/ 194120 w 572928"/>
                  <a:gd name="connsiteY173" fmla="*/ 414147 h 928020"/>
                  <a:gd name="connsiteX174" fmla="*/ 176403 w 572928"/>
                  <a:gd name="connsiteY174" fmla="*/ 411480 h 928020"/>
                  <a:gd name="connsiteX175" fmla="*/ 178880 w 572928"/>
                  <a:gd name="connsiteY175" fmla="*/ 404146 h 928020"/>
                  <a:gd name="connsiteX176" fmla="*/ 171545 w 572928"/>
                  <a:gd name="connsiteY176" fmla="*/ 400050 h 928020"/>
                  <a:gd name="connsiteX177" fmla="*/ 172688 w 572928"/>
                  <a:gd name="connsiteY177" fmla="*/ 384429 h 928020"/>
                  <a:gd name="connsiteX178" fmla="*/ 165735 w 572928"/>
                  <a:gd name="connsiteY178" fmla="*/ 373094 h 928020"/>
                  <a:gd name="connsiteX179" fmla="*/ 172307 w 572928"/>
                  <a:gd name="connsiteY179" fmla="*/ 357092 h 928020"/>
                  <a:gd name="connsiteX180" fmla="*/ 182785 w 572928"/>
                  <a:gd name="connsiteY180" fmla="*/ 352425 h 928020"/>
                  <a:gd name="connsiteX181" fmla="*/ 187262 w 572928"/>
                  <a:gd name="connsiteY181" fmla="*/ 340900 h 928020"/>
                  <a:gd name="connsiteX182" fmla="*/ 204597 w 572928"/>
                  <a:gd name="connsiteY182" fmla="*/ 334423 h 928020"/>
                  <a:gd name="connsiteX183" fmla="*/ 208883 w 572928"/>
                  <a:gd name="connsiteY183" fmla="*/ 323183 h 928020"/>
                  <a:gd name="connsiteX184" fmla="*/ 215646 w 572928"/>
                  <a:gd name="connsiteY184" fmla="*/ 320325 h 928020"/>
                  <a:gd name="connsiteX185" fmla="*/ 201930 w 572928"/>
                  <a:gd name="connsiteY185" fmla="*/ 300799 h 928020"/>
                  <a:gd name="connsiteX186" fmla="*/ 213836 w 572928"/>
                  <a:gd name="connsiteY186" fmla="*/ 291465 h 928020"/>
                  <a:gd name="connsiteX187" fmla="*/ 217170 w 572928"/>
                  <a:gd name="connsiteY187" fmla="*/ 278225 h 928020"/>
                  <a:gd name="connsiteX188" fmla="*/ 213170 w 572928"/>
                  <a:gd name="connsiteY188" fmla="*/ 270414 h 928020"/>
                  <a:gd name="connsiteX189" fmla="*/ 204407 w 572928"/>
                  <a:gd name="connsiteY189" fmla="*/ 273367 h 928020"/>
                  <a:gd name="connsiteX190" fmla="*/ 207931 w 572928"/>
                  <a:gd name="connsiteY190" fmla="*/ 256794 h 928020"/>
                  <a:gd name="connsiteX191" fmla="*/ 201168 w 572928"/>
                  <a:gd name="connsiteY191" fmla="*/ 249078 h 928020"/>
                  <a:gd name="connsiteX192" fmla="*/ 193453 w 572928"/>
                  <a:gd name="connsiteY192" fmla="*/ 249269 h 928020"/>
                  <a:gd name="connsiteX193" fmla="*/ 194691 w 572928"/>
                  <a:gd name="connsiteY193" fmla="*/ 234029 h 928020"/>
                  <a:gd name="connsiteX194" fmla="*/ 189738 w 572928"/>
                  <a:gd name="connsiteY194" fmla="*/ 229457 h 928020"/>
                  <a:gd name="connsiteX195" fmla="*/ 181451 w 572928"/>
                  <a:gd name="connsiteY195" fmla="*/ 230409 h 928020"/>
                  <a:gd name="connsiteX196" fmla="*/ 178975 w 572928"/>
                  <a:gd name="connsiteY196" fmla="*/ 222122 h 928020"/>
                  <a:gd name="connsiteX197" fmla="*/ 171641 w 572928"/>
                  <a:gd name="connsiteY197" fmla="*/ 227647 h 928020"/>
                  <a:gd name="connsiteX198" fmla="*/ 168974 w 572928"/>
                  <a:gd name="connsiteY198" fmla="*/ 218694 h 928020"/>
                  <a:gd name="connsiteX199" fmla="*/ 184499 w 572928"/>
                  <a:gd name="connsiteY199" fmla="*/ 184880 h 928020"/>
                  <a:gd name="connsiteX200" fmla="*/ 171926 w 572928"/>
                  <a:gd name="connsiteY200" fmla="*/ 179355 h 928020"/>
                  <a:gd name="connsiteX201" fmla="*/ 168402 w 572928"/>
                  <a:gd name="connsiteY201" fmla="*/ 167735 h 928020"/>
                  <a:gd name="connsiteX202" fmla="*/ 168402 w 572928"/>
                  <a:gd name="connsiteY202" fmla="*/ 167735 h 928020"/>
                  <a:gd name="connsiteX203" fmla="*/ 178784 w 572928"/>
                  <a:gd name="connsiteY203" fmla="*/ 163258 h 928020"/>
                  <a:gd name="connsiteX204" fmla="*/ 190595 w 572928"/>
                  <a:gd name="connsiteY204" fmla="*/ 133540 h 928020"/>
                  <a:gd name="connsiteX205" fmla="*/ 198596 w 572928"/>
                  <a:gd name="connsiteY205" fmla="*/ 142684 h 928020"/>
                  <a:gd name="connsiteX206" fmla="*/ 213170 w 572928"/>
                  <a:gd name="connsiteY206" fmla="*/ 143160 h 928020"/>
                  <a:gd name="connsiteX207" fmla="*/ 222218 w 572928"/>
                  <a:gd name="connsiteY207" fmla="*/ 130492 h 928020"/>
                  <a:gd name="connsiteX208" fmla="*/ 228695 w 572928"/>
                  <a:gd name="connsiteY208" fmla="*/ 130587 h 928020"/>
                  <a:gd name="connsiteX209" fmla="*/ 246602 w 572928"/>
                  <a:gd name="connsiteY209" fmla="*/ 114490 h 928020"/>
                  <a:gd name="connsiteX210" fmla="*/ 247174 w 572928"/>
                  <a:gd name="connsiteY210" fmla="*/ 104298 h 928020"/>
                  <a:gd name="connsiteX211" fmla="*/ 239935 w 572928"/>
                  <a:gd name="connsiteY211" fmla="*/ 98107 h 928020"/>
                  <a:gd name="connsiteX212" fmla="*/ 243459 w 572928"/>
                  <a:gd name="connsiteY212" fmla="*/ 90773 h 928020"/>
                  <a:gd name="connsiteX213" fmla="*/ 239268 w 572928"/>
                  <a:gd name="connsiteY213" fmla="*/ 70865 h 928020"/>
                  <a:gd name="connsiteX214" fmla="*/ 254889 w 572928"/>
                  <a:gd name="connsiteY214" fmla="*/ 40671 h 928020"/>
                  <a:gd name="connsiteX215" fmla="*/ 271463 w 572928"/>
                  <a:gd name="connsiteY215" fmla="*/ 45815 h 928020"/>
                  <a:gd name="connsiteX216" fmla="*/ 276511 w 572928"/>
                  <a:gd name="connsiteY216" fmla="*/ 55721 h 928020"/>
                  <a:gd name="connsiteX217" fmla="*/ 290513 w 572928"/>
                  <a:gd name="connsiteY217" fmla="*/ 50863 h 928020"/>
                  <a:gd name="connsiteX218" fmla="*/ 299752 w 572928"/>
                  <a:gd name="connsiteY218" fmla="*/ 39338 h 928020"/>
                  <a:gd name="connsiteX219" fmla="*/ 305657 w 572928"/>
                  <a:gd name="connsiteY219" fmla="*/ 12763 h 928020"/>
                  <a:gd name="connsiteX220" fmla="*/ 323088 w 572928"/>
                  <a:gd name="connsiteY220" fmla="*/ 1524 h 928020"/>
                  <a:gd name="connsiteX221" fmla="*/ 336137 w 572928"/>
                  <a:gd name="connsiteY221" fmla="*/ 0 h 928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</a:cxnLst>
                <a:rect l="l" t="t" r="r" b="b"/>
                <a:pathLst>
                  <a:path w="572928" h="928020">
                    <a:moveTo>
                      <a:pt x="336137" y="0"/>
                    </a:moveTo>
                    <a:lnTo>
                      <a:pt x="333947" y="11334"/>
                    </a:lnTo>
                    <a:lnTo>
                      <a:pt x="345186" y="14478"/>
                    </a:lnTo>
                    <a:lnTo>
                      <a:pt x="347567" y="19907"/>
                    </a:lnTo>
                    <a:lnTo>
                      <a:pt x="367284" y="23240"/>
                    </a:lnTo>
                    <a:lnTo>
                      <a:pt x="368808" y="30194"/>
                    </a:lnTo>
                    <a:lnTo>
                      <a:pt x="391478" y="34575"/>
                    </a:lnTo>
                    <a:lnTo>
                      <a:pt x="394240" y="39528"/>
                    </a:lnTo>
                    <a:lnTo>
                      <a:pt x="414147" y="43529"/>
                    </a:lnTo>
                    <a:lnTo>
                      <a:pt x="419100" y="48863"/>
                    </a:lnTo>
                    <a:lnTo>
                      <a:pt x="425958" y="41243"/>
                    </a:lnTo>
                    <a:lnTo>
                      <a:pt x="454438" y="43815"/>
                    </a:lnTo>
                    <a:lnTo>
                      <a:pt x="461296" y="37338"/>
                    </a:lnTo>
                    <a:lnTo>
                      <a:pt x="471392" y="41529"/>
                    </a:lnTo>
                    <a:lnTo>
                      <a:pt x="480155" y="39243"/>
                    </a:lnTo>
                    <a:lnTo>
                      <a:pt x="484632" y="46196"/>
                    </a:lnTo>
                    <a:lnTo>
                      <a:pt x="501777" y="50387"/>
                    </a:lnTo>
                    <a:lnTo>
                      <a:pt x="541115" y="26384"/>
                    </a:lnTo>
                    <a:lnTo>
                      <a:pt x="557975" y="28860"/>
                    </a:lnTo>
                    <a:lnTo>
                      <a:pt x="557975" y="28860"/>
                    </a:lnTo>
                    <a:lnTo>
                      <a:pt x="554641" y="61340"/>
                    </a:lnTo>
                    <a:lnTo>
                      <a:pt x="561213" y="75914"/>
                    </a:lnTo>
                    <a:lnTo>
                      <a:pt x="567214" y="75723"/>
                    </a:lnTo>
                    <a:lnTo>
                      <a:pt x="566357" y="83153"/>
                    </a:lnTo>
                    <a:lnTo>
                      <a:pt x="572929" y="87344"/>
                    </a:lnTo>
                    <a:lnTo>
                      <a:pt x="565213" y="96678"/>
                    </a:lnTo>
                    <a:lnTo>
                      <a:pt x="566642" y="104013"/>
                    </a:lnTo>
                    <a:lnTo>
                      <a:pt x="558641" y="111537"/>
                    </a:lnTo>
                    <a:lnTo>
                      <a:pt x="558260" y="102679"/>
                    </a:lnTo>
                    <a:lnTo>
                      <a:pt x="548259" y="94297"/>
                    </a:lnTo>
                    <a:lnTo>
                      <a:pt x="539401" y="104965"/>
                    </a:lnTo>
                    <a:lnTo>
                      <a:pt x="522542" y="105346"/>
                    </a:lnTo>
                    <a:lnTo>
                      <a:pt x="504539" y="175450"/>
                    </a:lnTo>
                    <a:lnTo>
                      <a:pt x="491776" y="187928"/>
                    </a:lnTo>
                    <a:lnTo>
                      <a:pt x="483299" y="211264"/>
                    </a:lnTo>
                    <a:lnTo>
                      <a:pt x="470059" y="221837"/>
                    </a:lnTo>
                    <a:lnTo>
                      <a:pt x="470249" y="229076"/>
                    </a:lnTo>
                    <a:lnTo>
                      <a:pt x="476821" y="232219"/>
                    </a:lnTo>
                    <a:lnTo>
                      <a:pt x="469868" y="239173"/>
                    </a:lnTo>
                    <a:lnTo>
                      <a:pt x="463867" y="227362"/>
                    </a:lnTo>
                    <a:lnTo>
                      <a:pt x="445961" y="234315"/>
                    </a:lnTo>
                    <a:lnTo>
                      <a:pt x="429863" y="268986"/>
                    </a:lnTo>
                    <a:lnTo>
                      <a:pt x="420053" y="279463"/>
                    </a:lnTo>
                    <a:lnTo>
                      <a:pt x="421672" y="292322"/>
                    </a:lnTo>
                    <a:lnTo>
                      <a:pt x="415862" y="299942"/>
                    </a:lnTo>
                    <a:lnTo>
                      <a:pt x="415576" y="318230"/>
                    </a:lnTo>
                    <a:lnTo>
                      <a:pt x="406717" y="322421"/>
                    </a:lnTo>
                    <a:lnTo>
                      <a:pt x="397764" y="318706"/>
                    </a:lnTo>
                    <a:lnTo>
                      <a:pt x="392716" y="322612"/>
                    </a:lnTo>
                    <a:lnTo>
                      <a:pt x="395288" y="340137"/>
                    </a:lnTo>
                    <a:lnTo>
                      <a:pt x="399288" y="342138"/>
                    </a:lnTo>
                    <a:lnTo>
                      <a:pt x="411194" y="336137"/>
                    </a:lnTo>
                    <a:lnTo>
                      <a:pt x="405479" y="346424"/>
                    </a:lnTo>
                    <a:lnTo>
                      <a:pt x="388620" y="349377"/>
                    </a:lnTo>
                    <a:lnTo>
                      <a:pt x="385763" y="363474"/>
                    </a:lnTo>
                    <a:lnTo>
                      <a:pt x="394430" y="379856"/>
                    </a:lnTo>
                    <a:lnTo>
                      <a:pt x="421481" y="403574"/>
                    </a:lnTo>
                    <a:lnTo>
                      <a:pt x="421577" y="435292"/>
                    </a:lnTo>
                    <a:lnTo>
                      <a:pt x="414338" y="441388"/>
                    </a:lnTo>
                    <a:lnTo>
                      <a:pt x="402717" y="435007"/>
                    </a:lnTo>
                    <a:lnTo>
                      <a:pt x="393002" y="447294"/>
                    </a:lnTo>
                    <a:lnTo>
                      <a:pt x="386906" y="438721"/>
                    </a:lnTo>
                    <a:lnTo>
                      <a:pt x="363188" y="428815"/>
                    </a:lnTo>
                    <a:lnTo>
                      <a:pt x="333756" y="447008"/>
                    </a:lnTo>
                    <a:lnTo>
                      <a:pt x="338614" y="455104"/>
                    </a:lnTo>
                    <a:lnTo>
                      <a:pt x="334899" y="468344"/>
                    </a:lnTo>
                    <a:lnTo>
                      <a:pt x="341281" y="482060"/>
                    </a:lnTo>
                    <a:lnTo>
                      <a:pt x="347472" y="485584"/>
                    </a:lnTo>
                    <a:lnTo>
                      <a:pt x="360712" y="491490"/>
                    </a:lnTo>
                    <a:lnTo>
                      <a:pt x="363569" y="497776"/>
                    </a:lnTo>
                    <a:lnTo>
                      <a:pt x="371666" y="494252"/>
                    </a:lnTo>
                    <a:lnTo>
                      <a:pt x="370237" y="508159"/>
                    </a:lnTo>
                    <a:lnTo>
                      <a:pt x="381667" y="523398"/>
                    </a:lnTo>
                    <a:lnTo>
                      <a:pt x="393097" y="516159"/>
                    </a:lnTo>
                    <a:lnTo>
                      <a:pt x="398240" y="519303"/>
                    </a:lnTo>
                    <a:lnTo>
                      <a:pt x="376333" y="534448"/>
                    </a:lnTo>
                    <a:lnTo>
                      <a:pt x="369284" y="529304"/>
                    </a:lnTo>
                    <a:lnTo>
                      <a:pt x="364046" y="531495"/>
                    </a:lnTo>
                    <a:lnTo>
                      <a:pt x="349853" y="571119"/>
                    </a:lnTo>
                    <a:lnTo>
                      <a:pt x="338900" y="578358"/>
                    </a:lnTo>
                    <a:lnTo>
                      <a:pt x="334518" y="590645"/>
                    </a:lnTo>
                    <a:lnTo>
                      <a:pt x="335185" y="609505"/>
                    </a:lnTo>
                    <a:lnTo>
                      <a:pt x="340519" y="617505"/>
                    </a:lnTo>
                    <a:lnTo>
                      <a:pt x="337376" y="624935"/>
                    </a:lnTo>
                    <a:lnTo>
                      <a:pt x="347472" y="641128"/>
                    </a:lnTo>
                    <a:lnTo>
                      <a:pt x="356235" y="642080"/>
                    </a:lnTo>
                    <a:lnTo>
                      <a:pt x="356807" y="646176"/>
                    </a:lnTo>
                    <a:lnTo>
                      <a:pt x="350615" y="651986"/>
                    </a:lnTo>
                    <a:lnTo>
                      <a:pt x="355187" y="658558"/>
                    </a:lnTo>
                    <a:lnTo>
                      <a:pt x="352711" y="664940"/>
                    </a:lnTo>
                    <a:lnTo>
                      <a:pt x="342614" y="662559"/>
                    </a:lnTo>
                    <a:lnTo>
                      <a:pt x="336709" y="674941"/>
                    </a:lnTo>
                    <a:lnTo>
                      <a:pt x="342995" y="705135"/>
                    </a:lnTo>
                    <a:lnTo>
                      <a:pt x="340519" y="738188"/>
                    </a:lnTo>
                    <a:lnTo>
                      <a:pt x="346043" y="761523"/>
                    </a:lnTo>
                    <a:lnTo>
                      <a:pt x="333947" y="772191"/>
                    </a:lnTo>
                    <a:lnTo>
                      <a:pt x="328232" y="786193"/>
                    </a:lnTo>
                    <a:lnTo>
                      <a:pt x="333566" y="837628"/>
                    </a:lnTo>
                    <a:lnTo>
                      <a:pt x="341852" y="861822"/>
                    </a:lnTo>
                    <a:lnTo>
                      <a:pt x="341852" y="861822"/>
                    </a:lnTo>
                    <a:lnTo>
                      <a:pt x="322136" y="862298"/>
                    </a:lnTo>
                    <a:lnTo>
                      <a:pt x="315087" y="868584"/>
                    </a:lnTo>
                    <a:lnTo>
                      <a:pt x="305562" y="861822"/>
                    </a:lnTo>
                    <a:lnTo>
                      <a:pt x="289941" y="861822"/>
                    </a:lnTo>
                    <a:lnTo>
                      <a:pt x="285941" y="871918"/>
                    </a:lnTo>
                    <a:lnTo>
                      <a:pt x="291751" y="873823"/>
                    </a:lnTo>
                    <a:lnTo>
                      <a:pt x="291179" y="878681"/>
                    </a:lnTo>
                    <a:lnTo>
                      <a:pt x="301181" y="888206"/>
                    </a:lnTo>
                    <a:lnTo>
                      <a:pt x="287846" y="895635"/>
                    </a:lnTo>
                    <a:lnTo>
                      <a:pt x="273368" y="885825"/>
                    </a:lnTo>
                    <a:lnTo>
                      <a:pt x="261366" y="868394"/>
                    </a:lnTo>
                    <a:lnTo>
                      <a:pt x="244602" y="864489"/>
                    </a:lnTo>
                    <a:lnTo>
                      <a:pt x="242888" y="857440"/>
                    </a:lnTo>
                    <a:lnTo>
                      <a:pt x="237363" y="862107"/>
                    </a:lnTo>
                    <a:lnTo>
                      <a:pt x="231267" y="857155"/>
                    </a:lnTo>
                    <a:lnTo>
                      <a:pt x="215360" y="856393"/>
                    </a:lnTo>
                    <a:lnTo>
                      <a:pt x="212408" y="850773"/>
                    </a:lnTo>
                    <a:lnTo>
                      <a:pt x="194024" y="850773"/>
                    </a:lnTo>
                    <a:lnTo>
                      <a:pt x="178213" y="841248"/>
                    </a:lnTo>
                    <a:lnTo>
                      <a:pt x="165830" y="847344"/>
                    </a:lnTo>
                    <a:lnTo>
                      <a:pt x="156972" y="844296"/>
                    </a:lnTo>
                    <a:lnTo>
                      <a:pt x="139922" y="861727"/>
                    </a:lnTo>
                    <a:lnTo>
                      <a:pt x="123635" y="862298"/>
                    </a:lnTo>
                    <a:lnTo>
                      <a:pt x="105728" y="874871"/>
                    </a:lnTo>
                    <a:lnTo>
                      <a:pt x="99822" y="869061"/>
                    </a:lnTo>
                    <a:lnTo>
                      <a:pt x="90964" y="872680"/>
                    </a:lnTo>
                    <a:lnTo>
                      <a:pt x="89535" y="910494"/>
                    </a:lnTo>
                    <a:lnTo>
                      <a:pt x="71914" y="928021"/>
                    </a:lnTo>
                    <a:lnTo>
                      <a:pt x="71914" y="928021"/>
                    </a:lnTo>
                    <a:lnTo>
                      <a:pt x="61151" y="910494"/>
                    </a:lnTo>
                    <a:lnTo>
                      <a:pt x="45149" y="906113"/>
                    </a:lnTo>
                    <a:lnTo>
                      <a:pt x="29528" y="893635"/>
                    </a:lnTo>
                    <a:lnTo>
                      <a:pt x="17335" y="894588"/>
                    </a:lnTo>
                    <a:lnTo>
                      <a:pt x="13240" y="888682"/>
                    </a:lnTo>
                    <a:lnTo>
                      <a:pt x="21146" y="874585"/>
                    </a:lnTo>
                    <a:lnTo>
                      <a:pt x="12668" y="869346"/>
                    </a:lnTo>
                    <a:lnTo>
                      <a:pt x="15240" y="864012"/>
                    </a:lnTo>
                    <a:lnTo>
                      <a:pt x="7334" y="851154"/>
                    </a:lnTo>
                    <a:lnTo>
                      <a:pt x="9906" y="839724"/>
                    </a:lnTo>
                    <a:lnTo>
                      <a:pt x="0" y="822579"/>
                    </a:lnTo>
                    <a:lnTo>
                      <a:pt x="4001" y="820388"/>
                    </a:lnTo>
                    <a:lnTo>
                      <a:pt x="3715" y="806767"/>
                    </a:lnTo>
                    <a:lnTo>
                      <a:pt x="35909" y="777049"/>
                    </a:lnTo>
                    <a:lnTo>
                      <a:pt x="42482" y="778192"/>
                    </a:lnTo>
                    <a:lnTo>
                      <a:pt x="59817" y="757142"/>
                    </a:lnTo>
                    <a:lnTo>
                      <a:pt x="61151" y="738378"/>
                    </a:lnTo>
                    <a:lnTo>
                      <a:pt x="80772" y="722566"/>
                    </a:lnTo>
                    <a:lnTo>
                      <a:pt x="82868" y="712851"/>
                    </a:lnTo>
                    <a:lnTo>
                      <a:pt x="98965" y="701992"/>
                    </a:lnTo>
                    <a:lnTo>
                      <a:pt x="120587" y="711136"/>
                    </a:lnTo>
                    <a:lnTo>
                      <a:pt x="126587" y="703897"/>
                    </a:lnTo>
                    <a:lnTo>
                      <a:pt x="130493" y="684371"/>
                    </a:lnTo>
                    <a:lnTo>
                      <a:pt x="140018" y="673989"/>
                    </a:lnTo>
                    <a:lnTo>
                      <a:pt x="154019" y="674084"/>
                    </a:lnTo>
                    <a:lnTo>
                      <a:pt x="178689" y="651986"/>
                    </a:lnTo>
                    <a:lnTo>
                      <a:pt x="177546" y="634555"/>
                    </a:lnTo>
                    <a:lnTo>
                      <a:pt x="171164" y="628269"/>
                    </a:lnTo>
                    <a:lnTo>
                      <a:pt x="148971" y="630555"/>
                    </a:lnTo>
                    <a:lnTo>
                      <a:pt x="134303" y="627126"/>
                    </a:lnTo>
                    <a:lnTo>
                      <a:pt x="152114" y="607504"/>
                    </a:lnTo>
                    <a:lnTo>
                      <a:pt x="149162" y="586359"/>
                    </a:lnTo>
                    <a:lnTo>
                      <a:pt x="155067" y="583120"/>
                    </a:lnTo>
                    <a:lnTo>
                      <a:pt x="156115" y="569404"/>
                    </a:lnTo>
                    <a:lnTo>
                      <a:pt x="168593" y="565880"/>
                    </a:lnTo>
                    <a:lnTo>
                      <a:pt x="167926" y="559498"/>
                    </a:lnTo>
                    <a:lnTo>
                      <a:pt x="156686" y="548640"/>
                    </a:lnTo>
                    <a:lnTo>
                      <a:pt x="181166" y="497776"/>
                    </a:lnTo>
                    <a:lnTo>
                      <a:pt x="174879" y="489775"/>
                    </a:lnTo>
                    <a:lnTo>
                      <a:pt x="175832" y="482917"/>
                    </a:lnTo>
                    <a:lnTo>
                      <a:pt x="203454" y="442340"/>
                    </a:lnTo>
                    <a:lnTo>
                      <a:pt x="195834" y="433482"/>
                    </a:lnTo>
                    <a:lnTo>
                      <a:pt x="199835" y="421576"/>
                    </a:lnTo>
                    <a:lnTo>
                      <a:pt x="194691" y="419957"/>
                    </a:lnTo>
                    <a:lnTo>
                      <a:pt x="194120" y="414147"/>
                    </a:lnTo>
                    <a:lnTo>
                      <a:pt x="176403" y="411480"/>
                    </a:lnTo>
                    <a:lnTo>
                      <a:pt x="178880" y="404146"/>
                    </a:lnTo>
                    <a:lnTo>
                      <a:pt x="171545" y="400050"/>
                    </a:lnTo>
                    <a:lnTo>
                      <a:pt x="172688" y="384429"/>
                    </a:lnTo>
                    <a:lnTo>
                      <a:pt x="165735" y="373094"/>
                    </a:lnTo>
                    <a:lnTo>
                      <a:pt x="172307" y="357092"/>
                    </a:lnTo>
                    <a:lnTo>
                      <a:pt x="182785" y="352425"/>
                    </a:lnTo>
                    <a:lnTo>
                      <a:pt x="187262" y="340900"/>
                    </a:lnTo>
                    <a:lnTo>
                      <a:pt x="204597" y="334423"/>
                    </a:lnTo>
                    <a:lnTo>
                      <a:pt x="208883" y="323183"/>
                    </a:lnTo>
                    <a:lnTo>
                      <a:pt x="215646" y="320325"/>
                    </a:lnTo>
                    <a:lnTo>
                      <a:pt x="201930" y="300799"/>
                    </a:lnTo>
                    <a:lnTo>
                      <a:pt x="213836" y="291465"/>
                    </a:lnTo>
                    <a:lnTo>
                      <a:pt x="217170" y="278225"/>
                    </a:lnTo>
                    <a:lnTo>
                      <a:pt x="213170" y="270414"/>
                    </a:lnTo>
                    <a:lnTo>
                      <a:pt x="204407" y="273367"/>
                    </a:lnTo>
                    <a:lnTo>
                      <a:pt x="207931" y="256794"/>
                    </a:lnTo>
                    <a:lnTo>
                      <a:pt x="201168" y="249078"/>
                    </a:lnTo>
                    <a:lnTo>
                      <a:pt x="193453" y="249269"/>
                    </a:lnTo>
                    <a:lnTo>
                      <a:pt x="194691" y="234029"/>
                    </a:lnTo>
                    <a:lnTo>
                      <a:pt x="189738" y="229457"/>
                    </a:lnTo>
                    <a:lnTo>
                      <a:pt x="181451" y="230409"/>
                    </a:lnTo>
                    <a:lnTo>
                      <a:pt x="178975" y="222122"/>
                    </a:lnTo>
                    <a:lnTo>
                      <a:pt x="171641" y="227647"/>
                    </a:lnTo>
                    <a:lnTo>
                      <a:pt x="168974" y="218694"/>
                    </a:lnTo>
                    <a:lnTo>
                      <a:pt x="184499" y="184880"/>
                    </a:lnTo>
                    <a:lnTo>
                      <a:pt x="171926" y="179355"/>
                    </a:lnTo>
                    <a:lnTo>
                      <a:pt x="168402" y="167735"/>
                    </a:lnTo>
                    <a:lnTo>
                      <a:pt x="168402" y="167735"/>
                    </a:lnTo>
                    <a:lnTo>
                      <a:pt x="178784" y="163258"/>
                    </a:lnTo>
                    <a:lnTo>
                      <a:pt x="190595" y="133540"/>
                    </a:lnTo>
                    <a:lnTo>
                      <a:pt x="198596" y="142684"/>
                    </a:lnTo>
                    <a:lnTo>
                      <a:pt x="213170" y="143160"/>
                    </a:lnTo>
                    <a:lnTo>
                      <a:pt x="222218" y="130492"/>
                    </a:lnTo>
                    <a:lnTo>
                      <a:pt x="228695" y="130587"/>
                    </a:lnTo>
                    <a:lnTo>
                      <a:pt x="246602" y="114490"/>
                    </a:lnTo>
                    <a:lnTo>
                      <a:pt x="247174" y="104298"/>
                    </a:lnTo>
                    <a:lnTo>
                      <a:pt x="239935" y="98107"/>
                    </a:lnTo>
                    <a:lnTo>
                      <a:pt x="243459" y="90773"/>
                    </a:lnTo>
                    <a:lnTo>
                      <a:pt x="239268" y="70865"/>
                    </a:lnTo>
                    <a:lnTo>
                      <a:pt x="254889" y="40671"/>
                    </a:lnTo>
                    <a:lnTo>
                      <a:pt x="271463" y="45815"/>
                    </a:lnTo>
                    <a:lnTo>
                      <a:pt x="276511" y="55721"/>
                    </a:lnTo>
                    <a:lnTo>
                      <a:pt x="290513" y="50863"/>
                    </a:lnTo>
                    <a:lnTo>
                      <a:pt x="299752" y="39338"/>
                    </a:lnTo>
                    <a:lnTo>
                      <a:pt x="305657" y="12763"/>
                    </a:lnTo>
                    <a:lnTo>
                      <a:pt x="323088" y="1524"/>
                    </a:lnTo>
                    <a:lnTo>
                      <a:pt x="336137" y="0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任意多边形: 形状 74"/>
              <p:cNvSpPr/>
              <p:nvPr>
                <p:custDataLst>
                  <p:tags r:id="rId127"/>
                </p:custDataLst>
              </p:nvPr>
            </p:nvSpPr>
            <p:spPr>
              <a:xfrm>
                <a:off x="5943" y="6959"/>
                <a:ext cx="77" cy="146"/>
              </a:xfrm>
              <a:custGeom>
                <a:avLst/>
                <a:gdLst>
                  <a:gd name="connsiteX0" fmla="*/ 205835 w 677227"/>
                  <a:gd name="connsiteY0" fmla="*/ 407004 h 1059656"/>
                  <a:gd name="connsiteX1" fmla="*/ 205930 w 677227"/>
                  <a:gd name="connsiteY1" fmla="*/ 408242 h 1059656"/>
                  <a:gd name="connsiteX2" fmla="*/ 205930 w 677227"/>
                  <a:gd name="connsiteY2" fmla="*/ 408242 h 1059656"/>
                  <a:gd name="connsiteX3" fmla="*/ 211074 w 677227"/>
                  <a:gd name="connsiteY3" fmla="*/ 425863 h 1059656"/>
                  <a:gd name="connsiteX4" fmla="*/ 243840 w 677227"/>
                  <a:gd name="connsiteY4" fmla="*/ 443008 h 1059656"/>
                  <a:gd name="connsiteX5" fmla="*/ 233553 w 677227"/>
                  <a:gd name="connsiteY5" fmla="*/ 447866 h 1059656"/>
                  <a:gd name="connsiteX6" fmla="*/ 233553 w 677227"/>
                  <a:gd name="connsiteY6" fmla="*/ 447866 h 1059656"/>
                  <a:gd name="connsiteX7" fmla="*/ 220123 w 677227"/>
                  <a:gd name="connsiteY7" fmla="*/ 452628 h 1059656"/>
                  <a:gd name="connsiteX8" fmla="*/ 213265 w 677227"/>
                  <a:gd name="connsiteY8" fmla="*/ 471297 h 1059656"/>
                  <a:gd name="connsiteX9" fmla="*/ 222123 w 677227"/>
                  <a:gd name="connsiteY9" fmla="*/ 476631 h 1059656"/>
                  <a:gd name="connsiteX10" fmla="*/ 228219 w 677227"/>
                  <a:gd name="connsiteY10" fmla="*/ 473679 h 1059656"/>
                  <a:gd name="connsiteX11" fmla="*/ 233267 w 677227"/>
                  <a:gd name="connsiteY11" fmla="*/ 499015 h 1059656"/>
                  <a:gd name="connsiteX12" fmla="*/ 244792 w 677227"/>
                  <a:gd name="connsiteY12" fmla="*/ 505302 h 1059656"/>
                  <a:gd name="connsiteX13" fmla="*/ 249936 w 677227"/>
                  <a:gd name="connsiteY13" fmla="*/ 503397 h 1059656"/>
                  <a:gd name="connsiteX14" fmla="*/ 253365 w 677227"/>
                  <a:gd name="connsiteY14" fmla="*/ 500349 h 1059656"/>
                  <a:gd name="connsiteX15" fmla="*/ 255746 w 677227"/>
                  <a:gd name="connsiteY15" fmla="*/ 510254 h 1059656"/>
                  <a:gd name="connsiteX16" fmla="*/ 260128 w 677227"/>
                  <a:gd name="connsiteY16" fmla="*/ 510350 h 1059656"/>
                  <a:gd name="connsiteX17" fmla="*/ 264223 w 677227"/>
                  <a:gd name="connsiteY17" fmla="*/ 502254 h 1059656"/>
                  <a:gd name="connsiteX18" fmla="*/ 277749 w 677227"/>
                  <a:gd name="connsiteY18" fmla="*/ 516922 h 1059656"/>
                  <a:gd name="connsiteX19" fmla="*/ 317563 w 677227"/>
                  <a:gd name="connsiteY19" fmla="*/ 511588 h 1059656"/>
                  <a:gd name="connsiteX20" fmla="*/ 344805 w 677227"/>
                  <a:gd name="connsiteY20" fmla="*/ 488347 h 1059656"/>
                  <a:gd name="connsiteX21" fmla="*/ 333946 w 677227"/>
                  <a:gd name="connsiteY21" fmla="*/ 458724 h 1059656"/>
                  <a:gd name="connsiteX22" fmla="*/ 335947 w 677227"/>
                  <a:gd name="connsiteY22" fmla="*/ 454629 h 1059656"/>
                  <a:gd name="connsiteX23" fmla="*/ 363569 w 677227"/>
                  <a:gd name="connsiteY23" fmla="*/ 485680 h 1059656"/>
                  <a:gd name="connsiteX24" fmla="*/ 435578 w 677227"/>
                  <a:gd name="connsiteY24" fmla="*/ 591217 h 1059656"/>
                  <a:gd name="connsiteX25" fmla="*/ 461772 w 677227"/>
                  <a:gd name="connsiteY25" fmla="*/ 618173 h 1059656"/>
                  <a:gd name="connsiteX26" fmla="*/ 495967 w 677227"/>
                  <a:gd name="connsiteY26" fmla="*/ 634175 h 1059656"/>
                  <a:gd name="connsiteX27" fmla="*/ 508730 w 677227"/>
                  <a:gd name="connsiteY27" fmla="*/ 627126 h 1059656"/>
                  <a:gd name="connsiteX28" fmla="*/ 548068 w 677227"/>
                  <a:gd name="connsiteY28" fmla="*/ 662654 h 1059656"/>
                  <a:gd name="connsiteX29" fmla="*/ 601980 w 677227"/>
                  <a:gd name="connsiteY29" fmla="*/ 693230 h 1059656"/>
                  <a:gd name="connsiteX30" fmla="*/ 645890 w 677227"/>
                  <a:gd name="connsiteY30" fmla="*/ 694849 h 1059656"/>
                  <a:gd name="connsiteX31" fmla="*/ 645890 w 677227"/>
                  <a:gd name="connsiteY31" fmla="*/ 694849 h 1059656"/>
                  <a:gd name="connsiteX32" fmla="*/ 645605 w 677227"/>
                  <a:gd name="connsiteY32" fmla="*/ 698373 h 1059656"/>
                  <a:gd name="connsiteX33" fmla="*/ 634079 w 677227"/>
                  <a:gd name="connsiteY33" fmla="*/ 700469 h 1059656"/>
                  <a:gd name="connsiteX34" fmla="*/ 633222 w 677227"/>
                  <a:gd name="connsiteY34" fmla="*/ 705993 h 1059656"/>
                  <a:gd name="connsiteX35" fmla="*/ 652843 w 677227"/>
                  <a:gd name="connsiteY35" fmla="*/ 713518 h 1059656"/>
                  <a:gd name="connsiteX36" fmla="*/ 646367 w 677227"/>
                  <a:gd name="connsiteY36" fmla="*/ 712565 h 1059656"/>
                  <a:gd name="connsiteX37" fmla="*/ 642176 w 677227"/>
                  <a:gd name="connsiteY37" fmla="*/ 728853 h 1059656"/>
                  <a:gd name="connsiteX38" fmla="*/ 624078 w 677227"/>
                  <a:gd name="connsiteY38" fmla="*/ 745046 h 1059656"/>
                  <a:gd name="connsiteX39" fmla="*/ 626173 w 677227"/>
                  <a:gd name="connsiteY39" fmla="*/ 767905 h 1059656"/>
                  <a:gd name="connsiteX40" fmla="*/ 617410 w 677227"/>
                  <a:gd name="connsiteY40" fmla="*/ 779336 h 1059656"/>
                  <a:gd name="connsiteX41" fmla="*/ 641318 w 677227"/>
                  <a:gd name="connsiteY41" fmla="*/ 784670 h 1059656"/>
                  <a:gd name="connsiteX42" fmla="*/ 642938 w 677227"/>
                  <a:gd name="connsiteY42" fmla="*/ 814292 h 1059656"/>
                  <a:gd name="connsiteX43" fmla="*/ 674751 w 677227"/>
                  <a:gd name="connsiteY43" fmla="*/ 841534 h 1059656"/>
                  <a:gd name="connsiteX44" fmla="*/ 674751 w 677227"/>
                  <a:gd name="connsiteY44" fmla="*/ 841534 h 1059656"/>
                  <a:gd name="connsiteX45" fmla="*/ 662178 w 677227"/>
                  <a:gd name="connsiteY45" fmla="*/ 851535 h 1059656"/>
                  <a:gd name="connsiteX46" fmla="*/ 677227 w 677227"/>
                  <a:gd name="connsiteY46" fmla="*/ 868395 h 1059656"/>
                  <a:gd name="connsiteX47" fmla="*/ 659606 w 677227"/>
                  <a:gd name="connsiteY47" fmla="*/ 879253 h 1059656"/>
                  <a:gd name="connsiteX48" fmla="*/ 650176 w 677227"/>
                  <a:gd name="connsiteY48" fmla="*/ 895160 h 1059656"/>
                  <a:gd name="connsiteX49" fmla="*/ 632079 w 677227"/>
                  <a:gd name="connsiteY49" fmla="*/ 897636 h 1059656"/>
                  <a:gd name="connsiteX50" fmla="*/ 629888 w 677227"/>
                  <a:gd name="connsiteY50" fmla="*/ 912400 h 1059656"/>
                  <a:gd name="connsiteX51" fmla="*/ 620649 w 677227"/>
                  <a:gd name="connsiteY51" fmla="*/ 924783 h 1059656"/>
                  <a:gd name="connsiteX52" fmla="*/ 605600 w 677227"/>
                  <a:gd name="connsiteY52" fmla="*/ 935546 h 1059656"/>
                  <a:gd name="connsiteX53" fmla="*/ 590740 w 677227"/>
                  <a:gd name="connsiteY53" fmla="*/ 932974 h 1059656"/>
                  <a:gd name="connsiteX54" fmla="*/ 580263 w 677227"/>
                  <a:gd name="connsiteY54" fmla="*/ 955358 h 1059656"/>
                  <a:gd name="connsiteX55" fmla="*/ 574834 w 677227"/>
                  <a:gd name="connsiteY55" fmla="*/ 955548 h 1059656"/>
                  <a:gd name="connsiteX56" fmla="*/ 572357 w 677227"/>
                  <a:gd name="connsiteY56" fmla="*/ 961073 h 1059656"/>
                  <a:gd name="connsiteX57" fmla="*/ 562927 w 677227"/>
                  <a:gd name="connsiteY57" fmla="*/ 959358 h 1059656"/>
                  <a:gd name="connsiteX58" fmla="*/ 558832 w 677227"/>
                  <a:gd name="connsiteY58" fmla="*/ 964788 h 1059656"/>
                  <a:gd name="connsiteX59" fmla="*/ 552069 w 677227"/>
                  <a:gd name="connsiteY59" fmla="*/ 989933 h 1059656"/>
                  <a:gd name="connsiteX60" fmla="*/ 558451 w 677227"/>
                  <a:gd name="connsiteY60" fmla="*/ 1007936 h 1059656"/>
                  <a:gd name="connsiteX61" fmla="*/ 557593 w 677227"/>
                  <a:gd name="connsiteY61" fmla="*/ 1016889 h 1059656"/>
                  <a:gd name="connsiteX62" fmla="*/ 553784 w 677227"/>
                  <a:gd name="connsiteY62" fmla="*/ 1017747 h 1059656"/>
                  <a:gd name="connsiteX63" fmla="*/ 559689 w 677227"/>
                  <a:gd name="connsiteY63" fmla="*/ 1039083 h 1059656"/>
                  <a:gd name="connsiteX64" fmla="*/ 552926 w 677227"/>
                  <a:gd name="connsiteY64" fmla="*/ 1040511 h 1059656"/>
                  <a:gd name="connsiteX65" fmla="*/ 547402 w 677227"/>
                  <a:gd name="connsiteY65" fmla="*/ 1050036 h 1059656"/>
                  <a:gd name="connsiteX66" fmla="*/ 518446 w 677227"/>
                  <a:gd name="connsiteY66" fmla="*/ 1054227 h 1059656"/>
                  <a:gd name="connsiteX67" fmla="*/ 508540 w 677227"/>
                  <a:gd name="connsiteY67" fmla="*/ 1059656 h 1059656"/>
                  <a:gd name="connsiteX68" fmla="*/ 504634 w 677227"/>
                  <a:gd name="connsiteY68" fmla="*/ 1048036 h 1059656"/>
                  <a:gd name="connsiteX69" fmla="*/ 504634 w 677227"/>
                  <a:gd name="connsiteY69" fmla="*/ 1048036 h 1059656"/>
                  <a:gd name="connsiteX70" fmla="*/ 508635 w 677227"/>
                  <a:gd name="connsiteY70" fmla="*/ 1044512 h 1059656"/>
                  <a:gd name="connsiteX71" fmla="*/ 507397 w 677227"/>
                  <a:gd name="connsiteY71" fmla="*/ 1017842 h 1059656"/>
                  <a:gd name="connsiteX72" fmla="*/ 503587 w 677227"/>
                  <a:gd name="connsiteY72" fmla="*/ 1015842 h 1059656"/>
                  <a:gd name="connsiteX73" fmla="*/ 496252 w 677227"/>
                  <a:gd name="connsiteY73" fmla="*/ 1022318 h 1059656"/>
                  <a:gd name="connsiteX74" fmla="*/ 491014 w 677227"/>
                  <a:gd name="connsiteY74" fmla="*/ 1016127 h 1059656"/>
                  <a:gd name="connsiteX75" fmla="*/ 491966 w 677227"/>
                  <a:gd name="connsiteY75" fmla="*/ 968979 h 1059656"/>
                  <a:gd name="connsiteX76" fmla="*/ 462725 w 677227"/>
                  <a:gd name="connsiteY76" fmla="*/ 947642 h 1059656"/>
                  <a:gd name="connsiteX77" fmla="*/ 454914 w 677227"/>
                  <a:gd name="connsiteY77" fmla="*/ 952691 h 1059656"/>
                  <a:gd name="connsiteX78" fmla="*/ 446532 w 677227"/>
                  <a:gd name="connsiteY78" fmla="*/ 950214 h 1059656"/>
                  <a:gd name="connsiteX79" fmla="*/ 438912 w 677227"/>
                  <a:gd name="connsiteY79" fmla="*/ 919067 h 1059656"/>
                  <a:gd name="connsiteX80" fmla="*/ 433864 w 677227"/>
                  <a:gd name="connsiteY80" fmla="*/ 917924 h 1059656"/>
                  <a:gd name="connsiteX81" fmla="*/ 418433 w 677227"/>
                  <a:gd name="connsiteY81" fmla="*/ 942785 h 1059656"/>
                  <a:gd name="connsiteX82" fmla="*/ 411194 w 677227"/>
                  <a:gd name="connsiteY82" fmla="*/ 942975 h 1059656"/>
                  <a:gd name="connsiteX83" fmla="*/ 402431 w 677227"/>
                  <a:gd name="connsiteY83" fmla="*/ 954024 h 1059656"/>
                  <a:gd name="connsiteX84" fmla="*/ 382810 w 677227"/>
                  <a:gd name="connsiteY84" fmla="*/ 960406 h 1059656"/>
                  <a:gd name="connsiteX85" fmla="*/ 375952 w 677227"/>
                  <a:gd name="connsiteY85" fmla="*/ 956406 h 1059656"/>
                  <a:gd name="connsiteX86" fmla="*/ 359569 w 677227"/>
                  <a:gd name="connsiteY86" fmla="*/ 950023 h 1059656"/>
                  <a:gd name="connsiteX87" fmla="*/ 353759 w 677227"/>
                  <a:gd name="connsiteY87" fmla="*/ 942785 h 1059656"/>
                  <a:gd name="connsiteX88" fmla="*/ 331851 w 677227"/>
                  <a:gd name="connsiteY88" fmla="*/ 935164 h 1059656"/>
                  <a:gd name="connsiteX89" fmla="*/ 323945 w 677227"/>
                  <a:gd name="connsiteY89" fmla="*/ 927068 h 1059656"/>
                  <a:gd name="connsiteX90" fmla="*/ 314992 w 677227"/>
                  <a:gd name="connsiteY90" fmla="*/ 934022 h 1059656"/>
                  <a:gd name="connsiteX91" fmla="*/ 291655 w 677227"/>
                  <a:gd name="connsiteY91" fmla="*/ 927831 h 1059656"/>
                  <a:gd name="connsiteX92" fmla="*/ 277939 w 677227"/>
                  <a:gd name="connsiteY92" fmla="*/ 908018 h 1059656"/>
                  <a:gd name="connsiteX93" fmla="*/ 264605 w 677227"/>
                  <a:gd name="connsiteY93" fmla="*/ 910780 h 1059656"/>
                  <a:gd name="connsiteX94" fmla="*/ 257365 w 677227"/>
                  <a:gd name="connsiteY94" fmla="*/ 903923 h 1059656"/>
                  <a:gd name="connsiteX95" fmla="*/ 235553 w 677227"/>
                  <a:gd name="connsiteY95" fmla="*/ 914686 h 1059656"/>
                  <a:gd name="connsiteX96" fmla="*/ 197739 w 677227"/>
                  <a:gd name="connsiteY96" fmla="*/ 898303 h 1059656"/>
                  <a:gd name="connsiteX97" fmla="*/ 190024 w 677227"/>
                  <a:gd name="connsiteY97" fmla="*/ 877538 h 1059656"/>
                  <a:gd name="connsiteX98" fmla="*/ 165163 w 677227"/>
                  <a:gd name="connsiteY98" fmla="*/ 857822 h 1059656"/>
                  <a:gd name="connsiteX99" fmla="*/ 172784 w 677227"/>
                  <a:gd name="connsiteY99" fmla="*/ 848011 h 1059656"/>
                  <a:gd name="connsiteX100" fmla="*/ 172212 w 677227"/>
                  <a:gd name="connsiteY100" fmla="*/ 819436 h 1059656"/>
                  <a:gd name="connsiteX101" fmla="*/ 155543 w 677227"/>
                  <a:gd name="connsiteY101" fmla="*/ 808863 h 1059656"/>
                  <a:gd name="connsiteX102" fmla="*/ 153257 w 677227"/>
                  <a:gd name="connsiteY102" fmla="*/ 790099 h 1059656"/>
                  <a:gd name="connsiteX103" fmla="*/ 142304 w 677227"/>
                  <a:gd name="connsiteY103" fmla="*/ 790480 h 1059656"/>
                  <a:gd name="connsiteX104" fmla="*/ 138684 w 677227"/>
                  <a:gd name="connsiteY104" fmla="*/ 801053 h 1059656"/>
                  <a:gd name="connsiteX105" fmla="*/ 131254 w 677227"/>
                  <a:gd name="connsiteY105" fmla="*/ 799338 h 1059656"/>
                  <a:gd name="connsiteX106" fmla="*/ 124873 w 677227"/>
                  <a:gd name="connsiteY106" fmla="*/ 798290 h 1059656"/>
                  <a:gd name="connsiteX107" fmla="*/ 114871 w 677227"/>
                  <a:gd name="connsiteY107" fmla="*/ 799433 h 1059656"/>
                  <a:gd name="connsiteX108" fmla="*/ 95250 w 677227"/>
                  <a:gd name="connsiteY108" fmla="*/ 779050 h 1059656"/>
                  <a:gd name="connsiteX109" fmla="*/ 95250 w 677227"/>
                  <a:gd name="connsiteY109" fmla="*/ 779050 h 1059656"/>
                  <a:gd name="connsiteX110" fmla="*/ 100965 w 677227"/>
                  <a:gd name="connsiteY110" fmla="*/ 756761 h 1059656"/>
                  <a:gd name="connsiteX111" fmla="*/ 92107 w 677227"/>
                  <a:gd name="connsiteY111" fmla="*/ 748761 h 1059656"/>
                  <a:gd name="connsiteX112" fmla="*/ 86201 w 677227"/>
                  <a:gd name="connsiteY112" fmla="*/ 725900 h 1059656"/>
                  <a:gd name="connsiteX113" fmla="*/ 91250 w 677227"/>
                  <a:gd name="connsiteY113" fmla="*/ 707803 h 1059656"/>
                  <a:gd name="connsiteX114" fmla="*/ 105251 w 677227"/>
                  <a:gd name="connsiteY114" fmla="*/ 685038 h 1059656"/>
                  <a:gd name="connsiteX115" fmla="*/ 96774 w 677227"/>
                  <a:gd name="connsiteY115" fmla="*/ 669989 h 1059656"/>
                  <a:gd name="connsiteX116" fmla="*/ 82486 w 677227"/>
                  <a:gd name="connsiteY116" fmla="*/ 659321 h 1059656"/>
                  <a:gd name="connsiteX117" fmla="*/ 42196 w 677227"/>
                  <a:gd name="connsiteY117" fmla="*/ 651986 h 1059656"/>
                  <a:gd name="connsiteX118" fmla="*/ 39148 w 677227"/>
                  <a:gd name="connsiteY118" fmla="*/ 642747 h 1059656"/>
                  <a:gd name="connsiteX119" fmla="*/ 14668 w 677227"/>
                  <a:gd name="connsiteY119" fmla="*/ 618554 h 1059656"/>
                  <a:gd name="connsiteX120" fmla="*/ 16954 w 677227"/>
                  <a:gd name="connsiteY120" fmla="*/ 604361 h 1059656"/>
                  <a:gd name="connsiteX121" fmla="*/ 4096 w 677227"/>
                  <a:gd name="connsiteY121" fmla="*/ 590455 h 1059656"/>
                  <a:gd name="connsiteX122" fmla="*/ 4763 w 677227"/>
                  <a:gd name="connsiteY122" fmla="*/ 582930 h 1059656"/>
                  <a:gd name="connsiteX123" fmla="*/ 14478 w 677227"/>
                  <a:gd name="connsiteY123" fmla="*/ 576929 h 1059656"/>
                  <a:gd name="connsiteX124" fmla="*/ 4763 w 677227"/>
                  <a:gd name="connsiteY124" fmla="*/ 566738 h 1059656"/>
                  <a:gd name="connsiteX125" fmla="*/ 0 w 677227"/>
                  <a:gd name="connsiteY125" fmla="*/ 534067 h 1059656"/>
                  <a:gd name="connsiteX126" fmla="*/ 0 w 677227"/>
                  <a:gd name="connsiteY126" fmla="*/ 534067 h 1059656"/>
                  <a:gd name="connsiteX127" fmla="*/ 6096 w 677227"/>
                  <a:gd name="connsiteY127" fmla="*/ 532733 h 1059656"/>
                  <a:gd name="connsiteX128" fmla="*/ 4191 w 677227"/>
                  <a:gd name="connsiteY128" fmla="*/ 514827 h 1059656"/>
                  <a:gd name="connsiteX129" fmla="*/ 24955 w 677227"/>
                  <a:gd name="connsiteY129" fmla="*/ 506159 h 1059656"/>
                  <a:gd name="connsiteX130" fmla="*/ 35147 w 677227"/>
                  <a:gd name="connsiteY130" fmla="*/ 496824 h 1059656"/>
                  <a:gd name="connsiteX131" fmla="*/ 63913 w 677227"/>
                  <a:gd name="connsiteY131" fmla="*/ 507492 h 1059656"/>
                  <a:gd name="connsiteX132" fmla="*/ 75819 w 677227"/>
                  <a:gd name="connsiteY132" fmla="*/ 490538 h 1059656"/>
                  <a:gd name="connsiteX133" fmla="*/ 107251 w 677227"/>
                  <a:gd name="connsiteY133" fmla="*/ 478727 h 1059656"/>
                  <a:gd name="connsiteX134" fmla="*/ 118967 w 677227"/>
                  <a:gd name="connsiteY134" fmla="*/ 479108 h 1059656"/>
                  <a:gd name="connsiteX135" fmla="*/ 134302 w 677227"/>
                  <a:gd name="connsiteY135" fmla="*/ 472630 h 1059656"/>
                  <a:gd name="connsiteX136" fmla="*/ 140589 w 677227"/>
                  <a:gd name="connsiteY136" fmla="*/ 475583 h 1059656"/>
                  <a:gd name="connsiteX137" fmla="*/ 146590 w 677227"/>
                  <a:gd name="connsiteY137" fmla="*/ 467678 h 1059656"/>
                  <a:gd name="connsiteX138" fmla="*/ 159067 w 677227"/>
                  <a:gd name="connsiteY138" fmla="*/ 468439 h 1059656"/>
                  <a:gd name="connsiteX139" fmla="*/ 166306 w 677227"/>
                  <a:gd name="connsiteY139" fmla="*/ 454914 h 1059656"/>
                  <a:gd name="connsiteX140" fmla="*/ 182118 w 677227"/>
                  <a:gd name="connsiteY140" fmla="*/ 442817 h 1059656"/>
                  <a:gd name="connsiteX141" fmla="*/ 179642 w 677227"/>
                  <a:gd name="connsiteY141" fmla="*/ 428720 h 1059656"/>
                  <a:gd name="connsiteX142" fmla="*/ 194881 w 677227"/>
                  <a:gd name="connsiteY142" fmla="*/ 425005 h 1059656"/>
                  <a:gd name="connsiteX143" fmla="*/ 192405 w 677227"/>
                  <a:gd name="connsiteY143" fmla="*/ 411099 h 1059656"/>
                  <a:gd name="connsiteX144" fmla="*/ 202692 w 677227"/>
                  <a:gd name="connsiteY144" fmla="*/ 407098 h 1059656"/>
                  <a:gd name="connsiteX145" fmla="*/ 205550 w 677227"/>
                  <a:gd name="connsiteY145" fmla="*/ 401193 h 1059656"/>
                  <a:gd name="connsiteX146" fmla="*/ 205550 w 677227"/>
                  <a:gd name="connsiteY146" fmla="*/ 401193 h 1059656"/>
                  <a:gd name="connsiteX147" fmla="*/ 205835 w 677227"/>
                  <a:gd name="connsiteY147" fmla="*/ 402050 h 1059656"/>
                  <a:gd name="connsiteX148" fmla="*/ 205835 w 677227"/>
                  <a:gd name="connsiteY148" fmla="*/ 402050 h 1059656"/>
                  <a:gd name="connsiteX149" fmla="*/ 205740 w 677227"/>
                  <a:gd name="connsiteY149" fmla="*/ 406718 h 1059656"/>
                  <a:gd name="connsiteX150" fmla="*/ 205740 w 677227"/>
                  <a:gd name="connsiteY150" fmla="*/ 406718 h 1059656"/>
                  <a:gd name="connsiteX151" fmla="*/ 205835 w 677227"/>
                  <a:gd name="connsiteY151" fmla="*/ 407004 h 1059656"/>
                  <a:gd name="connsiteX152" fmla="*/ 56102 w 677227"/>
                  <a:gd name="connsiteY152" fmla="*/ 43339 h 1059656"/>
                  <a:gd name="connsiteX153" fmla="*/ 112109 w 677227"/>
                  <a:gd name="connsiteY153" fmla="*/ 26004 h 1059656"/>
                  <a:gd name="connsiteX154" fmla="*/ 120205 w 677227"/>
                  <a:gd name="connsiteY154" fmla="*/ 20670 h 1059656"/>
                  <a:gd name="connsiteX155" fmla="*/ 122206 w 677227"/>
                  <a:gd name="connsiteY155" fmla="*/ 13145 h 1059656"/>
                  <a:gd name="connsiteX156" fmla="*/ 161068 w 677227"/>
                  <a:gd name="connsiteY156" fmla="*/ 14764 h 1059656"/>
                  <a:gd name="connsiteX157" fmla="*/ 163925 w 677227"/>
                  <a:gd name="connsiteY157" fmla="*/ 286 h 1059656"/>
                  <a:gd name="connsiteX158" fmla="*/ 168116 w 677227"/>
                  <a:gd name="connsiteY158" fmla="*/ 0 h 1059656"/>
                  <a:gd name="connsiteX159" fmla="*/ 169259 w 677227"/>
                  <a:gd name="connsiteY159" fmla="*/ 4667 h 1059656"/>
                  <a:gd name="connsiteX160" fmla="*/ 179737 w 677227"/>
                  <a:gd name="connsiteY160" fmla="*/ 3143 h 1059656"/>
                  <a:gd name="connsiteX161" fmla="*/ 179737 w 677227"/>
                  <a:gd name="connsiteY161" fmla="*/ 3143 h 1059656"/>
                  <a:gd name="connsiteX162" fmla="*/ 231362 w 677227"/>
                  <a:gd name="connsiteY162" fmla="*/ 229077 h 1059656"/>
                  <a:gd name="connsiteX163" fmla="*/ 259461 w 677227"/>
                  <a:gd name="connsiteY163" fmla="*/ 327851 h 1059656"/>
                  <a:gd name="connsiteX164" fmla="*/ 292322 w 677227"/>
                  <a:gd name="connsiteY164" fmla="*/ 403574 h 1059656"/>
                  <a:gd name="connsiteX165" fmla="*/ 332804 w 677227"/>
                  <a:gd name="connsiteY165" fmla="*/ 460343 h 1059656"/>
                  <a:gd name="connsiteX166" fmla="*/ 331565 w 677227"/>
                  <a:gd name="connsiteY166" fmla="*/ 467392 h 1059656"/>
                  <a:gd name="connsiteX167" fmla="*/ 336994 w 677227"/>
                  <a:gd name="connsiteY167" fmla="*/ 476631 h 1059656"/>
                  <a:gd name="connsiteX168" fmla="*/ 327755 w 677227"/>
                  <a:gd name="connsiteY168" fmla="*/ 481489 h 1059656"/>
                  <a:gd name="connsiteX169" fmla="*/ 320707 w 677227"/>
                  <a:gd name="connsiteY169" fmla="*/ 475488 h 1059656"/>
                  <a:gd name="connsiteX170" fmla="*/ 315754 w 677227"/>
                  <a:gd name="connsiteY170" fmla="*/ 477393 h 1059656"/>
                  <a:gd name="connsiteX171" fmla="*/ 308800 w 677227"/>
                  <a:gd name="connsiteY171" fmla="*/ 466249 h 1059656"/>
                  <a:gd name="connsiteX172" fmla="*/ 270034 w 677227"/>
                  <a:gd name="connsiteY172" fmla="*/ 438245 h 1059656"/>
                  <a:gd name="connsiteX173" fmla="*/ 246793 w 677227"/>
                  <a:gd name="connsiteY173" fmla="*/ 441389 h 1059656"/>
                  <a:gd name="connsiteX174" fmla="*/ 246793 w 677227"/>
                  <a:gd name="connsiteY174" fmla="*/ 441389 h 1059656"/>
                  <a:gd name="connsiteX175" fmla="*/ 228314 w 677227"/>
                  <a:gd name="connsiteY175" fmla="*/ 429483 h 1059656"/>
                  <a:gd name="connsiteX176" fmla="*/ 241078 w 677227"/>
                  <a:gd name="connsiteY176" fmla="*/ 421100 h 1059656"/>
                  <a:gd name="connsiteX177" fmla="*/ 240506 w 677227"/>
                  <a:gd name="connsiteY177" fmla="*/ 403956 h 1059656"/>
                  <a:gd name="connsiteX178" fmla="*/ 236125 w 677227"/>
                  <a:gd name="connsiteY178" fmla="*/ 396526 h 1059656"/>
                  <a:gd name="connsiteX179" fmla="*/ 236696 w 677227"/>
                  <a:gd name="connsiteY179" fmla="*/ 370523 h 1059656"/>
                  <a:gd name="connsiteX180" fmla="*/ 223742 w 677227"/>
                  <a:gd name="connsiteY180" fmla="*/ 358330 h 1059656"/>
                  <a:gd name="connsiteX181" fmla="*/ 227933 w 677227"/>
                  <a:gd name="connsiteY181" fmla="*/ 298609 h 1059656"/>
                  <a:gd name="connsiteX182" fmla="*/ 215646 w 677227"/>
                  <a:gd name="connsiteY182" fmla="*/ 240697 h 1059656"/>
                  <a:gd name="connsiteX183" fmla="*/ 192405 w 677227"/>
                  <a:gd name="connsiteY183" fmla="*/ 230410 h 1059656"/>
                  <a:gd name="connsiteX184" fmla="*/ 169735 w 677227"/>
                  <a:gd name="connsiteY184" fmla="*/ 230981 h 1059656"/>
                  <a:gd name="connsiteX185" fmla="*/ 152114 w 677227"/>
                  <a:gd name="connsiteY185" fmla="*/ 262700 h 1059656"/>
                  <a:gd name="connsiteX186" fmla="*/ 150590 w 677227"/>
                  <a:gd name="connsiteY186" fmla="*/ 277654 h 1059656"/>
                  <a:gd name="connsiteX187" fmla="*/ 138208 w 677227"/>
                  <a:gd name="connsiteY187" fmla="*/ 268510 h 1059656"/>
                  <a:gd name="connsiteX188" fmla="*/ 133064 w 677227"/>
                  <a:gd name="connsiteY188" fmla="*/ 244507 h 1059656"/>
                  <a:gd name="connsiteX189" fmla="*/ 142589 w 677227"/>
                  <a:gd name="connsiteY189" fmla="*/ 235554 h 1059656"/>
                  <a:gd name="connsiteX190" fmla="*/ 148971 w 677227"/>
                  <a:gd name="connsiteY190" fmla="*/ 219933 h 1059656"/>
                  <a:gd name="connsiteX191" fmla="*/ 148971 w 677227"/>
                  <a:gd name="connsiteY191" fmla="*/ 219933 h 1059656"/>
                  <a:gd name="connsiteX192" fmla="*/ 158496 w 677227"/>
                  <a:gd name="connsiteY192" fmla="*/ 227076 h 1059656"/>
                  <a:gd name="connsiteX193" fmla="*/ 163259 w 677227"/>
                  <a:gd name="connsiteY193" fmla="*/ 224124 h 1059656"/>
                  <a:gd name="connsiteX194" fmla="*/ 163259 w 677227"/>
                  <a:gd name="connsiteY194" fmla="*/ 224124 h 1059656"/>
                  <a:gd name="connsiteX195" fmla="*/ 170117 w 677227"/>
                  <a:gd name="connsiteY195" fmla="*/ 194310 h 1059656"/>
                  <a:gd name="connsiteX196" fmla="*/ 170117 w 677227"/>
                  <a:gd name="connsiteY196" fmla="*/ 194310 h 1059656"/>
                  <a:gd name="connsiteX197" fmla="*/ 160210 w 677227"/>
                  <a:gd name="connsiteY197" fmla="*/ 119825 h 1059656"/>
                  <a:gd name="connsiteX198" fmla="*/ 144209 w 677227"/>
                  <a:gd name="connsiteY198" fmla="*/ 87345 h 1059656"/>
                  <a:gd name="connsiteX199" fmla="*/ 134779 w 677227"/>
                  <a:gd name="connsiteY199" fmla="*/ 88868 h 1059656"/>
                  <a:gd name="connsiteX200" fmla="*/ 134779 w 677227"/>
                  <a:gd name="connsiteY200" fmla="*/ 88868 h 1059656"/>
                  <a:gd name="connsiteX201" fmla="*/ 124777 w 677227"/>
                  <a:gd name="connsiteY201" fmla="*/ 99251 h 1059656"/>
                  <a:gd name="connsiteX202" fmla="*/ 116776 w 677227"/>
                  <a:gd name="connsiteY202" fmla="*/ 101632 h 1059656"/>
                  <a:gd name="connsiteX203" fmla="*/ 98965 w 677227"/>
                  <a:gd name="connsiteY203" fmla="*/ 97441 h 1059656"/>
                  <a:gd name="connsiteX204" fmla="*/ 92964 w 677227"/>
                  <a:gd name="connsiteY204" fmla="*/ 102394 h 1059656"/>
                  <a:gd name="connsiteX205" fmla="*/ 92964 w 677227"/>
                  <a:gd name="connsiteY205" fmla="*/ 102394 h 1059656"/>
                  <a:gd name="connsiteX206" fmla="*/ 80772 w 677227"/>
                  <a:gd name="connsiteY206" fmla="*/ 97536 h 1059656"/>
                  <a:gd name="connsiteX207" fmla="*/ 81058 w 677227"/>
                  <a:gd name="connsiteY207" fmla="*/ 90678 h 1059656"/>
                  <a:gd name="connsiteX208" fmla="*/ 74867 w 677227"/>
                  <a:gd name="connsiteY208" fmla="*/ 84963 h 1059656"/>
                  <a:gd name="connsiteX209" fmla="*/ 56959 w 677227"/>
                  <a:gd name="connsiteY209" fmla="*/ 82105 h 1059656"/>
                  <a:gd name="connsiteX210" fmla="*/ 45053 w 677227"/>
                  <a:gd name="connsiteY210" fmla="*/ 88106 h 1059656"/>
                  <a:gd name="connsiteX211" fmla="*/ 56102 w 677227"/>
                  <a:gd name="connsiteY211" fmla="*/ 43339 h 1059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</a:cxnLst>
                <a:rect l="l" t="t" r="r" b="b"/>
                <a:pathLst>
                  <a:path w="677227" h="1059656">
                    <a:moveTo>
                      <a:pt x="205835" y="407004"/>
                    </a:moveTo>
                    <a:lnTo>
                      <a:pt x="205930" y="408242"/>
                    </a:lnTo>
                    <a:lnTo>
                      <a:pt x="205930" y="408242"/>
                    </a:lnTo>
                    <a:lnTo>
                      <a:pt x="211074" y="425863"/>
                    </a:lnTo>
                    <a:lnTo>
                      <a:pt x="243840" y="443008"/>
                    </a:lnTo>
                    <a:lnTo>
                      <a:pt x="233553" y="447866"/>
                    </a:lnTo>
                    <a:lnTo>
                      <a:pt x="233553" y="447866"/>
                    </a:lnTo>
                    <a:lnTo>
                      <a:pt x="220123" y="452628"/>
                    </a:lnTo>
                    <a:lnTo>
                      <a:pt x="213265" y="471297"/>
                    </a:lnTo>
                    <a:lnTo>
                      <a:pt x="222123" y="476631"/>
                    </a:lnTo>
                    <a:lnTo>
                      <a:pt x="228219" y="473679"/>
                    </a:lnTo>
                    <a:lnTo>
                      <a:pt x="233267" y="499015"/>
                    </a:lnTo>
                    <a:lnTo>
                      <a:pt x="244792" y="505302"/>
                    </a:lnTo>
                    <a:lnTo>
                      <a:pt x="249936" y="503397"/>
                    </a:lnTo>
                    <a:lnTo>
                      <a:pt x="253365" y="500349"/>
                    </a:lnTo>
                    <a:lnTo>
                      <a:pt x="255746" y="510254"/>
                    </a:lnTo>
                    <a:lnTo>
                      <a:pt x="260128" y="510350"/>
                    </a:lnTo>
                    <a:lnTo>
                      <a:pt x="264223" y="502254"/>
                    </a:lnTo>
                    <a:lnTo>
                      <a:pt x="277749" y="516922"/>
                    </a:lnTo>
                    <a:lnTo>
                      <a:pt x="317563" y="511588"/>
                    </a:lnTo>
                    <a:lnTo>
                      <a:pt x="344805" y="488347"/>
                    </a:lnTo>
                    <a:lnTo>
                      <a:pt x="333946" y="458724"/>
                    </a:lnTo>
                    <a:lnTo>
                      <a:pt x="335947" y="454629"/>
                    </a:lnTo>
                    <a:lnTo>
                      <a:pt x="363569" y="485680"/>
                    </a:lnTo>
                    <a:lnTo>
                      <a:pt x="435578" y="591217"/>
                    </a:lnTo>
                    <a:lnTo>
                      <a:pt x="461772" y="618173"/>
                    </a:lnTo>
                    <a:lnTo>
                      <a:pt x="495967" y="634175"/>
                    </a:lnTo>
                    <a:lnTo>
                      <a:pt x="508730" y="627126"/>
                    </a:lnTo>
                    <a:lnTo>
                      <a:pt x="548068" y="662654"/>
                    </a:lnTo>
                    <a:lnTo>
                      <a:pt x="601980" y="693230"/>
                    </a:lnTo>
                    <a:lnTo>
                      <a:pt x="645890" y="694849"/>
                    </a:lnTo>
                    <a:lnTo>
                      <a:pt x="645890" y="694849"/>
                    </a:lnTo>
                    <a:lnTo>
                      <a:pt x="645605" y="698373"/>
                    </a:lnTo>
                    <a:lnTo>
                      <a:pt x="634079" y="700469"/>
                    </a:lnTo>
                    <a:lnTo>
                      <a:pt x="633222" y="705993"/>
                    </a:lnTo>
                    <a:lnTo>
                      <a:pt x="652843" y="713518"/>
                    </a:lnTo>
                    <a:lnTo>
                      <a:pt x="646367" y="712565"/>
                    </a:lnTo>
                    <a:lnTo>
                      <a:pt x="642176" y="728853"/>
                    </a:lnTo>
                    <a:lnTo>
                      <a:pt x="624078" y="745046"/>
                    </a:lnTo>
                    <a:lnTo>
                      <a:pt x="626173" y="767905"/>
                    </a:lnTo>
                    <a:lnTo>
                      <a:pt x="617410" y="779336"/>
                    </a:lnTo>
                    <a:lnTo>
                      <a:pt x="641318" y="784670"/>
                    </a:lnTo>
                    <a:lnTo>
                      <a:pt x="642938" y="814292"/>
                    </a:lnTo>
                    <a:lnTo>
                      <a:pt x="674751" y="841534"/>
                    </a:lnTo>
                    <a:lnTo>
                      <a:pt x="674751" y="841534"/>
                    </a:lnTo>
                    <a:lnTo>
                      <a:pt x="662178" y="851535"/>
                    </a:lnTo>
                    <a:lnTo>
                      <a:pt x="677227" y="868395"/>
                    </a:lnTo>
                    <a:lnTo>
                      <a:pt x="659606" y="879253"/>
                    </a:lnTo>
                    <a:lnTo>
                      <a:pt x="650176" y="895160"/>
                    </a:lnTo>
                    <a:lnTo>
                      <a:pt x="632079" y="897636"/>
                    </a:lnTo>
                    <a:lnTo>
                      <a:pt x="629888" y="912400"/>
                    </a:lnTo>
                    <a:lnTo>
                      <a:pt x="620649" y="924783"/>
                    </a:lnTo>
                    <a:lnTo>
                      <a:pt x="605600" y="935546"/>
                    </a:lnTo>
                    <a:lnTo>
                      <a:pt x="590740" y="932974"/>
                    </a:lnTo>
                    <a:lnTo>
                      <a:pt x="580263" y="955358"/>
                    </a:lnTo>
                    <a:lnTo>
                      <a:pt x="574834" y="955548"/>
                    </a:lnTo>
                    <a:lnTo>
                      <a:pt x="572357" y="961073"/>
                    </a:lnTo>
                    <a:lnTo>
                      <a:pt x="562927" y="959358"/>
                    </a:lnTo>
                    <a:lnTo>
                      <a:pt x="558832" y="964788"/>
                    </a:lnTo>
                    <a:lnTo>
                      <a:pt x="552069" y="989933"/>
                    </a:lnTo>
                    <a:lnTo>
                      <a:pt x="558451" y="1007936"/>
                    </a:lnTo>
                    <a:lnTo>
                      <a:pt x="557593" y="1016889"/>
                    </a:lnTo>
                    <a:lnTo>
                      <a:pt x="553784" y="1017747"/>
                    </a:lnTo>
                    <a:lnTo>
                      <a:pt x="559689" y="1039083"/>
                    </a:lnTo>
                    <a:lnTo>
                      <a:pt x="552926" y="1040511"/>
                    </a:lnTo>
                    <a:lnTo>
                      <a:pt x="547402" y="1050036"/>
                    </a:lnTo>
                    <a:lnTo>
                      <a:pt x="518446" y="1054227"/>
                    </a:lnTo>
                    <a:lnTo>
                      <a:pt x="508540" y="1059656"/>
                    </a:lnTo>
                    <a:lnTo>
                      <a:pt x="504634" y="1048036"/>
                    </a:lnTo>
                    <a:lnTo>
                      <a:pt x="504634" y="1048036"/>
                    </a:lnTo>
                    <a:lnTo>
                      <a:pt x="508635" y="1044512"/>
                    </a:lnTo>
                    <a:lnTo>
                      <a:pt x="507397" y="1017842"/>
                    </a:lnTo>
                    <a:lnTo>
                      <a:pt x="503587" y="1015842"/>
                    </a:lnTo>
                    <a:lnTo>
                      <a:pt x="496252" y="1022318"/>
                    </a:lnTo>
                    <a:lnTo>
                      <a:pt x="491014" y="1016127"/>
                    </a:lnTo>
                    <a:lnTo>
                      <a:pt x="491966" y="968979"/>
                    </a:lnTo>
                    <a:lnTo>
                      <a:pt x="462725" y="947642"/>
                    </a:lnTo>
                    <a:lnTo>
                      <a:pt x="454914" y="952691"/>
                    </a:lnTo>
                    <a:lnTo>
                      <a:pt x="446532" y="950214"/>
                    </a:lnTo>
                    <a:lnTo>
                      <a:pt x="438912" y="919067"/>
                    </a:lnTo>
                    <a:lnTo>
                      <a:pt x="433864" y="917924"/>
                    </a:lnTo>
                    <a:lnTo>
                      <a:pt x="418433" y="942785"/>
                    </a:lnTo>
                    <a:lnTo>
                      <a:pt x="411194" y="942975"/>
                    </a:lnTo>
                    <a:lnTo>
                      <a:pt x="402431" y="954024"/>
                    </a:lnTo>
                    <a:lnTo>
                      <a:pt x="382810" y="960406"/>
                    </a:lnTo>
                    <a:lnTo>
                      <a:pt x="375952" y="956406"/>
                    </a:lnTo>
                    <a:lnTo>
                      <a:pt x="359569" y="950023"/>
                    </a:lnTo>
                    <a:lnTo>
                      <a:pt x="353759" y="942785"/>
                    </a:lnTo>
                    <a:lnTo>
                      <a:pt x="331851" y="935164"/>
                    </a:lnTo>
                    <a:lnTo>
                      <a:pt x="323945" y="927068"/>
                    </a:lnTo>
                    <a:lnTo>
                      <a:pt x="314992" y="934022"/>
                    </a:lnTo>
                    <a:lnTo>
                      <a:pt x="291655" y="927831"/>
                    </a:lnTo>
                    <a:lnTo>
                      <a:pt x="277939" y="908018"/>
                    </a:lnTo>
                    <a:lnTo>
                      <a:pt x="264605" y="910780"/>
                    </a:lnTo>
                    <a:lnTo>
                      <a:pt x="257365" y="903923"/>
                    </a:lnTo>
                    <a:lnTo>
                      <a:pt x="235553" y="914686"/>
                    </a:lnTo>
                    <a:lnTo>
                      <a:pt x="197739" y="898303"/>
                    </a:lnTo>
                    <a:lnTo>
                      <a:pt x="190024" y="877538"/>
                    </a:lnTo>
                    <a:lnTo>
                      <a:pt x="165163" y="857822"/>
                    </a:lnTo>
                    <a:lnTo>
                      <a:pt x="172784" y="848011"/>
                    </a:lnTo>
                    <a:lnTo>
                      <a:pt x="172212" y="819436"/>
                    </a:lnTo>
                    <a:lnTo>
                      <a:pt x="155543" y="808863"/>
                    </a:lnTo>
                    <a:lnTo>
                      <a:pt x="153257" y="790099"/>
                    </a:lnTo>
                    <a:lnTo>
                      <a:pt x="142304" y="790480"/>
                    </a:lnTo>
                    <a:lnTo>
                      <a:pt x="138684" y="801053"/>
                    </a:lnTo>
                    <a:lnTo>
                      <a:pt x="131254" y="799338"/>
                    </a:lnTo>
                    <a:lnTo>
                      <a:pt x="124873" y="798290"/>
                    </a:lnTo>
                    <a:lnTo>
                      <a:pt x="114871" y="799433"/>
                    </a:lnTo>
                    <a:lnTo>
                      <a:pt x="95250" y="779050"/>
                    </a:lnTo>
                    <a:lnTo>
                      <a:pt x="95250" y="779050"/>
                    </a:lnTo>
                    <a:lnTo>
                      <a:pt x="100965" y="756761"/>
                    </a:lnTo>
                    <a:lnTo>
                      <a:pt x="92107" y="748761"/>
                    </a:lnTo>
                    <a:lnTo>
                      <a:pt x="86201" y="725900"/>
                    </a:lnTo>
                    <a:lnTo>
                      <a:pt x="91250" y="707803"/>
                    </a:lnTo>
                    <a:lnTo>
                      <a:pt x="105251" y="685038"/>
                    </a:lnTo>
                    <a:lnTo>
                      <a:pt x="96774" y="669989"/>
                    </a:lnTo>
                    <a:lnTo>
                      <a:pt x="82486" y="659321"/>
                    </a:lnTo>
                    <a:lnTo>
                      <a:pt x="42196" y="651986"/>
                    </a:lnTo>
                    <a:lnTo>
                      <a:pt x="39148" y="642747"/>
                    </a:lnTo>
                    <a:lnTo>
                      <a:pt x="14668" y="618554"/>
                    </a:lnTo>
                    <a:lnTo>
                      <a:pt x="16954" y="604361"/>
                    </a:lnTo>
                    <a:lnTo>
                      <a:pt x="4096" y="590455"/>
                    </a:lnTo>
                    <a:lnTo>
                      <a:pt x="4763" y="582930"/>
                    </a:lnTo>
                    <a:lnTo>
                      <a:pt x="14478" y="576929"/>
                    </a:lnTo>
                    <a:lnTo>
                      <a:pt x="4763" y="566738"/>
                    </a:lnTo>
                    <a:lnTo>
                      <a:pt x="0" y="534067"/>
                    </a:lnTo>
                    <a:lnTo>
                      <a:pt x="0" y="534067"/>
                    </a:lnTo>
                    <a:lnTo>
                      <a:pt x="6096" y="532733"/>
                    </a:lnTo>
                    <a:lnTo>
                      <a:pt x="4191" y="514827"/>
                    </a:lnTo>
                    <a:lnTo>
                      <a:pt x="24955" y="506159"/>
                    </a:lnTo>
                    <a:lnTo>
                      <a:pt x="35147" y="496824"/>
                    </a:lnTo>
                    <a:lnTo>
                      <a:pt x="63913" y="507492"/>
                    </a:lnTo>
                    <a:lnTo>
                      <a:pt x="75819" y="490538"/>
                    </a:lnTo>
                    <a:lnTo>
                      <a:pt x="107251" y="478727"/>
                    </a:lnTo>
                    <a:lnTo>
                      <a:pt x="118967" y="479108"/>
                    </a:lnTo>
                    <a:lnTo>
                      <a:pt x="134302" y="472630"/>
                    </a:lnTo>
                    <a:lnTo>
                      <a:pt x="140589" y="475583"/>
                    </a:lnTo>
                    <a:lnTo>
                      <a:pt x="146590" y="467678"/>
                    </a:lnTo>
                    <a:lnTo>
                      <a:pt x="159067" y="468439"/>
                    </a:lnTo>
                    <a:lnTo>
                      <a:pt x="166306" y="454914"/>
                    </a:lnTo>
                    <a:lnTo>
                      <a:pt x="182118" y="442817"/>
                    </a:lnTo>
                    <a:lnTo>
                      <a:pt x="179642" y="428720"/>
                    </a:lnTo>
                    <a:lnTo>
                      <a:pt x="194881" y="425005"/>
                    </a:lnTo>
                    <a:lnTo>
                      <a:pt x="192405" y="411099"/>
                    </a:lnTo>
                    <a:lnTo>
                      <a:pt x="202692" y="407098"/>
                    </a:lnTo>
                    <a:lnTo>
                      <a:pt x="205550" y="401193"/>
                    </a:lnTo>
                    <a:lnTo>
                      <a:pt x="205550" y="401193"/>
                    </a:lnTo>
                    <a:lnTo>
                      <a:pt x="205835" y="402050"/>
                    </a:lnTo>
                    <a:lnTo>
                      <a:pt x="205835" y="402050"/>
                    </a:lnTo>
                    <a:lnTo>
                      <a:pt x="205740" y="406718"/>
                    </a:lnTo>
                    <a:lnTo>
                      <a:pt x="205740" y="406718"/>
                    </a:lnTo>
                    <a:lnTo>
                      <a:pt x="205835" y="407004"/>
                    </a:lnTo>
                    <a:close/>
                    <a:moveTo>
                      <a:pt x="56102" y="43339"/>
                    </a:moveTo>
                    <a:lnTo>
                      <a:pt x="112109" y="26004"/>
                    </a:lnTo>
                    <a:lnTo>
                      <a:pt x="120205" y="20670"/>
                    </a:lnTo>
                    <a:lnTo>
                      <a:pt x="122206" y="13145"/>
                    </a:lnTo>
                    <a:lnTo>
                      <a:pt x="161068" y="14764"/>
                    </a:lnTo>
                    <a:lnTo>
                      <a:pt x="163925" y="286"/>
                    </a:lnTo>
                    <a:lnTo>
                      <a:pt x="168116" y="0"/>
                    </a:lnTo>
                    <a:lnTo>
                      <a:pt x="169259" y="4667"/>
                    </a:lnTo>
                    <a:lnTo>
                      <a:pt x="179737" y="3143"/>
                    </a:lnTo>
                    <a:lnTo>
                      <a:pt x="179737" y="3143"/>
                    </a:lnTo>
                    <a:lnTo>
                      <a:pt x="231362" y="229077"/>
                    </a:lnTo>
                    <a:lnTo>
                      <a:pt x="259461" y="327851"/>
                    </a:lnTo>
                    <a:lnTo>
                      <a:pt x="292322" y="403574"/>
                    </a:lnTo>
                    <a:lnTo>
                      <a:pt x="332804" y="460343"/>
                    </a:lnTo>
                    <a:lnTo>
                      <a:pt x="331565" y="467392"/>
                    </a:lnTo>
                    <a:lnTo>
                      <a:pt x="336994" y="476631"/>
                    </a:lnTo>
                    <a:lnTo>
                      <a:pt x="327755" y="481489"/>
                    </a:lnTo>
                    <a:lnTo>
                      <a:pt x="320707" y="475488"/>
                    </a:lnTo>
                    <a:lnTo>
                      <a:pt x="315754" y="477393"/>
                    </a:lnTo>
                    <a:lnTo>
                      <a:pt x="308800" y="466249"/>
                    </a:lnTo>
                    <a:lnTo>
                      <a:pt x="270034" y="438245"/>
                    </a:lnTo>
                    <a:lnTo>
                      <a:pt x="246793" y="441389"/>
                    </a:lnTo>
                    <a:lnTo>
                      <a:pt x="246793" y="441389"/>
                    </a:lnTo>
                    <a:lnTo>
                      <a:pt x="228314" y="429483"/>
                    </a:lnTo>
                    <a:lnTo>
                      <a:pt x="241078" y="421100"/>
                    </a:lnTo>
                    <a:lnTo>
                      <a:pt x="240506" y="403956"/>
                    </a:lnTo>
                    <a:lnTo>
                      <a:pt x="236125" y="396526"/>
                    </a:lnTo>
                    <a:lnTo>
                      <a:pt x="236696" y="370523"/>
                    </a:lnTo>
                    <a:lnTo>
                      <a:pt x="223742" y="358330"/>
                    </a:lnTo>
                    <a:lnTo>
                      <a:pt x="227933" y="298609"/>
                    </a:lnTo>
                    <a:lnTo>
                      <a:pt x="215646" y="240697"/>
                    </a:lnTo>
                    <a:lnTo>
                      <a:pt x="192405" y="230410"/>
                    </a:lnTo>
                    <a:lnTo>
                      <a:pt x="169735" y="230981"/>
                    </a:lnTo>
                    <a:lnTo>
                      <a:pt x="152114" y="262700"/>
                    </a:lnTo>
                    <a:lnTo>
                      <a:pt x="150590" y="277654"/>
                    </a:lnTo>
                    <a:lnTo>
                      <a:pt x="138208" y="268510"/>
                    </a:lnTo>
                    <a:lnTo>
                      <a:pt x="133064" y="244507"/>
                    </a:lnTo>
                    <a:lnTo>
                      <a:pt x="142589" y="235554"/>
                    </a:lnTo>
                    <a:lnTo>
                      <a:pt x="148971" y="219933"/>
                    </a:lnTo>
                    <a:lnTo>
                      <a:pt x="148971" y="219933"/>
                    </a:lnTo>
                    <a:lnTo>
                      <a:pt x="158496" y="227076"/>
                    </a:lnTo>
                    <a:lnTo>
                      <a:pt x="163259" y="224124"/>
                    </a:lnTo>
                    <a:lnTo>
                      <a:pt x="163259" y="224124"/>
                    </a:lnTo>
                    <a:lnTo>
                      <a:pt x="170117" y="194310"/>
                    </a:lnTo>
                    <a:lnTo>
                      <a:pt x="170117" y="194310"/>
                    </a:lnTo>
                    <a:lnTo>
                      <a:pt x="160210" y="119825"/>
                    </a:lnTo>
                    <a:lnTo>
                      <a:pt x="144209" y="87345"/>
                    </a:lnTo>
                    <a:lnTo>
                      <a:pt x="134779" y="88868"/>
                    </a:lnTo>
                    <a:lnTo>
                      <a:pt x="134779" y="88868"/>
                    </a:lnTo>
                    <a:lnTo>
                      <a:pt x="124777" y="99251"/>
                    </a:lnTo>
                    <a:lnTo>
                      <a:pt x="116776" y="101632"/>
                    </a:lnTo>
                    <a:lnTo>
                      <a:pt x="98965" y="97441"/>
                    </a:lnTo>
                    <a:lnTo>
                      <a:pt x="92964" y="102394"/>
                    </a:lnTo>
                    <a:lnTo>
                      <a:pt x="92964" y="102394"/>
                    </a:lnTo>
                    <a:lnTo>
                      <a:pt x="80772" y="97536"/>
                    </a:lnTo>
                    <a:lnTo>
                      <a:pt x="81058" y="90678"/>
                    </a:lnTo>
                    <a:lnTo>
                      <a:pt x="74867" y="84963"/>
                    </a:lnTo>
                    <a:lnTo>
                      <a:pt x="56959" y="82105"/>
                    </a:lnTo>
                    <a:lnTo>
                      <a:pt x="45053" y="88106"/>
                    </a:lnTo>
                    <a:lnTo>
                      <a:pt x="56102" y="43339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任意多边形: 形状 75"/>
              <p:cNvSpPr/>
              <p:nvPr>
                <p:custDataLst>
                  <p:tags r:id="rId128"/>
                </p:custDataLst>
              </p:nvPr>
            </p:nvSpPr>
            <p:spPr>
              <a:xfrm>
                <a:off x="5879" y="7030"/>
                <a:ext cx="77" cy="64"/>
              </a:xfrm>
              <a:custGeom>
                <a:avLst/>
                <a:gdLst>
                  <a:gd name="connsiteX0" fmla="*/ 72200 w 677989"/>
                  <a:gd name="connsiteY0" fmla="*/ 354616 h 465296"/>
                  <a:gd name="connsiteX1" fmla="*/ 84963 w 677989"/>
                  <a:gd name="connsiteY1" fmla="*/ 362331 h 465296"/>
                  <a:gd name="connsiteX2" fmla="*/ 97346 w 677989"/>
                  <a:gd name="connsiteY2" fmla="*/ 363188 h 465296"/>
                  <a:gd name="connsiteX3" fmla="*/ 96393 w 677989"/>
                  <a:gd name="connsiteY3" fmla="*/ 368332 h 465296"/>
                  <a:gd name="connsiteX4" fmla="*/ 103727 w 677989"/>
                  <a:gd name="connsiteY4" fmla="*/ 371189 h 465296"/>
                  <a:gd name="connsiteX5" fmla="*/ 102489 w 677989"/>
                  <a:gd name="connsiteY5" fmla="*/ 388715 h 465296"/>
                  <a:gd name="connsiteX6" fmla="*/ 95726 w 677989"/>
                  <a:gd name="connsiteY6" fmla="*/ 398431 h 465296"/>
                  <a:gd name="connsiteX7" fmla="*/ 76962 w 677989"/>
                  <a:gd name="connsiteY7" fmla="*/ 399002 h 465296"/>
                  <a:gd name="connsiteX8" fmla="*/ 70771 w 677989"/>
                  <a:gd name="connsiteY8" fmla="*/ 369856 h 465296"/>
                  <a:gd name="connsiteX9" fmla="*/ 72200 w 677989"/>
                  <a:gd name="connsiteY9" fmla="*/ 354616 h 465296"/>
                  <a:gd name="connsiteX10" fmla="*/ 53435 w 677989"/>
                  <a:gd name="connsiteY10" fmla="*/ 351091 h 465296"/>
                  <a:gd name="connsiteX11" fmla="*/ 59246 w 677989"/>
                  <a:gd name="connsiteY11" fmla="*/ 356330 h 465296"/>
                  <a:gd name="connsiteX12" fmla="*/ 60008 w 677989"/>
                  <a:gd name="connsiteY12" fmla="*/ 368332 h 465296"/>
                  <a:gd name="connsiteX13" fmla="*/ 36195 w 677989"/>
                  <a:gd name="connsiteY13" fmla="*/ 379666 h 465296"/>
                  <a:gd name="connsiteX14" fmla="*/ 16383 w 677989"/>
                  <a:gd name="connsiteY14" fmla="*/ 374714 h 465296"/>
                  <a:gd name="connsiteX15" fmla="*/ 12097 w 677989"/>
                  <a:gd name="connsiteY15" fmla="*/ 379095 h 465296"/>
                  <a:gd name="connsiteX16" fmla="*/ 4667 w 677989"/>
                  <a:gd name="connsiteY16" fmla="*/ 378333 h 465296"/>
                  <a:gd name="connsiteX17" fmla="*/ 0 w 677989"/>
                  <a:gd name="connsiteY17" fmla="*/ 373856 h 465296"/>
                  <a:gd name="connsiteX18" fmla="*/ 1619 w 677989"/>
                  <a:gd name="connsiteY18" fmla="*/ 370427 h 465296"/>
                  <a:gd name="connsiteX19" fmla="*/ 11525 w 677989"/>
                  <a:gd name="connsiteY19" fmla="*/ 374332 h 465296"/>
                  <a:gd name="connsiteX20" fmla="*/ 10573 w 677989"/>
                  <a:gd name="connsiteY20" fmla="*/ 369189 h 465296"/>
                  <a:gd name="connsiteX21" fmla="*/ 20002 w 677989"/>
                  <a:gd name="connsiteY21" fmla="*/ 355949 h 465296"/>
                  <a:gd name="connsiteX22" fmla="*/ 53435 w 677989"/>
                  <a:gd name="connsiteY22" fmla="*/ 351091 h 465296"/>
                  <a:gd name="connsiteX23" fmla="*/ 318421 w 677989"/>
                  <a:gd name="connsiteY23" fmla="*/ 263652 h 465296"/>
                  <a:gd name="connsiteX24" fmla="*/ 321850 w 677989"/>
                  <a:gd name="connsiteY24" fmla="*/ 274130 h 465296"/>
                  <a:gd name="connsiteX25" fmla="*/ 324707 w 677989"/>
                  <a:gd name="connsiteY25" fmla="*/ 277844 h 465296"/>
                  <a:gd name="connsiteX26" fmla="*/ 328803 w 677989"/>
                  <a:gd name="connsiteY26" fmla="*/ 275177 h 465296"/>
                  <a:gd name="connsiteX27" fmla="*/ 333756 w 677989"/>
                  <a:gd name="connsiteY27" fmla="*/ 286036 h 465296"/>
                  <a:gd name="connsiteX28" fmla="*/ 330232 w 677989"/>
                  <a:gd name="connsiteY28" fmla="*/ 323755 h 465296"/>
                  <a:gd name="connsiteX29" fmla="*/ 340233 w 677989"/>
                  <a:gd name="connsiteY29" fmla="*/ 339566 h 465296"/>
                  <a:gd name="connsiteX30" fmla="*/ 338138 w 677989"/>
                  <a:gd name="connsiteY30" fmla="*/ 359759 h 465296"/>
                  <a:gd name="connsiteX31" fmla="*/ 343186 w 677989"/>
                  <a:gd name="connsiteY31" fmla="*/ 374237 h 465296"/>
                  <a:gd name="connsiteX32" fmla="*/ 339662 w 677989"/>
                  <a:gd name="connsiteY32" fmla="*/ 386334 h 465296"/>
                  <a:gd name="connsiteX33" fmla="*/ 328803 w 677989"/>
                  <a:gd name="connsiteY33" fmla="*/ 379095 h 465296"/>
                  <a:gd name="connsiteX34" fmla="*/ 323755 w 677989"/>
                  <a:gd name="connsiteY34" fmla="*/ 388525 h 465296"/>
                  <a:gd name="connsiteX35" fmla="*/ 326898 w 677989"/>
                  <a:gd name="connsiteY35" fmla="*/ 396907 h 465296"/>
                  <a:gd name="connsiteX36" fmla="*/ 321755 w 677989"/>
                  <a:gd name="connsiteY36" fmla="*/ 396050 h 465296"/>
                  <a:gd name="connsiteX37" fmla="*/ 316135 w 677989"/>
                  <a:gd name="connsiteY37" fmla="*/ 402717 h 465296"/>
                  <a:gd name="connsiteX38" fmla="*/ 307753 w 677989"/>
                  <a:gd name="connsiteY38" fmla="*/ 392906 h 465296"/>
                  <a:gd name="connsiteX39" fmla="*/ 303943 w 677989"/>
                  <a:gd name="connsiteY39" fmla="*/ 374142 h 465296"/>
                  <a:gd name="connsiteX40" fmla="*/ 295180 w 677989"/>
                  <a:gd name="connsiteY40" fmla="*/ 361950 h 465296"/>
                  <a:gd name="connsiteX41" fmla="*/ 288512 w 677989"/>
                  <a:gd name="connsiteY41" fmla="*/ 361855 h 465296"/>
                  <a:gd name="connsiteX42" fmla="*/ 276892 w 677989"/>
                  <a:gd name="connsiteY42" fmla="*/ 339947 h 465296"/>
                  <a:gd name="connsiteX43" fmla="*/ 280225 w 677989"/>
                  <a:gd name="connsiteY43" fmla="*/ 332232 h 465296"/>
                  <a:gd name="connsiteX44" fmla="*/ 287465 w 677989"/>
                  <a:gd name="connsiteY44" fmla="*/ 329946 h 465296"/>
                  <a:gd name="connsiteX45" fmla="*/ 288798 w 677989"/>
                  <a:gd name="connsiteY45" fmla="*/ 301752 h 465296"/>
                  <a:gd name="connsiteX46" fmla="*/ 297180 w 677989"/>
                  <a:gd name="connsiteY46" fmla="*/ 299942 h 465296"/>
                  <a:gd name="connsiteX47" fmla="*/ 305657 w 677989"/>
                  <a:gd name="connsiteY47" fmla="*/ 289465 h 465296"/>
                  <a:gd name="connsiteX48" fmla="*/ 307086 w 677989"/>
                  <a:gd name="connsiteY48" fmla="*/ 251650 h 465296"/>
                  <a:gd name="connsiteX49" fmla="*/ 310325 w 677989"/>
                  <a:gd name="connsiteY49" fmla="*/ 250603 h 465296"/>
                  <a:gd name="connsiteX50" fmla="*/ 318421 w 677989"/>
                  <a:gd name="connsiteY50" fmla="*/ 263652 h 465296"/>
                  <a:gd name="connsiteX51" fmla="*/ 379571 w 677989"/>
                  <a:gd name="connsiteY51" fmla="*/ 4191 h 465296"/>
                  <a:gd name="connsiteX52" fmla="*/ 386620 w 677989"/>
                  <a:gd name="connsiteY52" fmla="*/ 2762 h 465296"/>
                  <a:gd name="connsiteX53" fmla="*/ 386620 w 677989"/>
                  <a:gd name="connsiteY53" fmla="*/ 2762 h 465296"/>
                  <a:gd name="connsiteX54" fmla="*/ 400336 w 677989"/>
                  <a:gd name="connsiteY54" fmla="*/ 1810 h 465296"/>
                  <a:gd name="connsiteX55" fmla="*/ 421196 w 677989"/>
                  <a:gd name="connsiteY55" fmla="*/ 21336 h 465296"/>
                  <a:gd name="connsiteX56" fmla="*/ 429768 w 677989"/>
                  <a:gd name="connsiteY56" fmla="*/ 22098 h 465296"/>
                  <a:gd name="connsiteX57" fmla="*/ 430721 w 677989"/>
                  <a:gd name="connsiteY57" fmla="*/ 32290 h 465296"/>
                  <a:gd name="connsiteX58" fmla="*/ 447580 w 677989"/>
                  <a:gd name="connsiteY58" fmla="*/ 39243 h 465296"/>
                  <a:gd name="connsiteX59" fmla="*/ 450723 w 677989"/>
                  <a:gd name="connsiteY59" fmla="*/ 32004 h 465296"/>
                  <a:gd name="connsiteX60" fmla="*/ 464630 w 677989"/>
                  <a:gd name="connsiteY60" fmla="*/ 31623 h 465296"/>
                  <a:gd name="connsiteX61" fmla="*/ 472154 w 677989"/>
                  <a:gd name="connsiteY61" fmla="*/ 21527 h 465296"/>
                  <a:gd name="connsiteX62" fmla="*/ 498443 w 677989"/>
                  <a:gd name="connsiteY62" fmla="*/ 14954 h 465296"/>
                  <a:gd name="connsiteX63" fmla="*/ 506540 w 677989"/>
                  <a:gd name="connsiteY63" fmla="*/ 21336 h 465296"/>
                  <a:gd name="connsiteX64" fmla="*/ 513874 w 677989"/>
                  <a:gd name="connsiteY64" fmla="*/ 20193 h 465296"/>
                  <a:gd name="connsiteX65" fmla="*/ 523780 w 677989"/>
                  <a:gd name="connsiteY65" fmla="*/ 17716 h 465296"/>
                  <a:gd name="connsiteX66" fmla="*/ 525209 w 677989"/>
                  <a:gd name="connsiteY66" fmla="*/ 11335 h 465296"/>
                  <a:gd name="connsiteX67" fmla="*/ 535305 w 677989"/>
                  <a:gd name="connsiteY67" fmla="*/ 10477 h 465296"/>
                  <a:gd name="connsiteX68" fmla="*/ 535305 w 677989"/>
                  <a:gd name="connsiteY68" fmla="*/ 10477 h 465296"/>
                  <a:gd name="connsiteX69" fmla="*/ 551974 w 677989"/>
                  <a:gd name="connsiteY69" fmla="*/ 16859 h 465296"/>
                  <a:gd name="connsiteX70" fmla="*/ 554546 w 677989"/>
                  <a:gd name="connsiteY70" fmla="*/ 25432 h 465296"/>
                  <a:gd name="connsiteX71" fmla="*/ 561499 w 677989"/>
                  <a:gd name="connsiteY71" fmla="*/ 13335 h 465296"/>
                  <a:gd name="connsiteX72" fmla="*/ 572738 w 677989"/>
                  <a:gd name="connsiteY72" fmla="*/ 14383 h 465296"/>
                  <a:gd name="connsiteX73" fmla="*/ 572738 w 677989"/>
                  <a:gd name="connsiteY73" fmla="*/ 14383 h 465296"/>
                  <a:gd name="connsiteX74" fmla="*/ 577501 w 677989"/>
                  <a:gd name="connsiteY74" fmla="*/ 47054 h 465296"/>
                  <a:gd name="connsiteX75" fmla="*/ 587216 w 677989"/>
                  <a:gd name="connsiteY75" fmla="*/ 57245 h 465296"/>
                  <a:gd name="connsiteX76" fmla="*/ 577501 w 677989"/>
                  <a:gd name="connsiteY76" fmla="*/ 63246 h 465296"/>
                  <a:gd name="connsiteX77" fmla="*/ 576834 w 677989"/>
                  <a:gd name="connsiteY77" fmla="*/ 70771 h 465296"/>
                  <a:gd name="connsiteX78" fmla="*/ 589693 w 677989"/>
                  <a:gd name="connsiteY78" fmla="*/ 84677 h 465296"/>
                  <a:gd name="connsiteX79" fmla="*/ 587407 w 677989"/>
                  <a:gd name="connsiteY79" fmla="*/ 98870 h 465296"/>
                  <a:gd name="connsiteX80" fmla="*/ 611886 w 677989"/>
                  <a:gd name="connsiteY80" fmla="*/ 123063 h 465296"/>
                  <a:gd name="connsiteX81" fmla="*/ 614934 w 677989"/>
                  <a:gd name="connsiteY81" fmla="*/ 132302 h 465296"/>
                  <a:gd name="connsiteX82" fmla="*/ 655225 w 677989"/>
                  <a:gd name="connsiteY82" fmla="*/ 139636 h 465296"/>
                  <a:gd name="connsiteX83" fmla="*/ 669512 w 677989"/>
                  <a:gd name="connsiteY83" fmla="*/ 150305 h 465296"/>
                  <a:gd name="connsiteX84" fmla="*/ 677990 w 677989"/>
                  <a:gd name="connsiteY84" fmla="*/ 165354 h 465296"/>
                  <a:gd name="connsiteX85" fmla="*/ 663988 w 677989"/>
                  <a:gd name="connsiteY85" fmla="*/ 188119 h 465296"/>
                  <a:gd name="connsiteX86" fmla="*/ 658940 w 677989"/>
                  <a:gd name="connsiteY86" fmla="*/ 206216 h 465296"/>
                  <a:gd name="connsiteX87" fmla="*/ 664845 w 677989"/>
                  <a:gd name="connsiteY87" fmla="*/ 229076 h 465296"/>
                  <a:gd name="connsiteX88" fmla="*/ 673703 w 677989"/>
                  <a:gd name="connsiteY88" fmla="*/ 237077 h 465296"/>
                  <a:gd name="connsiteX89" fmla="*/ 667988 w 677989"/>
                  <a:gd name="connsiteY89" fmla="*/ 259366 h 465296"/>
                  <a:gd name="connsiteX90" fmla="*/ 667988 w 677989"/>
                  <a:gd name="connsiteY90" fmla="*/ 259366 h 465296"/>
                  <a:gd name="connsiteX91" fmla="*/ 656844 w 677989"/>
                  <a:gd name="connsiteY91" fmla="*/ 265557 h 465296"/>
                  <a:gd name="connsiteX92" fmla="*/ 646652 w 677989"/>
                  <a:gd name="connsiteY92" fmla="*/ 279940 h 465296"/>
                  <a:gd name="connsiteX93" fmla="*/ 651891 w 677989"/>
                  <a:gd name="connsiteY93" fmla="*/ 288989 h 465296"/>
                  <a:gd name="connsiteX94" fmla="*/ 652558 w 677989"/>
                  <a:gd name="connsiteY94" fmla="*/ 305276 h 465296"/>
                  <a:gd name="connsiteX95" fmla="*/ 643414 w 677989"/>
                  <a:gd name="connsiteY95" fmla="*/ 325660 h 465296"/>
                  <a:gd name="connsiteX96" fmla="*/ 654653 w 677989"/>
                  <a:gd name="connsiteY96" fmla="*/ 354806 h 465296"/>
                  <a:gd name="connsiteX97" fmla="*/ 642080 w 677989"/>
                  <a:gd name="connsiteY97" fmla="*/ 358997 h 465296"/>
                  <a:gd name="connsiteX98" fmla="*/ 637032 w 677989"/>
                  <a:gd name="connsiteY98" fmla="*/ 354711 h 465296"/>
                  <a:gd name="connsiteX99" fmla="*/ 636365 w 677989"/>
                  <a:gd name="connsiteY99" fmla="*/ 392049 h 465296"/>
                  <a:gd name="connsiteX100" fmla="*/ 641413 w 677989"/>
                  <a:gd name="connsiteY100" fmla="*/ 405575 h 465296"/>
                  <a:gd name="connsiteX101" fmla="*/ 638270 w 677989"/>
                  <a:gd name="connsiteY101" fmla="*/ 417957 h 465296"/>
                  <a:gd name="connsiteX102" fmla="*/ 629698 w 677989"/>
                  <a:gd name="connsiteY102" fmla="*/ 424339 h 465296"/>
                  <a:gd name="connsiteX103" fmla="*/ 631317 w 677989"/>
                  <a:gd name="connsiteY103" fmla="*/ 434245 h 465296"/>
                  <a:gd name="connsiteX104" fmla="*/ 616268 w 677989"/>
                  <a:gd name="connsiteY104" fmla="*/ 465296 h 465296"/>
                  <a:gd name="connsiteX105" fmla="*/ 601599 w 677989"/>
                  <a:gd name="connsiteY105" fmla="*/ 406718 h 465296"/>
                  <a:gd name="connsiteX106" fmla="*/ 590741 w 677989"/>
                  <a:gd name="connsiteY106" fmla="*/ 407575 h 465296"/>
                  <a:gd name="connsiteX107" fmla="*/ 600075 w 677989"/>
                  <a:gd name="connsiteY107" fmla="*/ 385096 h 465296"/>
                  <a:gd name="connsiteX108" fmla="*/ 598742 w 677989"/>
                  <a:gd name="connsiteY108" fmla="*/ 371761 h 465296"/>
                  <a:gd name="connsiteX109" fmla="*/ 586645 w 677989"/>
                  <a:gd name="connsiteY109" fmla="*/ 367760 h 465296"/>
                  <a:gd name="connsiteX110" fmla="*/ 577405 w 677989"/>
                  <a:gd name="connsiteY110" fmla="*/ 394525 h 465296"/>
                  <a:gd name="connsiteX111" fmla="*/ 550259 w 677989"/>
                  <a:gd name="connsiteY111" fmla="*/ 375761 h 465296"/>
                  <a:gd name="connsiteX112" fmla="*/ 529590 w 677989"/>
                  <a:gd name="connsiteY112" fmla="*/ 343852 h 465296"/>
                  <a:gd name="connsiteX113" fmla="*/ 533305 w 677989"/>
                  <a:gd name="connsiteY113" fmla="*/ 341281 h 465296"/>
                  <a:gd name="connsiteX114" fmla="*/ 528352 w 677989"/>
                  <a:gd name="connsiteY114" fmla="*/ 334994 h 465296"/>
                  <a:gd name="connsiteX115" fmla="*/ 504634 w 677989"/>
                  <a:gd name="connsiteY115" fmla="*/ 350139 h 465296"/>
                  <a:gd name="connsiteX116" fmla="*/ 503777 w 677989"/>
                  <a:gd name="connsiteY116" fmla="*/ 329089 h 465296"/>
                  <a:gd name="connsiteX117" fmla="*/ 511969 w 677989"/>
                  <a:gd name="connsiteY117" fmla="*/ 329279 h 465296"/>
                  <a:gd name="connsiteX118" fmla="*/ 520351 w 677989"/>
                  <a:gd name="connsiteY118" fmla="*/ 321088 h 465296"/>
                  <a:gd name="connsiteX119" fmla="*/ 512921 w 677989"/>
                  <a:gd name="connsiteY119" fmla="*/ 316039 h 465296"/>
                  <a:gd name="connsiteX120" fmla="*/ 505682 w 677989"/>
                  <a:gd name="connsiteY120" fmla="*/ 289941 h 465296"/>
                  <a:gd name="connsiteX121" fmla="*/ 501682 w 677989"/>
                  <a:gd name="connsiteY121" fmla="*/ 300418 h 465296"/>
                  <a:gd name="connsiteX122" fmla="*/ 495300 w 677989"/>
                  <a:gd name="connsiteY122" fmla="*/ 304133 h 465296"/>
                  <a:gd name="connsiteX123" fmla="*/ 484822 w 677989"/>
                  <a:gd name="connsiteY123" fmla="*/ 292036 h 465296"/>
                  <a:gd name="connsiteX124" fmla="*/ 487204 w 677989"/>
                  <a:gd name="connsiteY124" fmla="*/ 283464 h 465296"/>
                  <a:gd name="connsiteX125" fmla="*/ 482060 w 677989"/>
                  <a:gd name="connsiteY125" fmla="*/ 278797 h 465296"/>
                  <a:gd name="connsiteX126" fmla="*/ 476536 w 677989"/>
                  <a:gd name="connsiteY126" fmla="*/ 282416 h 465296"/>
                  <a:gd name="connsiteX127" fmla="*/ 474726 w 677989"/>
                  <a:gd name="connsiteY127" fmla="*/ 272225 h 465296"/>
                  <a:gd name="connsiteX128" fmla="*/ 480822 w 677989"/>
                  <a:gd name="connsiteY128" fmla="*/ 267748 h 465296"/>
                  <a:gd name="connsiteX129" fmla="*/ 483108 w 677989"/>
                  <a:gd name="connsiteY129" fmla="*/ 257651 h 465296"/>
                  <a:gd name="connsiteX130" fmla="*/ 479393 w 677989"/>
                  <a:gd name="connsiteY130" fmla="*/ 260223 h 465296"/>
                  <a:gd name="connsiteX131" fmla="*/ 476155 w 677989"/>
                  <a:gd name="connsiteY131" fmla="*/ 249650 h 465296"/>
                  <a:gd name="connsiteX132" fmla="*/ 474155 w 677989"/>
                  <a:gd name="connsiteY132" fmla="*/ 262414 h 465296"/>
                  <a:gd name="connsiteX133" fmla="*/ 457962 w 677989"/>
                  <a:gd name="connsiteY133" fmla="*/ 262890 h 465296"/>
                  <a:gd name="connsiteX134" fmla="*/ 432721 w 677989"/>
                  <a:gd name="connsiteY134" fmla="*/ 218218 h 465296"/>
                  <a:gd name="connsiteX135" fmla="*/ 428911 w 677989"/>
                  <a:gd name="connsiteY135" fmla="*/ 227838 h 465296"/>
                  <a:gd name="connsiteX136" fmla="*/ 415576 w 677989"/>
                  <a:gd name="connsiteY136" fmla="*/ 231077 h 465296"/>
                  <a:gd name="connsiteX137" fmla="*/ 411194 w 677989"/>
                  <a:gd name="connsiteY137" fmla="*/ 226600 h 465296"/>
                  <a:gd name="connsiteX138" fmla="*/ 408051 w 677989"/>
                  <a:gd name="connsiteY138" fmla="*/ 207169 h 465296"/>
                  <a:gd name="connsiteX139" fmla="*/ 394240 w 677989"/>
                  <a:gd name="connsiteY139" fmla="*/ 187261 h 465296"/>
                  <a:gd name="connsiteX140" fmla="*/ 389954 w 677989"/>
                  <a:gd name="connsiteY140" fmla="*/ 184690 h 465296"/>
                  <a:gd name="connsiteX141" fmla="*/ 378047 w 677989"/>
                  <a:gd name="connsiteY141" fmla="*/ 190786 h 465296"/>
                  <a:gd name="connsiteX142" fmla="*/ 358807 w 677989"/>
                  <a:gd name="connsiteY142" fmla="*/ 176879 h 465296"/>
                  <a:gd name="connsiteX143" fmla="*/ 358330 w 677989"/>
                  <a:gd name="connsiteY143" fmla="*/ 171450 h 465296"/>
                  <a:gd name="connsiteX144" fmla="*/ 342043 w 677989"/>
                  <a:gd name="connsiteY144" fmla="*/ 175450 h 465296"/>
                  <a:gd name="connsiteX145" fmla="*/ 334518 w 677989"/>
                  <a:gd name="connsiteY145" fmla="*/ 150686 h 465296"/>
                  <a:gd name="connsiteX146" fmla="*/ 329565 w 677989"/>
                  <a:gd name="connsiteY146" fmla="*/ 147447 h 465296"/>
                  <a:gd name="connsiteX147" fmla="*/ 336137 w 677989"/>
                  <a:gd name="connsiteY147" fmla="*/ 142970 h 465296"/>
                  <a:gd name="connsiteX148" fmla="*/ 332708 w 677989"/>
                  <a:gd name="connsiteY148" fmla="*/ 117634 h 465296"/>
                  <a:gd name="connsiteX149" fmla="*/ 339090 w 677989"/>
                  <a:gd name="connsiteY149" fmla="*/ 111728 h 465296"/>
                  <a:gd name="connsiteX150" fmla="*/ 344043 w 677989"/>
                  <a:gd name="connsiteY150" fmla="*/ 112776 h 465296"/>
                  <a:gd name="connsiteX151" fmla="*/ 347948 w 677989"/>
                  <a:gd name="connsiteY151" fmla="*/ 111347 h 465296"/>
                  <a:gd name="connsiteX152" fmla="*/ 344424 w 677989"/>
                  <a:gd name="connsiteY152" fmla="*/ 102108 h 465296"/>
                  <a:gd name="connsiteX153" fmla="*/ 332518 w 677989"/>
                  <a:gd name="connsiteY153" fmla="*/ 109061 h 465296"/>
                  <a:gd name="connsiteX154" fmla="*/ 324707 w 677989"/>
                  <a:gd name="connsiteY154" fmla="*/ 81343 h 465296"/>
                  <a:gd name="connsiteX155" fmla="*/ 334423 w 677989"/>
                  <a:gd name="connsiteY155" fmla="*/ 73343 h 465296"/>
                  <a:gd name="connsiteX156" fmla="*/ 324707 w 677989"/>
                  <a:gd name="connsiteY156" fmla="*/ 57531 h 465296"/>
                  <a:gd name="connsiteX157" fmla="*/ 341662 w 677989"/>
                  <a:gd name="connsiteY157" fmla="*/ 33909 h 465296"/>
                  <a:gd name="connsiteX158" fmla="*/ 345281 w 677989"/>
                  <a:gd name="connsiteY158" fmla="*/ 40862 h 465296"/>
                  <a:gd name="connsiteX159" fmla="*/ 354140 w 677989"/>
                  <a:gd name="connsiteY159" fmla="*/ 26098 h 465296"/>
                  <a:gd name="connsiteX160" fmla="*/ 351568 w 677989"/>
                  <a:gd name="connsiteY160" fmla="*/ 18574 h 465296"/>
                  <a:gd name="connsiteX161" fmla="*/ 366236 w 677989"/>
                  <a:gd name="connsiteY161" fmla="*/ 12192 h 465296"/>
                  <a:gd name="connsiteX162" fmla="*/ 368141 w 677989"/>
                  <a:gd name="connsiteY162" fmla="*/ 0 h 465296"/>
                  <a:gd name="connsiteX163" fmla="*/ 379571 w 677989"/>
                  <a:gd name="connsiteY163" fmla="*/ 4191 h 465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</a:cxnLst>
                <a:rect l="l" t="t" r="r" b="b"/>
                <a:pathLst>
                  <a:path w="677989" h="465296">
                    <a:moveTo>
                      <a:pt x="72200" y="354616"/>
                    </a:moveTo>
                    <a:lnTo>
                      <a:pt x="84963" y="362331"/>
                    </a:lnTo>
                    <a:lnTo>
                      <a:pt x="97346" y="363188"/>
                    </a:lnTo>
                    <a:lnTo>
                      <a:pt x="96393" y="368332"/>
                    </a:lnTo>
                    <a:lnTo>
                      <a:pt x="103727" y="371189"/>
                    </a:lnTo>
                    <a:lnTo>
                      <a:pt x="102489" y="388715"/>
                    </a:lnTo>
                    <a:lnTo>
                      <a:pt x="95726" y="398431"/>
                    </a:lnTo>
                    <a:lnTo>
                      <a:pt x="76962" y="399002"/>
                    </a:lnTo>
                    <a:lnTo>
                      <a:pt x="70771" y="369856"/>
                    </a:lnTo>
                    <a:lnTo>
                      <a:pt x="72200" y="354616"/>
                    </a:lnTo>
                    <a:close/>
                    <a:moveTo>
                      <a:pt x="53435" y="351091"/>
                    </a:moveTo>
                    <a:lnTo>
                      <a:pt x="59246" y="356330"/>
                    </a:lnTo>
                    <a:lnTo>
                      <a:pt x="60008" y="368332"/>
                    </a:lnTo>
                    <a:lnTo>
                      <a:pt x="36195" y="379666"/>
                    </a:lnTo>
                    <a:lnTo>
                      <a:pt x="16383" y="374714"/>
                    </a:lnTo>
                    <a:lnTo>
                      <a:pt x="12097" y="379095"/>
                    </a:lnTo>
                    <a:lnTo>
                      <a:pt x="4667" y="378333"/>
                    </a:lnTo>
                    <a:lnTo>
                      <a:pt x="0" y="373856"/>
                    </a:lnTo>
                    <a:lnTo>
                      <a:pt x="1619" y="370427"/>
                    </a:lnTo>
                    <a:lnTo>
                      <a:pt x="11525" y="374332"/>
                    </a:lnTo>
                    <a:lnTo>
                      <a:pt x="10573" y="369189"/>
                    </a:lnTo>
                    <a:lnTo>
                      <a:pt x="20002" y="355949"/>
                    </a:lnTo>
                    <a:lnTo>
                      <a:pt x="53435" y="351091"/>
                    </a:lnTo>
                    <a:close/>
                    <a:moveTo>
                      <a:pt x="318421" y="263652"/>
                    </a:moveTo>
                    <a:lnTo>
                      <a:pt x="321850" y="274130"/>
                    </a:lnTo>
                    <a:lnTo>
                      <a:pt x="324707" y="277844"/>
                    </a:lnTo>
                    <a:lnTo>
                      <a:pt x="328803" y="275177"/>
                    </a:lnTo>
                    <a:lnTo>
                      <a:pt x="333756" y="286036"/>
                    </a:lnTo>
                    <a:lnTo>
                      <a:pt x="330232" y="323755"/>
                    </a:lnTo>
                    <a:lnTo>
                      <a:pt x="340233" y="339566"/>
                    </a:lnTo>
                    <a:lnTo>
                      <a:pt x="338138" y="359759"/>
                    </a:lnTo>
                    <a:lnTo>
                      <a:pt x="343186" y="374237"/>
                    </a:lnTo>
                    <a:lnTo>
                      <a:pt x="339662" y="386334"/>
                    </a:lnTo>
                    <a:lnTo>
                      <a:pt x="328803" y="379095"/>
                    </a:lnTo>
                    <a:lnTo>
                      <a:pt x="323755" y="388525"/>
                    </a:lnTo>
                    <a:lnTo>
                      <a:pt x="326898" y="396907"/>
                    </a:lnTo>
                    <a:lnTo>
                      <a:pt x="321755" y="396050"/>
                    </a:lnTo>
                    <a:lnTo>
                      <a:pt x="316135" y="402717"/>
                    </a:lnTo>
                    <a:lnTo>
                      <a:pt x="307753" y="392906"/>
                    </a:lnTo>
                    <a:lnTo>
                      <a:pt x="303943" y="374142"/>
                    </a:lnTo>
                    <a:lnTo>
                      <a:pt x="295180" y="361950"/>
                    </a:lnTo>
                    <a:lnTo>
                      <a:pt x="288512" y="361855"/>
                    </a:lnTo>
                    <a:lnTo>
                      <a:pt x="276892" y="339947"/>
                    </a:lnTo>
                    <a:lnTo>
                      <a:pt x="280225" y="332232"/>
                    </a:lnTo>
                    <a:lnTo>
                      <a:pt x="287465" y="329946"/>
                    </a:lnTo>
                    <a:lnTo>
                      <a:pt x="288798" y="301752"/>
                    </a:lnTo>
                    <a:lnTo>
                      <a:pt x="297180" y="299942"/>
                    </a:lnTo>
                    <a:lnTo>
                      <a:pt x="305657" y="289465"/>
                    </a:lnTo>
                    <a:lnTo>
                      <a:pt x="307086" y="251650"/>
                    </a:lnTo>
                    <a:lnTo>
                      <a:pt x="310325" y="250603"/>
                    </a:lnTo>
                    <a:lnTo>
                      <a:pt x="318421" y="263652"/>
                    </a:lnTo>
                    <a:close/>
                    <a:moveTo>
                      <a:pt x="379571" y="4191"/>
                    </a:moveTo>
                    <a:lnTo>
                      <a:pt x="386620" y="2762"/>
                    </a:lnTo>
                    <a:lnTo>
                      <a:pt x="386620" y="2762"/>
                    </a:lnTo>
                    <a:lnTo>
                      <a:pt x="400336" y="1810"/>
                    </a:lnTo>
                    <a:lnTo>
                      <a:pt x="421196" y="21336"/>
                    </a:lnTo>
                    <a:lnTo>
                      <a:pt x="429768" y="22098"/>
                    </a:lnTo>
                    <a:lnTo>
                      <a:pt x="430721" y="32290"/>
                    </a:lnTo>
                    <a:lnTo>
                      <a:pt x="447580" y="39243"/>
                    </a:lnTo>
                    <a:lnTo>
                      <a:pt x="450723" y="32004"/>
                    </a:lnTo>
                    <a:lnTo>
                      <a:pt x="464630" y="31623"/>
                    </a:lnTo>
                    <a:lnTo>
                      <a:pt x="472154" y="21527"/>
                    </a:lnTo>
                    <a:lnTo>
                      <a:pt x="498443" y="14954"/>
                    </a:lnTo>
                    <a:lnTo>
                      <a:pt x="506540" y="21336"/>
                    </a:lnTo>
                    <a:lnTo>
                      <a:pt x="513874" y="20193"/>
                    </a:lnTo>
                    <a:lnTo>
                      <a:pt x="523780" y="17716"/>
                    </a:lnTo>
                    <a:lnTo>
                      <a:pt x="525209" y="11335"/>
                    </a:lnTo>
                    <a:lnTo>
                      <a:pt x="535305" y="10477"/>
                    </a:lnTo>
                    <a:lnTo>
                      <a:pt x="535305" y="10477"/>
                    </a:lnTo>
                    <a:lnTo>
                      <a:pt x="551974" y="16859"/>
                    </a:lnTo>
                    <a:lnTo>
                      <a:pt x="554546" y="25432"/>
                    </a:lnTo>
                    <a:lnTo>
                      <a:pt x="561499" y="13335"/>
                    </a:lnTo>
                    <a:lnTo>
                      <a:pt x="572738" y="14383"/>
                    </a:lnTo>
                    <a:lnTo>
                      <a:pt x="572738" y="14383"/>
                    </a:lnTo>
                    <a:lnTo>
                      <a:pt x="577501" y="47054"/>
                    </a:lnTo>
                    <a:lnTo>
                      <a:pt x="587216" y="57245"/>
                    </a:lnTo>
                    <a:lnTo>
                      <a:pt x="577501" y="63246"/>
                    </a:lnTo>
                    <a:lnTo>
                      <a:pt x="576834" y="70771"/>
                    </a:lnTo>
                    <a:lnTo>
                      <a:pt x="589693" y="84677"/>
                    </a:lnTo>
                    <a:lnTo>
                      <a:pt x="587407" y="98870"/>
                    </a:lnTo>
                    <a:lnTo>
                      <a:pt x="611886" y="123063"/>
                    </a:lnTo>
                    <a:lnTo>
                      <a:pt x="614934" y="132302"/>
                    </a:lnTo>
                    <a:lnTo>
                      <a:pt x="655225" y="139636"/>
                    </a:lnTo>
                    <a:lnTo>
                      <a:pt x="669512" y="150305"/>
                    </a:lnTo>
                    <a:lnTo>
                      <a:pt x="677990" y="165354"/>
                    </a:lnTo>
                    <a:lnTo>
                      <a:pt x="663988" y="188119"/>
                    </a:lnTo>
                    <a:lnTo>
                      <a:pt x="658940" y="206216"/>
                    </a:lnTo>
                    <a:lnTo>
                      <a:pt x="664845" y="229076"/>
                    </a:lnTo>
                    <a:lnTo>
                      <a:pt x="673703" y="237077"/>
                    </a:lnTo>
                    <a:lnTo>
                      <a:pt x="667988" y="259366"/>
                    </a:lnTo>
                    <a:lnTo>
                      <a:pt x="667988" y="259366"/>
                    </a:lnTo>
                    <a:lnTo>
                      <a:pt x="656844" y="265557"/>
                    </a:lnTo>
                    <a:lnTo>
                      <a:pt x="646652" y="279940"/>
                    </a:lnTo>
                    <a:lnTo>
                      <a:pt x="651891" y="288989"/>
                    </a:lnTo>
                    <a:lnTo>
                      <a:pt x="652558" y="305276"/>
                    </a:lnTo>
                    <a:lnTo>
                      <a:pt x="643414" y="325660"/>
                    </a:lnTo>
                    <a:lnTo>
                      <a:pt x="654653" y="354806"/>
                    </a:lnTo>
                    <a:lnTo>
                      <a:pt x="642080" y="358997"/>
                    </a:lnTo>
                    <a:lnTo>
                      <a:pt x="637032" y="354711"/>
                    </a:lnTo>
                    <a:lnTo>
                      <a:pt x="636365" y="392049"/>
                    </a:lnTo>
                    <a:lnTo>
                      <a:pt x="641413" y="405575"/>
                    </a:lnTo>
                    <a:lnTo>
                      <a:pt x="638270" y="417957"/>
                    </a:lnTo>
                    <a:lnTo>
                      <a:pt x="629698" y="424339"/>
                    </a:lnTo>
                    <a:lnTo>
                      <a:pt x="631317" y="434245"/>
                    </a:lnTo>
                    <a:lnTo>
                      <a:pt x="616268" y="465296"/>
                    </a:lnTo>
                    <a:lnTo>
                      <a:pt x="601599" y="406718"/>
                    </a:lnTo>
                    <a:lnTo>
                      <a:pt x="590741" y="407575"/>
                    </a:lnTo>
                    <a:lnTo>
                      <a:pt x="600075" y="385096"/>
                    </a:lnTo>
                    <a:lnTo>
                      <a:pt x="598742" y="371761"/>
                    </a:lnTo>
                    <a:lnTo>
                      <a:pt x="586645" y="367760"/>
                    </a:lnTo>
                    <a:lnTo>
                      <a:pt x="577405" y="394525"/>
                    </a:lnTo>
                    <a:lnTo>
                      <a:pt x="550259" y="375761"/>
                    </a:lnTo>
                    <a:lnTo>
                      <a:pt x="529590" y="343852"/>
                    </a:lnTo>
                    <a:lnTo>
                      <a:pt x="533305" y="341281"/>
                    </a:lnTo>
                    <a:lnTo>
                      <a:pt x="528352" y="334994"/>
                    </a:lnTo>
                    <a:lnTo>
                      <a:pt x="504634" y="350139"/>
                    </a:lnTo>
                    <a:lnTo>
                      <a:pt x="503777" y="329089"/>
                    </a:lnTo>
                    <a:lnTo>
                      <a:pt x="511969" y="329279"/>
                    </a:lnTo>
                    <a:lnTo>
                      <a:pt x="520351" y="321088"/>
                    </a:lnTo>
                    <a:lnTo>
                      <a:pt x="512921" y="316039"/>
                    </a:lnTo>
                    <a:lnTo>
                      <a:pt x="505682" y="289941"/>
                    </a:lnTo>
                    <a:lnTo>
                      <a:pt x="501682" y="300418"/>
                    </a:lnTo>
                    <a:lnTo>
                      <a:pt x="495300" y="304133"/>
                    </a:lnTo>
                    <a:lnTo>
                      <a:pt x="484822" y="292036"/>
                    </a:lnTo>
                    <a:lnTo>
                      <a:pt x="487204" y="283464"/>
                    </a:lnTo>
                    <a:lnTo>
                      <a:pt x="482060" y="278797"/>
                    </a:lnTo>
                    <a:lnTo>
                      <a:pt x="476536" y="282416"/>
                    </a:lnTo>
                    <a:lnTo>
                      <a:pt x="474726" y="272225"/>
                    </a:lnTo>
                    <a:lnTo>
                      <a:pt x="480822" y="267748"/>
                    </a:lnTo>
                    <a:lnTo>
                      <a:pt x="483108" y="257651"/>
                    </a:lnTo>
                    <a:lnTo>
                      <a:pt x="479393" y="260223"/>
                    </a:lnTo>
                    <a:lnTo>
                      <a:pt x="476155" y="249650"/>
                    </a:lnTo>
                    <a:lnTo>
                      <a:pt x="474155" y="262414"/>
                    </a:lnTo>
                    <a:lnTo>
                      <a:pt x="457962" y="262890"/>
                    </a:lnTo>
                    <a:lnTo>
                      <a:pt x="432721" y="218218"/>
                    </a:lnTo>
                    <a:lnTo>
                      <a:pt x="428911" y="227838"/>
                    </a:lnTo>
                    <a:lnTo>
                      <a:pt x="415576" y="231077"/>
                    </a:lnTo>
                    <a:lnTo>
                      <a:pt x="411194" y="226600"/>
                    </a:lnTo>
                    <a:lnTo>
                      <a:pt x="408051" y="207169"/>
                    </a:lnTo>
                    <a:lnTo>
                      <a:pt x="394240" y="187261"/>
                    </a:lnTo>
                    <a:lnTo>
                      <a:pt x="389954" y="184690"/>
                    </a:lnTo>
                    <a:lnTo>
                      <a:pt x="378047" y="190786"/>
                    </a:lnTo>
                    <a:lnTo>
                      <a:pt x="358807" y="176879"/>
                    </a:lnTo>
                    <a:lnTo>
                      <a:pt x="358330" y="171450"/>
                    </a:lnTo>
                    <a:lnTo>
                      <a:pt x="342043" y="175450"/>
                    </a:lnTo>
                    <a:lnTo>
                      <a:pt x="334518" y="150686"/>
                    </a:lnTo>
                    <a:lnTo>
                      <a:pt x="329565" y="147447"/>
                    </a:lnTo>
                    <a:lnTo>
                      <a:pt x="336137" y="142970"/>
                    </a:lnTo>
                    <a:lnTo>
                      <a:pt x="332708" y="117634"/>
                    </a:lnTo>
                    <a:lnTo>
                      <a:pt x="339090" y="111728"/>
                    </a:lnTo>
                    <a:lnTo>
                      <a:pt x="344043" y="112776"/>
                    </a:lnTo>
                    <a:lnTo>
                      <a:pt x="347948" y="111347"/>
                    </a:lnTo>
                    <a:lnTo>
                      <a:pt x="344424" y="102108"/>
                    </a:lnTo>
                    <a:lnTo>
                      <a:pt x="332518" y="109061"/>
                    </a:lnTo>
                    <a:lnTo>
                      <a:pt x="324707" y="81343"/>
                    </a:lnTo>
                    <a:lnTo>
                      <a:pt x="334423" y="73343"/>
                    </a:lnTo>
                    <a:lnTo>
                      <a:pt x="324707" y="57531"/>
                    </a:lnTo>
                    <a:lnTo>
                      <a:pt x="341662" y="33909"/>
                    </a:lnTo>
                    <a:lnTo>
                      <a:pt x="345281" y="40862"/>
                    </a:lnTo>
                    <a:lnTo>
                      <a:pt x="354140" y="26098"/>
                    </a:lnTo>
                    <a:lnTo>
                      <a:pt x="351568" y="18574"/>
                    </a:lnTo>
                    <a:lnTo>
                      <a:pt x="366236" y="12192"/>
                    </a:lnTo>
                    <a:lnTo>
                      <a:pt x="368141" y="0"/>
                    </a:lnTo>
                    <a:lnTo>
                      <a:pt x="379571" y="4191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任意多边形: 形状 76"/>
              <p:cNvSpPr/>
              <p:nvPr>
                <p:custDataLst>
                  <p:tags r:id="rId129"/>
                </p:custDataLst>
              </p:nvPr>
            </p:nvSpPr>
            <p:spPr>
              <a:xfrm>
                <a:off x="5885" y="6952"/>
                <a:ext cx="54" cy="84"/>
              </a:xfrm>
              <a:custGeom>
                <a:avLst/>
                <a:gdLst>
                  <a:gd name="connsiteX0" fmla="*/ 203740 w 479869"/>
                  <a:gd name="connsiteY0" fmla="*/ 577691 h 607885"/>
                  <a:gd name="connsiteX1" fmla="*/ 215646 w 479869"/>
                  <a:gd name="connsiteY1" fmla="*/ 580072 h 607885"/>
                  <a:gd name="connsiteX2" fmla="*/ 234887 w 479869"/>
                  <a:gd name="connsiteY2" fmla="*/ 599789 h 607885"/>
                  <a:gd name="connsiteX3" fmla="*/ 202502 w 479869"/>
                  <a:gd name="connsiteY3" fmla="*/ 591978 h 607885"/>
                  <a:gd name="connsiteX4" fmla="*/ 195358 w 479869"/>
                  <a:gd name="connsiteY4" fmla="*/ 571024 h 607885"/>
                  <a:gd name="connsiteX5" fmla="*/ 203740 w 479869"/>
                  <a:gd name="connsiteY5" fmla="*/ 577691 h 607885"/>
                  <a:gd name="connsiteX6" fmla="*/ 95060 w 479869"/>
                  <a:gd name="connsiteY6" fmla="*/ 480155 h 607885"/>
                  <a:gd name="connsiteX7" fmla="*/ 112776 w 479869"/>
                  <a:gd name="connsiteY7" fmla="*/ 480536 h 607885"/>
                  <a:gd name="connsiteX8" fmla="*/ 128683 w 479869"/>
                  <a:gd name="connsiteY8" fmla="*/ 488061 h 607885"/>
                  <a:gd name="connsiteX9" fmla="*/ 104299 w 479869"/>
                  <a:gd name="connsiteY9" fmla="*/ 495871 h 607885"/>
                  <a:gd name="connsiteX10" fmla="*/ 92488 w 479869"/>
                  <a:gd name="connsiteY10" fmla="*/ 507302 h 607885"/>
                  <a:gd name="connsiteX11" fmla="*/ 92583 w 479869"/>
                  <a:gd name="connsiteY11" fmla="*/ 516636 h 607885"/>
                  <a:gd name="connsiteX12" fmla="*/ 85630 w 479869"/>
                  <a:gd name="connsiteY12" fmla="*/ 519684 h 607885"/>
                  <a:gd name="connsiteX13" fmla="*/ 73533 w 479869"/>
                  <a:gd name="connsiteY13" fmla="*/ 507873 h 607885"/>
                  <a:gd name="connsiteX14" fmla="*/ 78010 w 479869"/>
                  <a:gd name="connsiteY14" fmla="*/ 495585 h 607885"/>
                  <a:gd name="connsiteX15" fmla="*/ 75914 w 479869"/>
                  <a:gd name="connsiteY15" fmla="*/ 480726 h 607885"/>
                  <a:gd name="connsiteX16" fmla="*/ 86773 w 479869"/>
                  <a:gd name="connsiteY16" fmla="*/ 470916 h 607885"/>
                  <a:gd name="connsiteX17" fmla="*/ 95060 w 479869"/>
                  <a:gd name="connsiteY17" fmla="*/ 480155 h 607885"/>
                  <a:gd name="connsiteX18" fmla="*/ 94583 w 479869"/>
                  <a:gd name="connsiteY18" fmla="*/ 36862 h 607885"/>
                  <a:gd name="connsiteX19" fmla="*/ 109347 w 479869"/>
                  <a:gd name="connsiteY19" fmla="*/ 38291 h 607885"/>
                  <a:gd name="connsiteX20" fmla="*/ 108776 w 479869"/>
                  <a:gd name="connsiteY20" fmla="*/ 82201 h 607885"/>
                  <a:gd name="connsiteX21" fmla="*/ 112586 w 479869"/>
                  <a:gd name="connsiteY21" fmla="*/ 88487 h 607885"/>
                  <a:gd name="connsiteX22" fmla="*/ 119634 w 479869"/>
                  <a:gd name="connsiteY22" fmla="*/ 89535 h 607885"/>
                  <a:gd name="connsiteX23" fmla="*/ 142589 w 479869"/>
                  <a:gd name="connsiteY23" fmla="*/ 70104 h 607885"/>
                  <a:gd name="connsiteX24" fmla="*/ 148400 w 479869"/>
                  <a:gd name="connsiteY24" fmla="*/ 85534 h 607885"/>
                  <a:gd name="connsiteX25" fmla="*/ 153734 w 479869"/>
                  <a:gd name="connsiteY25" fmla="*/ 81534 h 607885"/>
                  <a:gd name="connsiteX26" fmla="*/ 170021 w 479869"/>
                  <a:gd name="connsiteY26" fmla="*/ 88963 h 607885"/>
                  <a:gd name="connsiteX27" fmla="*/ 185452 w 479869"/>
                  <a:gd name="connsiteY27" fmla="*/ 84582 h 607885"/>
                  <a:gd name="connsiteX28" fmla="*/ 182499 w 479869"/>
                  <a:gd name="connsiteY28" fmla="*/ 74866 h 607885"/>
                  <a:gd name="connsiteX29" fmla="*/ 190119 w 479869"/>
                  <a:gd name="connsiteY29" fmla="*/ 61817 h 607885"/>
                  <a:gd name="connsiteX30" fmla="*/ 197834 w 479869"/>
                  <a:gd name="connsiteY30" fmla="*/ 60103 h 607885"/>
                  <a:gd name="connsiteX31" fmla="*/ 205359 w 479869"/>
                  <a:gd name="connsiteY31" fmla="*/ 43243 h 607885"/>
                  <a:gd name="connsiteX32" fmla="*/ 211741 w 479869"/>
                  <a:gd name="connsiteY32" fmla="*/ 44005 h 607885"/>
                  <a:gd name="connsiteX33" fmla="*/ 214217 w 479869"/>
                  <a:gd name="connsiteY33" fmla="*/ 36862 h 607885"/>
                  <a:gd name="connsiteX34" fmla="*/ 222123 w 479869"/>
                  <a:gd name="connsiteY34" fmla="*/ 36004 h 607885"/>
                  <a:gd name="connsiteX35" fmla="*/ 219266 w 479869"/>
                  <a:gd name="connsiteY35" fmla="*/ 32290 h 607885"/>
                  <a:gd name="connsiteX36" fmla="*/ 228410 w 479869"/>
                  <a:gd name="connsiteY36" fmla="*/ 22288 h 607885"/>
                  <a:gd name="connsiteX37" fmla="*/ 225933 w 479869"/>
                  <a:gd name="connsiteY37" fmla="*/ 18383 h 607885"/>
                  <a:gd name="connsiteX38" fmla="*/ 234506 w 479869"/>
                  <a:gd name="connsiteY38" fmla="*/ 16288 h 607885"/>
                  <a:gd name="connsiteX39" fmla="*/ 244507 w 479869"/>
                  <a:gd name="connsiteY39" fmla="*/ 2191 h 607885"/>
                  <a:gd name="connsiteX40" fmla="*/ 261176 w 479869"/>
                  <a:gd name="connsiteY40" fmla="*/ 0 h 607885"/>
                  <a:gd name="connsiteX41" fmla="*/ 291179 w 479869"/>
                  <a:gd name="connsiteY41" fmla="*/ 14859 h 607885"/>
                  <a:gd name="connsiteX42" fmla="*/ 307753 w 479869"/>
                  <a:gd name="connsiteY42" fmla="*/ 10192 h 607885"/>
                  <a:gd name="connsiteX43" fmla="*/ 322421 w 479869"/>
                  <a:gd name="connsiteY43" fmla="*/ 21907 h 607885"/>
                  <a:gd name="connsiteX44" fmla="*/ 325565 w 479869"/>
                  <a:gd name="connsiteY44" fmla="*/ 34100 h 607885"/>
                  <a:gd name="connsiteX45" fmla="*/ 310229 w 479869"/>
                  <a:gd name="connsiteY45" fmla="*/ 44863 h 607885"/>
                  <a:gd name="connsiteX46" fmla="*/ 315944 w 479869"/>
                  <a:gd name="connsiteY46" fmla="*/ 54388 h 607885"/>
                  <a:gd name="connsiteX47" fmla="*/ 311753 w 479869"/>
                  <a:gd name="connsiteY47" fmla="*/ 64008 h 607885"/>
                  <a:gd name="connsiteX48" fmla="*/ 316897 w 479869"/>
                  <a:gd name="connsiteY48" fmla="*/ 68103 h 607885"/>
                  <a:gd name="connsiteX49" fmla="*/ 310039 w 479869"/>
                  <a:gd name="connsiteY49" fmla="*/ 82296 h 607885"/>
                  <a:gd name="connsiteX50" fmla="*/ 316230 w 479869"/>
                  <a:gd name="connsiteY50" fmla="*/ 90964 h 607885"/>
                  <a:gd name="connsiteX51" fmla="*/ 312039 w 479869"/>
                  <a:gd name="connsiteY51" fmla="*/ 101441 h 607885"/>
                  <a:gd name="connsiteX52" fmla="*/ 312039 w 479869"/>
                  <a:gd name="connsiteY52" fmla="*/ 101441 h 607885"/>
                  <a:gd name="connsiteX53" fmla="*/ 309467 w 479869"/>
                  <a:gd name="connsiteY53" fmla="*/ 106013 h 607885"/>
                  <a:gd name="connsiteX54" fmla="*/ 320707 w 479869"/>
                  <a:gd name="connsiteY54" fmla="*/ 114776 h 607885"/>
                  <a:gd name="connsiteX55" fmla="*/ 326231 w 479869"/>
                  <a:gd name="connsiteY55" fmla="*/ 135064 h 607885"/>
                  <a:gd name="connsiteX56" fmla="*/ 334137 w 479869"/>
                  <a:gd name="connsiteY56" fmla="*/ 144780 h 607885"/>
                  <a:gd name="connsiteX57" fmla="*/ 331661 w 479869"/>
                  <a:gd name="connsiteY57" fmla="*/ 157353 h 607885"/>
                  <a:gd name="connsiteX58" fmla="*/ 342233 w 479869"/>
                  <a:gd name="connsiteY58" fmla="*/ 163449 h 607885"/>
                  <a:gd name="connsiteX59" fmla="*/ 339757 w 479869"/>
                  <a:gd name="connsiteY59" fmla="*/ 169354 h 607885"/>
                  <a:gd name="connsiteX60" fmla="*/ 345091 w 479869"/>
                  <a:gd name="connsiteY60" fmla="*/ 173736 h 607885"/>
                  <a:gd name="connsiteX61" fmla="*/ 345186 w 479869"/>
                  <a:gd name="connsiteY61" fmla="*/ 201453 h 607885"/>
                  <a:gd name="connsiteX62" fmla="*/ 364046 w 479869"/>
                  <a:gd name="connsiteY62" fmla="*/ 214979 h 607885"/>
                  <a:gd name="connsiteX63" fmla="*/ 361283 w 479869"/>
                  <a:gd name="connsiteY63" fmla="*/ 234315 h 607885"/>
                  <a:gd name="connsiteX64" fmla="*/ 343281 w 479869"/>
                  <a:gd name="connsiteY64" fmla="*/ 237649 h 607885"/>
                  <a:gd name="connsiteX65" fmla="*/ 358997 w 479869"/>
                  <a:gd name="connsiteY65" fmla="*/ 252032 h 607885"/>
                  <a:gd name="connsiteX66" fmla="*/ 352139 w 479869"/>
                  <a:gd name="connsiteY66" fmla="*/ 276130 h 607885"/>
                  <a:gd name="connsiteX67" fmla="*/ 375761 w 479869"/>
                  <a:gd name="connsiteY67" fmla="*/ 300323 h 607885"/>
                  <a:gd name="connsiteX68" fmla="*/ 365093 w 479869"/>
                  <a:gd name="connsiteY68" fmla="*/ 316611 h 607885"/>
                  <a:gd name="connsiteX69" fmla="*/ 365855 w 479869"/>
                  <a:gd name="connsiteY69" fmla="*/ 322612 h 607885"/>
                  <a:gd name="connsiteX70" fmla="*/ 385477 w 479869"/>
                  <a:gd name="connsiteY70" fmla="*/ 340043 h 607885"/>
                  <a:gd name="connsiteX71" fmla="*/ 384143 w 479869"/>
                  <a:gd name="connsiteY71" fmla="*/ 353568 h 607885"/>
                  <a:gd name="connsiteX72" fmla="*/ 389477 w 479869"/>
                  <a:gd name="connsiteY72" fmla="*/ 356045 h 607885"/>
                  <a:gd name="connsiteX73" fmla="*/ 392335 w 479869"/>
                  <a:gd name="connsiteY73" fmla="*/ 368808 h 607885"/>
                  <a:gd name="connsiteX74" fmla="*/ 417862 w 479869"/>
                  <a:gd name="connsiteY74" fmla="*/ 402527 h 607885"/>
                  <a:gd name="connsiteX75" fmla="*/ 413766 w 479869"/>
                  <a:gd name="connsiteY75" fmla="*/ 417290 h 607885"/>
                  <a:gd name="connsiteX76" fmla="*/ 419862 w 479869"/>
                  <a:gd name="connsiteY76" fmla="*/ 425482 h 607885"/>
                  <a:gd name="connsiteX77" fmla="*/ 420148 w 479869"/>
                  <a:gd name="connsiteY77" fmla="*/ 440912 h 607885"/>
                  <a:gd name="connsiteX78" fmla="*/ 441770 w 479869"/>
                  <a:gd name="connsiteY78" fmla="*/ 448151 h 607885"/>
                  <a:gd name="connsiteX79" fmla="*/ 446627 w 479869"/>
                  <a:gd name="connsiteY79" fmla="*/ 481108 h 607885"/>
                  <a:gd name="connsiteX80" fmla="*/ 438150 w 479869"/>
                  <a:gd name="connsiteY80" fmla="*/ 497110 h 607885"/>
                  <a:gd name="connsiteX81" fmla="*/ 447770 w 479869"/>
                  <a:gd name="connsiteY81" fmla="*/ 520732 h 607885"/>
                  <a:gd name="connsiteX82" fmla="*/ 455009 w 479869"/>
                  <a:gd name="connsiteY82" fmla="*/ 525303 h 607885"/>
                  <a:gd name="connsiteX83" fmla="*/ 455581 w 479869"/>
                  <a:gd name="connsiteY83" fmla="*/ 543116 h 607885"/>
                  <a:gd name="connsiteX84" fmla="*/ 479870 w 479869"/>
                  <a:gd name="connsiteY84" fmla="*/ 579120 h 607885"/>
                  <a:gd name="connsiteX85" fmla="*/ 479870 w 479869"/>
                  <a:gd name="connsiteY85" fmla="*/ 579120 h 607885"/>
                  <a:gd name="connsiteX86" fmla="*/ 469773 w 479869"/>
                  <a:gd name="connsiteY86" fmla="*/ 579977 h 607885"/>
                  <a:gd name="connsiteX87" fmla="*/ 468344 w 479869"/>
                  <a:gd name="connsiteY87" fmla="*/ 586359 h 607885"/>
                  <a:gd name="connsiteX88" fmla="*/ 458438 w 479869"/>
                  <a:gd name="connsiteY88" fmla="*/ 588836 h 607885"/>
                  <a:gd name="connsiteX89" fmla="*/ 451104 w 479869"/>
                  <a:gd name="connsiteY89" fmla="*/ 589979 h 607885"/>
                  <a:gd name="connsiteX90" fmla="*/ 443008 w 479869"/>
                  <a:gd name="connsiteY90" fmla="*/ 583597 h 607885"/>
                  <a:gd name="connsiteX91" fmla="*/ 416719 w 479869"/>
                  <a:gd name="connsiteY91" fmla="*/ 590169 h 607885"/>
                  <a:gd name="connsiteX92" fmla="*/ 409194 w 479869"/>
                  <a:gd name="connsiteY92" fmla="*/ 600266 h 607885"/>
                  <a:gd name="connsiteX93" fmla="*/ 395288 w 479869"/>
                  <a:gd name="connsiteY93" fmla="*/ 600647 h 607885"/>
                  <a:gd name="connsiteX94" fmla="*/ 392144 w 479869"/>
                  <a:gd name="connsiteY94" fmla="*/ 607886 h 607885"/>
                  <a:gd name="connsiteX95" fmla="*/ 375285 w 479869"/>
                  <a:gd name="connsiteY95" fmla="*/ 600932 h 607885"/>
                  <a:gd name="connsiteX96" fmla="*/ 374333 w 479869"/>
                  <a:gd name="connsiteY96" fmla="*/ 590741 h 607885"/>
                  <a:gd name="connsiteX97" fmla="*/ 365760 w 479869"/>
                  <a:gd name="connsiteY97" fmla="*/ 589979 h 607885"/>
                  <a:gd name="connsiteX98" fmla="*/ 344900 w 479869"/>
                  <a:gd name="connsiteY98" fmla="*/ 570452 h 607885"/>
                  <a:gd name="connsiteX99" fmla="*/ 331184 w 479869"/>
                  <a:gd name="connsiteY99" fmla="*/ 571405 h 607885"/>
                  <a:gd name="connsiteX100" fmla="*/ 331184 w 479869"/>
                  <a:gd name="connsiteY100" fmla="*/ 571405 h 607885"/>
                  <a:gd name="connsiteX101" fmla="*/ 314611 w 479869"/>
                  <a:gd name="connsiteY101" fmla="*/ 566166 h 607885"/>
                  <a:gd name="connsiteX102" fmla="*/ 307086 w 479869"/>
                  <a:gd name="connsiteY102" fmla="*/ 568357 h 607885"/>
                  <a:gd name="connsiteX103" fmla="*/ 290513 w 479869"/>
                  <a:gd name="connsiteY103" fmla="*/ 566357 h 607885"/>
                  <a:gd name="connsiteX104" fmla="*/ 267843 w 479869"/>
                  <a:gd name="connsiteY104" fmla="*/ 579120 h 607885"/>
                  <a:gd name="connsiteX105" fmla="*/ 269653 w 479869"/>
                  <a:gd name="connsiteY105" fmla="*/ 571500 h 607885"/>
                  <a:gd name="connsiteX106" fmla="*/ 262033 w 479869"/>
                  <a:gd name="connsiteY106" fmla="*/ 539591 h 607885"/>
                  <a:gd name="connsiteX107" fmla="*/ 248603 w 479869"/>
                  <a:gd name="connsiteY107" fmla="*/ 545782 h 607885"/>
                  <a:gd name="connsiteX108" fmla="*/ 228886 w 479869"/>
                  <a:gd name="connsiteY108" fmla="*/ 564261 h 607885"/>
                  <a:gd name="connsiteX109" fmla="*/ 214789 w 479869"/>
                  <a:gd name="connsiteY109" fmla="*/ 557308 h 607885"/>
                  <a:gd name="connsiteX110" fmla="*/ 197549 w 479869"/>
                  <a:gd name="connsiteY110" fmla="*/ 518255 h 607885"/>
                  <a:gd name="connsiteX111" fmla="*/ 173736 w 479869"/>
                  <a:gd name="connsiteY111" fmla="*/ 491680 h 607885"/>
                  <a:gd name="connsiteX112" fmla="*/ 173641 w 479869"/>
                  <a:gd name="connsiteY112" fmla="*/ 486442 h 607885"/>
                  <a:gd name="connsiteX113" fmla="*/ 180785 w 479869"/>
                  <a:gd name="connsiteY113" fmla="*/ 470249 h 607885"/>
                  <a:gd name="connsiteX114" fmla="*/ 198215 w 479869"/>
                  <a:gd name="connsiteY114" fmla="*/ 466249 h 607885"/>
                  <a:gd name="connsiteX115" fmla="*/ 214598 w 479869"/>
                  <a:gd name="connsiteY115" fmla="*/ 423863 h 607885"/>
                  <a:gd name="connsiteX116" fmla="*/ 223076 w 479869"/>
                  <a:gd name="connsiteY116" fmla="*/ 428816 h 607885"/>
                  <a:gd name="connsiteX117" fmla="*/ 212979 w 479869"/>
                  <a:gd name="connsiteY117" fmla="*/ 411003 h 607885"/>
                  <a:gd name="connsiteX118" fmla="*/ 203740 w 479869"/>
                  <a:gd name="connsiteY118" fmla="*/ 421957 h 607885"/>
                  <a:gd name="connsiteX119" fmla="*/ 199168 w 479869"/>
                  <a:gd name="connsiteY119" fmla="*/ 446151 h 607885"/>
                  <a:gd name="connsiteX120" fmla="*/ 178213 w 479869"/>
                  <a:gd name="connsiteY120" fmla="*/ 461010 h 607885"/>
                  <a:gd name="connsiteX121" fmla="*/ 165259 w 479869"/>
                  <a:gd name="connsiteY121" fmla="*/ 454152 h 607885"/>
                  <a:gd name="connsiteX122" fmla="*/ 167640 w 479869"/>
                  <a:gd name="connsiteY122" fmla="*/ 444341 h 607885"/>
                  <a:gd name="connsiteX123" fmla="*/ 161639 w 479869"/>
                  <a:gd name="connsiteY123" fmla="*/ 429006 h 607885"/>
                  <a:gd name="connsiteX124" fmla="*/ 168402 w 479869"/>
                  <a:gd name="connsiteY124" fmla="*/ 374809 h 607885"/>
                  <a:gd name="connsiteX125" fmla="*/ 163163 w 479869"/>
                  <a:gd name="connsiteY125" fmla="*/ 378333 h 607885"/>
                  <a:gd name="connsiteX126" fmla="*/ 160592 w 479869"/>
                  <a:gd name="connsiteY126" fmla="*/ 400145 h 607885"/>
                  <a:gd name="connsiteX127" fmla="*/ 149352 w 479869"/>
                  <a:gd name="connsiteY127" fmla="*/ 409099 h 607885"/>
                  <a:gd name="connsiteX128" fmla="*/ 147638 w 479869"/>
                  <a:gd name="connsiteY128" fmla="*/ 423196 h 607885"/>
                  <a:gd name="connsiteX129" fmla="*/ 154019 w 479869"/>
                  <a:gd name="connsiteY129" fmla="*/ 447675 h 607885"/>
                  <a:gd name="connsiteX130" fmla="*/ 149638 w 479869"/>
                  <a:gd name="connsiteY130" fmla="*/ 464153 h 607885"/>
                  <a:gd name="connsiteX131" fmla="*/ 140113 w 479869"/>
                  <a:gd name="connsiteY131" fmla="*/ 469868 h 607885"/>
                  <a:gd name="connsiteX132" fmla="*/ 108204 w 479869"/>
                  <a:gd name="connsiteY132" fmla="*/ 460248 h 607885"/>
                  <a:gd name="connsiteX133" fmla="*/ 97346 w 479869"/>
                  <a:gd name="connsiteY133" fmla="*/ 455009 h 607885"/>
                  <a:gd name="connsiteX134" fmla="*/ 92297 w 479869"/>
                  <a:gd name="connsiteY134" fmla="*/ 454247 h 607885"/>
                  <a:gd name="connsiteX135" fmla="*/ 81248 w 479869"/>
                  <a:gd name="connsiteY135" fmla="*/ 435673 h 607885"/>
                  <a:gd name="connsiteX136" fmla="*/ 55817 w 479869"/>
                  <a:gd name="connsiteY136" fmla="*/ 409004 h 607885"/>
                  <a:gd name="connsiteX137" fmla="*/ 62675 w 479869"/>
                  <a:gd name="connsiteY137" fmla="*/ 393478 h 607885"/>
                  <a:gd name="connsiteX138" fmla="*/ 60198 w 479869"/>
                  <a:gd name="connsiteY138" fmla="*/ 368427 h 607885"/>
                  <a:gd name="connsiteX139" fmla="*/ 48958 w 479869"/>
                  <a:gd name="connsiteY139" fmla="*/ 334423 h 607885"/>
                  <a:gd name="connsiteX140" fmla="*/ 38291 w 479869"/>
                  <a:gd name="connsiteY140" fmla="*/ 325469 h 607885"/>
                  <a:gd name="connsiteX141" fmla="*/ 32576 w 479869"/>
                  <a:gd name="connsiteY141" fmla="*/ 325755 h 607885"/>
                  <a:gd name="connsiteX142" fmla="*/ 28861 w 479869"/>
                  <a:gd name="connsiteY142" fmla="*/ 332327 h 607885"/>
                  <a:gd name="connsiteX143" fmla="*/ 21146 w 479869"/>
                  <a:gd name="connsiteY143" fmla="*/ 320421 h 607885"/>
                  <a:gd name="connsiteX144" fmla="*/ 34576 w 479869"/>
                  <a:gd name="connsiteY144" fmla="*/ 318611 h 607885"/>
                  <a:gd name="connsiteX145" fmla="*/ 38386 w 479869"/>
                  <a:gd name="connsiteY145" fmla="*/ 304038 h 607885"/>
                  <a:gd name="connsiteX146" fmla="*/ 27908 w 479869"/>
                  <a:gd name="connsiteY146" fmla="*/ 291179 h 607885"/>
                  <a:gd name="connsiteX147" fmla="*/ 17336 w 479869"/>
                  <a:gd name="connsiteY147" fmla="*/ 266033 h 607885"/>
                  <a:gd name="connsiteX148" fmla="*/ 16478 w 479869"/>
                  <a:gd name="connsiteY148" fmla="*/ 247841 h 607885"/>
                  <a:gd name="connsiteX149" fmla="*/ 7334 w 479869"/>
                  <a:gd name="connsiteY149" fmla="*/ 255746 h 607885"/>
                  <a:gd name="connsiteX150" fmla="*/ 2000 w 479869"/>
                  <a:gd name="connsiteY150" fmla="*/ 247650 h 607885"/>
                  <a:gd name="connsiteX151" fmla="*/ 0 w 479869"/>
                  <a:gd name="connsiteY151" fmla="*/ 240982 h 607885"/>
                  <a:gd name="connsiteX152" fmla="*/ 6572 w 479869"/>
                  <a:gd name="connsiteY152" fmla="*/ 232410 h 607885"/>
                  <a:gd name="connsiteX153" fmla="*/ 5334 w 479869"/>
                  <a:gd name="connsiteY153" fmla="*/ 227552 h 607885"/>
                  <a:gd name="connsiteX154" fmla="*/ 5334 w 479869"/>
                  <a:gd name="connsiteY154" fmla="*/ 227552 h 607885"/>
                  <a:gd name="connsiteX155" fmla="*/ 15335 w 479869"/>
                  <a:gd name="connsiteY155" fmla="*/ 215360 h 607885"/>
                  <a:gd name="connsiteX156" fmla="*/ 22384 w 479869"/>
                  <a:gd name="connsiteY156" fmla="*/ 214884 h 607885"/>
                  <a:gd name="connsiteX157" fmla="*/ 22955 w 479869"/>
                  <a:gd name="connsiteY157" fmla="*/ 209645 h 607885"/>
                  <a:gd name="connsiteX158" fmla="*/ 29908 w 479869"/>
                  <a:gd name="connsiteY158" fmla="*/ 209741 h 607885"/>
                  <a:gd name="connsiteX159" fmla="*/ 38005 w 479869"/>
                  <a:gd name="connsiteY159" fmla="*/ 195643 h 607885"/>
                  <a:gd name="connsiteX160" fmla="*/ 35814 w 479869"/>
                  <a:gd name="connsiteY160" fmla="*/ 166783 h 607885"/>
                  <a:gd name="connsiteX161" fmla="*/ 24860 w 479869"/>
                  <a:gd name="connsiteY161" fmla="*/ 162401 h 607885"/>
                  <a:gd name="connsiteX162" fmla="*/ 24289 w 479869"/>
                  <a:gd name="connsiteY162" fmla="*/ 155067 h 607885"/>
                  <a:gd name="connsiteX163" fmla="*/ 32861 w 479869"/>
                  <a:gd name="connsiteY163" fmla="*/ 144685 h 607885"/>
                  <a:gd name="connsiteX164" fmla="*/ 34195 w 479869"/>
                  <a:gd name="connsiteY164" fmla="*/ 132588 h 607885"/>
                  <a:gd name="connsiteX165" fmla="*/ 24384 w 479869"/>
                  <a:gd name="connsiteY165" fmla="*/ 131636 h 607885"/>
                  <a:gd name="connsiteX166" fmla="*/ 28194 w 479869"/>
                  <a:gd name="connsiteY166" fmla="*/ 122015 h 607885"/>
                  <a:gd name="connsiteX167" fmla="*/ 18098 w 479869"/>
                  <a:gd name="connsiteY167" fmla="*/ 103537 h 607885"/>
                  <a:gd name="connsiteX168" fmla="*/ 42672 w 479869"/>
                  <a:gd name="connsiteY168" fmla="*/ 82868 h 607885"/>
                  <a:gd name="connsiteX169" fmla="*/ 34100 w 479869"/>
                  <a:gd name="connsiteY169" fmla="*/ 76676 h 607885"/>
                  <a:gd name="connsiteX170" fmla="*/ 39719 w 479869"/>
                  <a:gd name="connsiteY170" fmla="*/ 64579 h 607885"/>
                  <a:gd name="connsiteX171" fmla="*/ 52959 w 479869"/>
                  <a:gd name="connsiteY171" fmla="*/ 60960 h 607885"/>
                  <a:gd name="connsiteX172" fmla="*/ 53150 w 479869"/>
                  <a:gd name="connsiteY172" fmla="*/ 54769 h 607885"/>
                  <a:gd name="connsiteX173" fmla="*/ 67818 w 479869"/>
                  <a:gd name="connsiteY173" fmla="*/ 52578 h 607885"/>
                  <a:gd name="connsiteX174" fmla="*/ 75152 w 479869"/>
                  <a:gd name="connsiteY174" fmla="*/ 43243 h 607885"/>
                  <a:gd name="connsiteX175" fmla="*/ 80677 w 479869"/>
                  <a:gd name="connsiteY175" fmla="*/ 45434 h 607885"/>
                  <a:gd name="connsiteX176" fmla="*/ 80677 w 479869"/>
                  <a:gd name="connsiteY176" fmla="*/ 45434 h 607885"/>
                  <a:gd name="connsiteX177" fmla="*/ 86106 w 479869"/>
                  <a:gd name="connsiteY177" fmla="*/ 46482 h 607885"/>
                  <a:gd name="connsiteX178" fmla="*/ 88868 w 479869"/>
                  <a:gd name="connsiteY178" fmla="*/ 42005 h 607885"/>
                  <a:gd name="connsiteX179" fmla="*/ 88868 w 479869"/>
                  <a:gd name="connsiteY179" fmla="*/ 42005 h 607885"/>
                  <a:gd name="connsiteX180" fmla="*/ 94583 w 479869"/>
                  <a:gd name="connsiteY180" fmla="*/ 36862 h 607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</a:cxnLst>
                <a:rect l="l" t="t" r="r" b="b"/>
                <a:pathLst>
                  <a:path w="479869" h="607885">
                    <a:moveTo>
                      <a:pt x="203740" y="577691"/>
                    </a:moveTo>
                    <a:lnTo>
                      <a:pt x="215646" y="580072"/>
                    </a:lnTo>
                    <a:lnTo>
                      <a:pt x="234887" y="599789"/>
                    </a:lnTo>
                    <a:lnTo>
                      <a:pt x="202502" y="591978"/>
                    </a:lnTo>
                    <a:lnTo>
                      <a:pt x="195358" y="571024"/>
                    </a:lnTo>
                    <a:lnTo>
                      <a:pt x="203740" y="577691"/>
                    </a:lnTo>
                    <a:close/>
                    <a:moveTo>
                      <a:pt x="95060" y="480155"/>
                    </a:moveTo>
                    <a:lnTo>
                      <a:pt x="112776" y="480536"/>
                    </a:lnTo>
                    <a:lnTo>
                      <a:pt x="128683" y="488061"/>
                    </a:lnTo>
                    <a:lnTo>
                      <a:pt x="104299" y="495871"/>
                    </a:lnTo>
                    <a:lnTo>
                      <a:pt x="92488" y="507302"/>
                    </a:lnTo>
                    <a:lnTo>
                      <a:pt x="92583" y="516636"/>
                    </a:lnTo>
                    <a:lnTo>
                      <a:pt x="85630" y="519684"/>
                    </a:lnTo>
                    <a:lnTo>
                      <a:pt x="73533" y="507873"/>
                    </a:lnTo>
                    <a:lnTo>
                      <a:pt x="78010" y="495585"/>
                    </a:lnTo>
                    <a:lnTo>
                      <a:pt x="75914" y="480726"/>
                    </a:lnTo>
                    <a:lnTo>
                      <a:pt x="86773" y="470916"/>
                    </a:lnTo>
                    <a:lnTo>
                      <a:pt x="95060" y="480155"/>
                    </a:lnTo>
                    <a:close/>
                    <a:moveTo>
                      <a:pt x="94583" y="36862"/>
                    </a:moveTo>
                    <a:lnTo>
                      <a:pt x="109347" y="38291"/>
                    </a:lnTo>
                    <a:lnTo>
                      <a:pt x="108776" y="82201"/>
                    </a:lnTo>
                    <a:lnTo>
                      <a:pt x="112586" y="88487"/>
                    </a:lnTo>
                    <a:lnTo>
                      <a:pt x="119634" y="89535"/>
                    </a:lnTo>
                    <a:lnTo>
                      <a:pt x="142589" y="70104"/>
                    </a:lnTo>
                    <a:lnTo>
                      <a:pt x="148400" y="85534"/>
                    </a:lnTo>
                    <a:lnTo>
                      <a:pt x="153734" y="81534"/>
                    </a:lnTo>
                    <a:lnTo>
                      <a:pt x="170021" y="88963"/>
                    </a:lnTo>
                    <a:lnTo>
                      <a:pt x="185452" y="84582"/>
                    </a:lnTo>
                    <a:lnTo>
                      <a:pt x="182499" y="74866"/>
                    </a:lnTo>
                    <a:lnTo>
                      <a:pt x="190119" y="61817"/>
                    </a:lnTo>
                    <a:lnTo>
                      <a:pt x="197834" y="60103"/>
                    </a:lnTo>
                    <a:lnTo>
                      <a:pt x="205359" y="43243"/>
                    </a:lnTo>
                    <a:lnTo>
                      <a:pt x="211741" y="44005"/>
                    </a:lnTo>
                    <a:lnTo>
                      <a:pt x="214217" y="36862"/>
                    </a:lnTo>
                    <a:lnTo>
                      <a:pt x="222123" y="36004"/>
                    </a:lnTo>
                    <a:lnTo>
                      <a:pt x="219266" y="32290"/>
                    </a:lnTo>
                    <a:lnTo>
                      <a:pt x="228410" y="22288"/>
                    </a:lnTo>
                    <a:lnTo>
                      <a:pt x="225933" y="18383"/>
                    </a:lnTo>
                    <a:lnTo>
                      <a:pt x="234506" y="16288"/>
                    </a:lnTo>
                    <a:lnTo>
                      <a:pt x="244507" y="2191"/>
                    </a:lnTo>
                    <a:lnTo>
                      <a:pt x="261176" y="0"/>
                    </a:lnTo>
                    <a:lnTo>
                      <a:pt x="291179" y="14859"/>
                    </a:lnTo>
                    <a:lnTo>
                      <a:pt x="307753" y="10192"/>
                    </a:lnTo>
                    <a:lnTo>
                      <a:pt x="322421" y="21907"/>
                    </a:lnTo>
                    <a:lnTo>
                      <a:pt x="325565" y="34100"/>
                    </a:lnTo>
                    <a:lnTo>
                      <a:pt x="310229" y="44863"/>
                    </a:lnTo>
                    <a:lnTo>
                      <a:pt x="315944" y="54388"/>
                    </a:lnTo>
                    <a:lnTo>
                      <a:pt x="311753" y="64008"/>
                    </a:lnTo>
                    <a:lnTo>
                      <a:pt x="316897" y="68103"/>
                    </a:lnTo>
                    <a:lnTo>
                      <a:pt x="310039" y="82296"/>
                    </a:lnTo>
                    <a:lnTo>
                      <a:pt x="316230" y="90964"/>
                    </a:lnTo>
                    <a:lnTo>
                      <a:pt x="312039" y="101441"/>
                    </a:lnTo>
                    <a:lnTo>
                      <a:pt x="312039" y="101441"/>
                    </a:lnTo>
                    <a:lnTo>
                      <a:pt x="309467" y="106013"/>
                    </a:lnTo>
                    <a:lnTo>
                      <a:pt x="320707" y="114776"/>
                    </a:lnTo>
                    <a:lnTo>
                      <a:pt x="326231" y="135064"/>
                    </a:lnTo>
                    <a:lnTo>
                      <a:pt x="334137" y="144780"/>
                    </a:lnTo>
                    <a:lnTo>
                      <a:pt x="331661" y="157353"/>
                    </a:lnTo>
                    <a:lnTo>
                      <a:pt x="342233" y="163449"/>
                    </a:lnTo>
                    <a:lnTo>
                      <a:pt x="339757" y="169354"/>
                    </a:lnTo>
                    <a:lnTo>
                      <a:pt x="345091" y="173736"/>
                    </a:lnTo>
                    <a:lnTo>
                      <a:pt x="345186" y="201453"/>
                    </a:lnTo>
                    <a:lnTo>
                      <a:pt x="364046" y="214979"/>
                    </a:lnTo>
                    <a:lnTo>
                      <a:pt x="361283" y="234315"/>
                    </a:lnTo>
                    <a:lnTo>
                      <a:pt x="343281" y="237649"/>
                    </a:lnTo>
                    <a:lnTo>
                      <a:pt x="358997" y="252032"/>
                    </a:lnTo>
                    <a:lnTo>
                      <a:pt x="352139" y="276130"/>
                    </a:lnTo>
                    <a:lnTo>
                      <a:pt x="375761" y="300323"/>
                    </a:lnTo>
                    <a:lnTo>
                      <a:pt x="365093" y="316611"/>
                    </a:lnTo>
                    <a:lnTo>
                      <a:pt x="365855" y="322612"/>
                    </a:lnTo>
                    <a:lnTo>
                      <a:pt x="385477" y="340043"/>
                    </a:lnTo>
                    <a:lnTo>
                      <a:pt x="384143" y="353568"/>
                    </a:lnTo>
                    <a:lnTo>
                      <a:pt x="389477" y="356045"/>
                    </a:lnTo>
                    <a:lnTo>
                      <a:pt x="392335" y="368808"/>
                    </a:lnTo>
                    <a:lnTo>
                      <a:pt x="417862" y="402527"/>
                    </a:lnTo>
                    <a:lnTo>
                      <a:pt x="413766" y="417290"/>
                    </a:lnTo>
                    <a:lnTo>
                      <a:pt x="419862" y="425482"/>
                    </a:lnTo>
                    <a:lnTo>
                      <a:pt x="420148" y="440912"/>
                    </a:lnTo>
                    <a:lnTo>
                      <a:pt x="441770" y="448151"/>
                    </a:lnTo>
                    <a:lnTo>
                      <a:pt x="446627" y="481108"/>
                    </a:lnTo>
                    <a:lnTo>
                      <a:pt x="438150" y="497110"/>
                    </a:lnTo>
                    <a:lnTo>
                      <a:pt x="447770" y="520732"/>
                    </a:lnTo>
                    <a:lnTo>
                      <a:pt x="455009" y="525303"/>
                    </a:lnTo>
                    <a:lnTo>
                      <a:pt x="455581" y="543116"/>
                    </a:lnTo>
                    <a:lnTo>
                      <a:pt x="479870" y="579120"/>
                    </a:lnTo>
                    <a:lnTo>
                      <a:pt x="479870" y="579120"/>
                    </a:lnTo>
                    <a:lnTo>
                      <a:pt x="469773" y="579977"/>
                    </a:lnTo>
                    <a:lnTo>
                      <a:pt x="468344" y="586359"/>
                    </a:lnTo>
                    <a:lnTo>
                      <a:pt x="458438" y="588836"/>
                    </a:lnTo>
                    <a:lnTo>
                      <a:pt x="451104" y="589979"/>
                    </a:lnTo>
                    <a:lnTo>
                      <a:pt x="443008" y="583597"/>
                    </a:lnTo>
                    <a:lnTo>
                      <a:pt x="416719" y="590169"/>
                    </a:lnTo>
                    <a:lnTo>
                      <a:pt x="409194" y="600266"/>
                    </a:lnTo>
                    <a:lnTo>
                      <a:pt x="395288" y="600647"/>
                    </a:lnTo>
                    <a:lnTo>
                      <a:pt x="392144" y="607886"/>
                    </a:lnTo>
                    <a:lnTo>
                      <a:pt x="375285" y="600932"/>
                    </a:lnTo>
                    <a:lnTo>
                      <a:pt x="374333" y="590741"/>
                    </a:lnTo>
                    <a:lnTo>
                      <a:pt x="365760" y="589979"/>
                    </a:lnTo>
                    <a:lnTo>
                      <a:pt x="344900" y="570452"/>
                    </a:lnTo>
                    <a:lnTo>
                      <a:pt x="331184" y="571405"/>
                    </a:lnTo>
                    <a:lnTo>
                      <a:pt x="331184" y="571405"/>
                    </a:lnTo>
                    <a:lnTo>
                      <a:pt x="314611" y="566166"/>
                    </a:lnTo>
                    <a:lnTo>
                      <a:pt x="307086" y="568357"/>
                    </a:lnTo>
                    <a:lnTo>
                      <a:pt x="290513" y="566357"/>
                    </a:lnTo>
                    <a:lnTo>
                      <a:pt x="267843" y="579120"/>
                    </a:lnTo>
                    <a:lnTo>
                      <a:pt x="269653" y="571500"/>
                    </a:lnTo>
                    <a:lnTo>
                      <a:pt x="262033" y="539591"/>
                    </a:lnTo>
                    <a:lnTo>
                      <a:pt x="248603" y="545782"/>
                    </a:lnTo>
                    <a:lnTo>
                      <a:pt x="228886" y="564261"/>
                    </a:lnTo>
                    <a:lnTo>
                      <a:pt x="214789" y="557308"/>
                    </a:lnTo>
                    <a:lnTo>
                      <a:pt x="197549" y="518255"/>
                    </a:lnTo>
                    <a:lnTo>
                      <a:pt x="173736" y="491680"/>
                    </a:lnTo>
                    <a:lnTo>
                      <a:pt x="173641" y="486442"/>
                    </a:lnTo>
                    <a:lnTo>
                      <a:pt x="180785" y="470249"/>
                    </a:lnTo>
                    <a:lnTo>
                      <a:pt x="198215" y="466249"/>
                    </a:lnTo>
                    <a:lnTo>
                      <a:pt x="214598" y="423863"/>
                    </a:lnTo>
                    <a:lnTo>
                      <a:pt x="223076" y="428816"/>
                    </a:lnTo>
                    <a:lnTo>
                      <a:pt x="212979" y="411003"/>
                    </a:lnTo>
                    <a:lnTo>
                      <a:pt x="203740" y="421957"/>
                    </a:lnTo>
                    <a:lnTo>
                      <a:pt x="199168" y="446151"/>
                    </a:lnTo>
                    <a:lnTo>
                      <a:pt x="178213" y="461010"/>
                    </a:lnTo>
                    <a:lnTo>
                      <a:pt x="165259" y="454152"/>
                    </a:lnTo>
                    <a:lnTo>
                      <a:pt x="167640" y="444341"/>
                    </a:lnTo>
                    <a:lnTo>
                      <a:pt x="161639" y="429006"/>
                    </a:lnTo>
                    <a:lnTo>
                      <a:pt x="168402" y="374809"/>
                    </a:lnTo>
                    <a:lnTo>
                      <a:pt x="163163" y="378333"/>
                    </a:lnTo>
                    <a:lnTo>
                      <a:pt x="160592" y="400145"/>
                    </a:lnTo>
                    <a:lnTo>
                      <a:pt x="149352" y="409099"/>
                    </a:lnTo>
                    <a:lnTo>
                      <a:pt x="147638" y="423196"/>
                    </a:lnTo>
                    <a:lnTo>
                      <a:pt x="154019" y="447675"/>
                    </a:lnTo>
                    <a:lnTo>
                      <a:pt x="149638" y="464153"/>
                    </a:lnTo>
                    <a:lnTo>
                      <a:pt x="140113" y="469868"/>
                    </a:lnTo>
                    <a:lnTo>
                      <a:pt x="108204" y="460248"/>
                    </a:lnTo>
                    <a:lnTo>
                      <a:pt x="97346" y="455009"/>
                    </a:lnTo>
                    <a:lnTo>
                      <a:pt x="92297" y="454247"/>
                    </a:lnTo>
                    <a:lnTo>
                      <a:pt x="81248" y="435673"/>
                    </a:lnTo>
                    <a:lnTo>
                      <a:pt x="55817" y="409004"/>
                    </a:lnTo>
                    <a:lnTo>
                      <a:pt x="62675" y="393478"/>
                    </a:lnTo>
                    <a:lnTo>
                      <a:pt x="60198" y="368427"/>
                    </a:lnTo>
                    <a:lnTo>
                      <a:pt x="48958" y="334423"/>
                    </a:lnTo>
                    <a:lnTo>
                      <a:pt x="38291" y="325469"/>
                    </a:lnTo>
                    <a:lnTo>
                      <a:pt x="32576" y="325755"/>
                    </a:lnTo>
                    <a:lnTo>
                      <a:pt x="28861" y="332327"/>
                    </a:lnTo>
                    <a:lnTo>
                      <a:pt x="21146" y="320421"/>
                    </a:lnTo>
                    <a:lnTo>
                      <a:pt x="34576" y="318611"/>
                    </a:lnTo>
                    <a:lnTo>
                      <a:pt x="38386" y="304038"/>
                    </a:lnTo>
                    <a:lnTo>
                      <a:pt x="27908" y="291179"/>
                    </a:lnTo>
                    <a:lnTo>
                      <a:pt x="17336" y="266033"/>
                    </a:lnTo>
                    <a:lnTo>
                      <a:pt x="16478" y="247841"/>
                    </a:lnTo>
                    <a:lnTo>
                      <a:pt x="7334" y="255746"/>
                    </a:lnTo>
                    <a:lnTo>
                      <a:pt x="2000" y="247650"/>
                    </a:lnTo>
                    <a:lnTo>
                      <a:pt x="0" y="240982"/>
                    </a:lnTo>
                    <a:lnTo>
                      <a:pt x="6572" y="232410"/>
                    </a:lnTo>
                    <a:lnTo>
                      <a:pt x="5334" y="227552"/>
                    </a:lnTo>
                    <a:lnTo>
                      <a:pt x="5334" y="227552"/>
                    </a:lnTo>
                    <a:lnTo>
                      <a:pt x="15335" y="215360"/>
                    </a:lnTo>
                    <a:lnTo>
                      <a:pt x="22384" y="214884"/>
                    </a:lnTo>
                    <a:lnTo>
                      <a:pt x="22955" y="209645"/>
                    </a:lnTo>
                    <a:lnTo>
                      <a:pt x="29908" y="209741"/>
                    </a:lnTo>
                    <a:lnTo>
                      <a:pt x="38005" y="195643"/>
                    </a:lnTo>
                    <a:lnTo>
                      <a:pt x="35814" y="166783"/>
                    </a:lnTo>
                    <a:lnTo>
                      <a:pt x="24860" y="162401"/>
                    </a:lnTo>
                    <a:lnTo>
                      <a:pt x="24289" y="155067"/>
                    </a:lnTo>
                    <a:lnTo>
                      <a:pt x="32861" y="144685"/>
                    </a:lnTo>
                    <a:lnTo>
                      <a:pt x="34195" y="132588"/>
                    </a:lnTo>
                    <a:lnTo>
                      <a:pt x="24384" y="131636"/>
                    </a:lnTo>
                    <a:lnTo>
                      <a:pt x="28194" y="122015"/>
                    </a:lnTo>
                    <a:lnTo>
                      <a:pt x="18098" y="103537"/>
                    </a:lnTo>
                    <a:lnTo>
                      <a:pt x="42672" y="82868"/>
                    </a:lnTo>
                    <a:lnTo>
                      <a:pt x="34100" y="76676"/>
                    </a:lnTo>
                    <a:lnTo>
                      <a:pt x="39719" y="64579"/>
                    </a:lnTo>
                    <a:lnTo>
                      <a:pt x="52959" y="60960"/>
                    </a:lnTo>
                    <a:lnTo>
                      <a:pt x="53150" y="54769"/>
                    </a:lnTo>
                    <a:lnTo>
                      <a:pt x="67818" y="52578"/>
                    </a:lnTo>
                    <a:lnTo>
                      <a:pt x="75152" y="43243"/>
                    </a:lnTo>
                    <a:lnTo>
                      <a:pt x="80677" y="45434"/>
                    </a:lnTo>
                    <a:lnTo>
                      <a:pt x="80677" y="45434"/>
                    </a:lnTo>
                    <a:lnTo>
                      <a:pt x="86106" y="46482"/>
                    </a:lnTo>
                    <a:lnTo>
                      <a:pt x="88868" y="42005"/>
                    </a:lnTo>
                    <a:lnTo>
                      <a:pt x="88868" y="42005"/>
                    </a:lnTo>
                    <a:lnTo>
                      <a:pt x="94583" y="36862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任意多边形: 形状 77"/>
              <p:cNvSpPr/>
              <p:nvPr>
                <p:custDataLst>
                  <p:tags r:id="rId130"/>
                </p:custDataLst>
              </p:nvPr>
            </p:nvSpPr>
            <p:spPr>
              <a:xfrm>
                <a:off x="5920" y="6963"/>
                <a:ext cx="50" cy="71"/>
              </a:xfrm>
              <a:custGeom>
                <a:avLst/>
                <a:gdLst>
                  <a:gd name="connsiteX0" fmla="*/ 417957 w 444912"/>
                  <a:gd name="connsiteY0" fmla="*/ 315087 h 516921"/>
                  <a:gd name="connsiteX1" fmla="*/ 422338 w 444912"/>
                  <a:gd name="connsiteY1" fmla="*/ 315468 h 516921"/>
                  <a:gd name="connsiteX2" fmla="*/ 422338 w 444912"/>
                  <a:gd name="connsiteY2" fmla="*/ 315468 h 516921"/>
                  <a:gd name="connsiteX3" fmla="*/ 427577 w 444912"/>
                  <a:gd name="connsiteY3" fmla="*/ 352330 h 516921"/>
                  <a:gd name="connsiteX4" fmla="*/ 424910 w 444912"/>
                  <a:gd name="connsiteY4" fmla="*/ 359950 h 516921"/>
                  <a:gd name="connsiteX5" fmla="*/ 444913 w 444912"/>
                  <a:gd name="connsiteY5" fmla="*/ 376524 h 516921"/>
                  <a:gd name="connsiteX6" fmla="*/ 443484 w 444912"/>
                  <a:gd name="connsiteY6" fmla="*/ 390334 h 516921"/>
                  <a:gd name="connsiteX7" fmla="*/ 433292 w 444912"/>
                  <a:gd name="connsiteY7" fmla="*/ 395002 h 516921"/>
                  <a:gd name="connsiteX8" fmla="*/ 428911 w 444912"/>
                  <a:gd name="connsiteY8" fmla="*/ 397573 h 516921"/>
                  <a:gd name="connsiteX9" fmla="*/ 420148 w 444912"/>
                  <a:gd name="connsiteY9" fmla="*/ 393002 h 516921"/>
                  <a:gd name="connsiteX10" fmla="*/ 417385 w 444912"/>
                  <a:gd name="connsiteY10" fmla="*/ 362045 h 516921"/>
                  <a:gd name="connsiteX11" fmla="*/ 414433 w 444912"/>
                  <a:gd name="connsiteY11" fmla="*/ 365284 h 516921"/>
                  <a:gd name="connsiteX12" fmla="*/ 414433 w 444912"/>
                  <a:gd name="connsiteY12" fmla="*/ 365284 h 516921"/>
                  <a:gd name="connsiteX13" fmla="*/ 412147 w 444912"/>
                  <a:gd name="connsiteY13" fmla="*/ 364141 h 516921"/>
                  <a:gd name="connsiteX14" fmla="*/ 412147 w 444912"/>
                  <a:gd name="connsiteY14" fmla="*/ 364141 h 516921"/>
                  <a:gd name="connsiteX15" fmla="*/ 397383 w 444912"/>
                  <a:gd name="connsiteY15" fmla="*/ 347091 h 516921"/>
                  <a:gd name="connsiteX16" fmla="*/ 405003 w 444912"/>
                  <a:gd name="connsiteY16" fmla="*/ 332518 h 516921"/>
                  <a:gd name="connsiteX17" fmla="*/ 403765 w 444912"/>
                  <a:gd name="connsiteY17" fmla="*/ 325469 h 516921"/>
                  <a:gd name="connsiteX18" fmla="*/ 416623 w 444912"/>
                  <a:gd name="connsiteY18" fmla="*/ 314896 h 516921"/>
                  <a:gd name="connsiteX19" fmla="*/ 416623 w 444912"/>
                  <a:gd name="connsiteY19" fmla="*/ 314896 h 516921"/>
                  <a:gd name="connsiteX20" fmla="*/ 417957 w 444912"/>
                  <a:gd name="connsiteY20" fmla="*/ 315087 h 516921"/>
                  <a:gd name="connsiteX21" fmla="*/ 409575 w 444912"/>
                  <a:gd name="connsiteY21" fmla="*/ 251079 h 516921"/>
                  <a:gd name="connsiteX22" fmla="*/ 416719 w 444912"/>
                  <a:gd name="connsiteY22" fmla="*/ 251556 h 516921"/>
                  <a:gd name="connsiteX23" fmla="*/ 411385 w 444912"/>
                  <a:gd name="connsiteY23" fmla="*/ 262700 h 516921"/>
                  <a:gd name="connsiteX24" fmla="*/ 399097 w 444912"/>
                  <a:gd name="connsiteY24" fmla="*/ 263938 h 516921"/>
                  <a:gd name="connsiteX25" fmla="*/ 396430 w 444912"/>
                  <a:gd name="connsiteY25" fmla="*/ 268700 h 516921"/>
                  <a:gd name="connsiteX26" fmla="*/ 400145 w 444912"/>
                  <a:gd name="connsiteY26" fmla="*/ 280511 h 516921"/>
                  <a:gd name="connsiteX27" fmla="*/ 406146 w 444912"/>
                  <a:gd name="connsiteY27" fmla="*/ 278892 h 516921"/>
                  <a:gd name="connsiteX28" fmla="*/ 408622 w 444912"/>
                  <a:gd name="connsiteY28" fmla="*/ 293370 h 516921"/>
                  <a:gd name="connsiteX29" fmla="*/ 404050 w 444912"/>
                  <a:gd name="connsiteY29" fmla="*/ 313563 h 516921"/>
                  <a:gd name="connsiteX30" fmla="*/ 394240 w 444912"/>
                  <a:gd name="connsiteY30" fmla="*/ 318040 h 516921"/>
                  <a:gd name="connsiteX31" fmla="*/ 395764 w 444912"/>
                  <a:gd name="connsiteY31" fmla="*/ 346806 h 516921"/>
                  <a:gd name="connsiteX32" fmla="*/ 379762 w 444912"/>
                  <a:gd name="connsiteY32" fmla="*/ 345186 h 516921"/>
                  <a:gd name="connsiteX33" fmla="*/ 377666 w 444912"/>
                  <a:gd name="connsiteY33" fmla="*/ 336899 h 516921"/>
                  <a:gd name="connsiteX34" fmla="*/ 383286 w 444912"/>
                  <a:gd name="connsiteY34" fmla="*/ 304800 h 516921"/>
                  <a:gd name="connsiteX35" fmla="*/ 392049 w 444912"/>
                  <a:gd name="connsiteY35" fmla="*/ 306038 h 516921"/>
                  <a:gd name="connsiteX36" fmla="*/ 394335 w 444912"/>
                  <a:gd name="connsiteY36" fmla="*/ 301466 h 516921"/>
                  <a:gd name="connsiteX37" fmla="*/ 390430 w 444912"/>
                  <a:gd name="connsiteY37" fmla="*/ 295751 h 516921"/>
                  <a:gd name="connsiteX38" fmla="*/ 386620 w 444912"/>
                  <a:gd name="connsiteY38" fmla="*/ 299466 h 516921"/>
                  <a:gd name="connsiteX39" fmla="*/ 386620 w 444912"/>
                  <a:gd name="connsiteY39" fmla="*/ 299466 h 516921"/>
                  <a:gd name="connsiteX40" fmla="*/ 386620 w 444912"/>
                  <a:gd name="connsiteY40" fmla="*/ 299466 h 516921"/>
                  <a:gd name="connsiteX41" fmla="*/ 386620 w 444912"/>
                  <a:gd name="connsiteY41" fmla="*/ 299466 h 516921"/>
                  <a:gd name="connsiteX42" fmla="*/ 390144 w 444912"/>
                  <a:gd name="connsiteY42" fmla="*/ 276225 h 516921"/>
                  <a:gd name="connsiteX43" fmla="*/ 387286 w 444912"/>
                  <a:gd name="connsiteY43" fmla="*/ 263080 h 516921"/>
                  <a:gd name="connsiteX44" fmla="*/ 406336 w 444912"/>
                  <a:gd name="connsiteY44" fmla="*/ 258985 h 516921"/>
                  <a:gd name="connsiteX45" fmla="*/ 406336 w 444912"/>
                  <a:gd name="connsiteY45" fmla="*/ 258985 h 516921"/>
                  <a:gd name="connsiteX46" fmla="*/ 409575 w 444912"/>
                  <a:gd name="connsiteY46" fmla="*/ 251079 h 516921"/>
                  <a:gd name="connsiteX47" fmla="*/ 2191 w 444912"/>
                  <a:gd name="connsiteY47" fmla="*/ 24193 h 516921"/>
                  <a:gd name="connsiteX48" fmla="*/ 32099 w 444912"/>
                  <a:gd name="connsiteY48" fmla="*/ 23432 h 516921"/>
                  <a:gd name="connsiteX49" fmla="*/ 47053 w 444912"/>
                  <a:gd name="connsiteY49" fmla="*/ 1905 h 516921"/>
                  <a:gd name="connsiteX50" fmla="*/ 64389 w 444912"/>
                  <a:gd name="connsiteY50" fmla="*/ 5715 h 516921"/>
                  <a:gd name="connsiteX51" fmla="*/ 71723 w 444912"/>
                  <a:gd name="connsiteY51" fmla="*/ 953 h 516921"/>
                  <a:gd name="connsiteX52" fmla="*/ 83629 w 444912"/>
                  <a:gd name="connsiteY52" fmla="*/ 5239 h 516921"/>
                  <a:gd name="connsiteX53" fmla="*/ 99060 w 444912"/>
                  <a:gd name="connsiteY53" fmla="*/ 0 h 516921"/>
                  <a:gd name="connsiteX54" fmla="*/ 120586 w 444912"/>
                  <a:gd name="connsiteY54" fmla="*/ 7239 h 516921"/>
                  <a:gd name="connsiteX55" fmla="*/ 144875 w 444912"/>
                  <a:gd name="connsiteY55" fmla="*/ 2953 h 516921"/>
                  <a:gd name="connsiteX56" fmla="*/ 163449 w 444912"/>
                  <a:gd name="connsiteY56" fmla="*/ 21431 h 516921"/>
                  <a:gd name="connsiteX57" fmla="*/ 202025 w 444912"/>
                  <a:gd name="connsiteY57" fmla="*/ 36672 h 516921"/>
                  <a:gd name="connsiteX58" fmla="*/ 217646 w 444912"/>
                  <a:gd name="connsiteY58" fmla="*/ 32766 h 516921"/>
                  <a:gd name="connsiteX59" fmla="*/ 233553 w 444912"/>
                  <a:gd name="connsiteY59" fmla="*/ 20193 h 516921"/>
                  <a:gd name="connsiteX60" fmla="*/ 263842 w 444912"/>
                  <a:gd name="connsiteY60" fmla="*/ 15335 h 516921"/>
                  <a:gd name="connsiteX61" fmla="*/ 263842 w 444912"/>
                  <a:gd name="connsiteY61" fmla="*/ 15335 h 516921"/>
                  <a:gd name="connsiteX62" fmla="*/ 252984 w 444912"/>
                  <a:gd name="connsiteY62" fmla="*/ 60293 h 516921"/>
                  <a:gd name="connsiteX63" fmla="*/ 264890 w 444912"/>
                  <a:gd name="connsiteY63" fmla="*/ 54293 h 516921"/>
                  <a:gd name="connsiteX64" fmla="*/ 282797 w 444912"/>
                  <a:gd name="connsiteY64" fmla="*/ 57150 h 516921"/>
                  <a:gd name="connsiteX65" fmla="*/ 288988 w 444912"/>
                  <a:gd name="connsiteY65" fmla="*/ 62865 h 516921"/>
                  <a:gd name="connsiteX66" fmla="*/ 288703 w 444912"/>
                  <a:gd name="connsiteY66" fmla="*/ 69723 h 516921"/>
                  <a:gd name="connsiteX67" fmla="*/ 300895 w 444912"/>
                  <a:gd name="connsiteY67" fmla="*/ 74581 h 516921"/>
                  <a:gd name="connsiteX68" fmla="*/ 300895 w 444912"/>
                  <a:gd name="connsiteY68" fmla="*/ 74581 h 516921"/>
                  <a:gd name="connsiteX69" fmla="*/ 294227 w 444912"/>
                  <a:gd name="connsiteY69" fmla="*/ 86583 h 516921"/>
                  <a:gd name="connsiteX70" fmla="*/ 265557 w 444912"/>
                  <a:gd name="connsiteY70" fmla="*/ 106394 h 516921"/>
                  <a:gd name="connsiteX71" fmla="*/ 267652 w 444912"/>
                  <a:gd name="connsiteY71" fmla="*/ 159734 h 516921"/>
                  <a:gd name="connsiteX72" fmla="*/ 284321 w 444912"/>
                  <a:gd name="connsiteY72" fmla="*/ 240602 h 516921"/>
                  <a:gd name="connsiteX73" fmla="*/ 302514 w 444912"/>
                  <a:gd name="connsiteY73" fmla="*/ 258985 h 516921"/>
                  <a:gd name="connsiteX74" fmla="*/ 309563 w 444912"/>
                  <a:gd name="connsiteY74" fmla="*/ 260985 h 516921"/>
                  <a:gd name="connsiteX75" fmla="*/ 316801 w 444912"/>
                  <a:gd name="connsiteY75" fmla="*/ 254318 h 516921"/>
                  <a:gd name="connsiteX76" fmla="*/ 315373 w 444912"/>
                  <a:gd name="connsiteY76" fmla="*/ 273844 h 516921"/>
                  <a:gd name="connsiteX77" fmla="*/ 333280 w 444912"/>
                  <a:gd name="connsiteY77" fmla="*/ 310039 h 516921"/>
                  <a:gd name="connsiteX78" fmla="*/ 335851 w 444912"/>
                  <a:gd name="connsiteY78" fmla="*/ 324231 h 516921"/>
                  <a:gd name="connsiteX79" fmla="*/ 345757 w 444912"/>
                  <a:gd name="connsiteY79" fmla="*/ 328708 h 516921"/>
                  <a:gd name="connsiteX80" fmla="*/ 363188 w 444912"/>
                  <a:gd name="connsiteY80" fmla="*/ 347663 h 516921"/>
                  <a:gd name="connsiteX81" fmla="*/ 363569 w 444912"/>
                  <a:gd name="connsiteY81" fmla="*/ 357188 h 516921"/>
                  <a:gd name="connsiteX82" fmla="*/ 371284 w 444912"/>
                  <a:gd name="connsiteY82" fmla="*/ 356902 h 516921"/>
                  <a:gd name="connsiteX83" fmla="*/ 380143 w 444912"/>
                  <a:gd name="connsiteY83" fmla="*/ 347186 h 516921"/>
                  <a:gd name="connsiteX84" fmla="*/ 388906 w 444912"/>
                  <a:gd name="connsiteY84" fmla="*/ 352901 h 516921"/>
                  <a:gd name="connsiteX85" fmla="*/ 399193 w 444912"/>
                  <a:gd name="connsiteY85" fmla="*/ 353283 h 516921"/>
                  <a:gd name="connsiteX86" fmla="*/ 412813 w 444912"/>
                  <a:gd name="connsiteY86" fmla="*/ 371190 h 516921"/>
                  <a:gd name="connsiteX87" fmla="*/ 412813 w 444912"/>
                  <a:gd name="connsiteY87" fmla="*/ 371190 h 516921"/>
                  <a:gd name="connsiteX88" fmla="*/ 413385 w 444912"/>
                  <a:gd name="connsiteY88" fmla="*/ 372999 h 516921"/>
                  <a:gd name="connsiteX89" fmla="*/ 413385 w 444912"/>
                  <a:gd name="connsiteY89" fmla="*/ 372999 h 516921"/>
                  <a:gd name="connsiteX90" fmla="*/ 410527 w 444912"/>
                  <a:gd name="connsiteY90" fmla="*/ 378905 h 516921"/>
                  <a:gd name="connsiteX91" fmla="*/ 400240 w 444912"/>
                  <a:gd name="connsiteY91" fmla="*/ 382905 h 516921"/>
                  <a:gd name="connsiteX92" fmla="*/ 402717 w 444912"/>
                  <a:gd name="connsiteY92" fmla="*/ 396812 h 516921"/>
                  <a:gd name="connsiteX93" fmla="*/ 387477 w 444912"/>
                  <a:gd name="connsiteY93" fmla="*/ 400526 h 516921"/>
                  <a:gd name="connsiteX94" fmla="*/ 389953 w 444912"/>
                  <a:gd name="connsiteY94" fmla="*/ 414624 h 516921"/>
                  <a:gd name="connsiteX95" fmla="*/ 374142 w 444912"/>
                  <a:gd name="connsiteY95" fmla="*/ 426720 h 516921"/>
                  <a:gd name="connsiteX96" fmla="*/ 366903 w 444912"/>
                  <a:gd name="connsiteY96" fmla="*/ 440246 h 516921"/>
                  <a:gd name="connsiteX97" fmla="*/ 354425 w 444912"/>
                  <a:gd name="connsiteY97" fmla="*/ 439484 h 516921"/>
                  <a:gd name="connsiteX98" fmla="*/ 348424 w 444912"/>
                  <a:gd name="connsiteY98" fmla="*/ 447390 h 516921"/>
                  <a:gd name="connsiteX99" fmla="*/ 342138 w 444912"/>
                  <a:gd name="connsiteY99" fmla="*/ 444437 h 516921"/>
                  <a:gd name="connsiteX100" fmla="*/ 326803 w 444912"/>
                  <a:gd name="connsiteY100" fmla="*/ 450914 h 516921"/>
                  <a:gd name="connsiteX101" fmla="*/ 315087 w 444912"/>
                  <a:gd name="connsiteY101" fmla="*/ 450532 h 516921"/>
                  <a:gd name="connsiteX102" fmla="*/ 283655 w 444912"/>
                  <a:gd name="connsiteY102" fmla="*/ 462343 h 516921"/>
                  <a:gd name="connsiteX103" fmla="*/ 271748 w 444912"/>
                  <a:gd name="connsiteY103" fmla="*/ 479298 h 516921"/>
                  <a:gd name="connsiteX104" fmla="*/ 242983 w 444912"/>
                  <a:gd name="connsiteY104" fmla="*/ 468630 h 516921"/>
                  <a:gd name="connsiteX105" fmla="*/ 232791 w 444912"/>
                  <a:gd name="connsiteY105" fmla="*/ 477964 h 516921"/>
                  <a:gd name="connsiteX106" fmla="*/ 212026 w 444912"/>
                  <a:gd name="connsiteY106" fmla="*/ 486633 h 516921"/>
                  <a:gd name="connsiteX107" fmla="*/ 213931 w 444912"/>
                  <a:gd name="connsiteY107" fmla="*/ 504540 h 516921"/>
                  <a:gd name="connsiteX108" fmla="*/ 207835 w 444912"/>
                  <a:gd name="connsiteY108" fmla="*/ 505873 h 516921"/>
                  <a:gd name="connsiteX109" fmla="*/ 207835 w 444912"/>
                  <a:gd name="connsiteY109" fmla="*/ 505873 h 516921"/>
                  <a:gd name="connsiteX110" fmla="*/ 196596 w 444912"/>
                  <a:gd name="connsiteY110" fmla="*/ 504825 h 516921"/>
                  <a:gd name="connsiteX111" fmla="*/ 189643 w 444912"/>
                  <a:gd name="connsiteY111" fmla="*/ 516922 h 516921"/>
                  <a:gd name="connsiteX112" fmla="*/ 187071 w 444912"/>
                  <a:gd name="connsiteY112" fmla="*/ 508349 h 516921"/>
                  <a:gd name="connsiteX113" fmla="*/ 170402 w 444912"/>
                  <a:gd name="connsiteY113" fmla="*/ 501968 h 516921"/>
                  <a:gd name="connsiteX114" fmla="*/ 170402 w 444912"/>
                  <a:gd name="connsiteY114" fmla="*/ 501968 h 516921"/>
                  <a:gd name="connsiteX115" fmla="*/ 146113 w 444912"/>
                  <a:gd name="connsiteY115" fmla="*/ 465963 h 516921"/>
                  <a:gd name="connsiteX116" fmla="*/ 145542 w 444912"/>
                  <a:gd name="connsiteY116" fmla="*/ 448151 h 516921"/>
                  <a:gd name="connsiteX117" fmla="*/ 138303 w 444912"/>
                  <a:gd name="connsiteY117" fmla="*/ 443579 h 516921"/>
                  <a:gd name="connsiteX118" fmla="*/ 128683 w 444912"/>
                  <a:gd name="connsiteY118" fmla="*/ 419958 h 516921"/>
                  <a:gd name="connsiteX119" fmla="*/ 137160 w 444912"/>
                  <a:gd name="connsiteY119" fmla="*/ 403956 h 516921"/>
                  <a:gd name="connsiteX120" fmla="*/ 132302 w 444912"/>
                  <a:gd name="connsiteY120" fmla="*/ 370999 h 516921"/>
                  <a:gd name="connsiteX121" fmla="*/ 110680 w 444912"/>
                  <a:gd name="connsiteY121" fmla="*/ 363760 h 516921"/>
                  <a:gd name="connsiteX122" fmla="*/ 110395 w 444912"/>
                  <a:gd name="connsiteY122" fmla="*/ 348329 h 516921"/>
                  <a:gd name="connsiteX123" fmla="*/ 104299 w 444912"/>
                  <a:gd name="connsiteY123" fmla="*/ 340138 h 516921"/>
                  <a:gd name="connsiteX124" fmla="*/ 108394 w 444912"/>
                  <a:gd name="connsiteY124" fmla="*/ 325374 h 516921"/>
                  <a:gd name="connsiteX125" fmla="*/ 82867 w 444912"/>
                  <a:gd name="connsiteY125" fmla="*/ 291655 h 516921"/>
                  <a:gd name="connsiteX126" fmla="*/ 80010 w 444912"/>
                  <a:gd name="connsiteY126" fmla="*/ 278892 h 516921"/>
                  <a:gd name="connsiteX127" fmla="*/ 74676 w 444912"/>
                  <a:gd name="connsiteY127" fmla="*/ 276416 h 516921"/>
                  <a:gd name="connsiteX128" fmla="*/ 76009 w 444912"/>
                  <a:gd name="connsiteY128" fmla="*/ 262890 h 516921"/>
                  <a:gd name="connsiteX129" fmla="*/ 56388 w 444912"/>
                  <a:gd name="connsiteY129" fmla="*/ 245459 h 516921"/>
                  <a:gd name="connsiteX130" fmla="*/ 55626 w 444912"/>
                  <a:gd name="connsiteY130" fmla="*/ 239459 h 516921"/>
                  <a:gd name="connsiteX131" fmla="*/ 66294 w 444912"/>
                  <a:gd name="connsiteY131" fmla="*/ 223171 h 516921"/>
                  <a:gd name="connsiteX132" fmla="*/ 42672 w 444912"/>
                  <a:gd name="connsiteY132" fmla="*/ 198977 h 516921"/>
                  <a:gd name="connsiteX133" fmla="*/ 49530 w 444912"/>
                  <a:gd name="connsiteY133" fmla="*/ 174879 h 516921"/>
                  <a:gd name="connsiteX134" fmla="*/ 33814 w 444912"/>
                  <a:gd name="connsiteY134" fmla="*/ 160497 h 516921"/>
                  <a:gd name="connsiteX135" fmla="*/ 51816 w 444912"/>
                  <a:gd name="connsiteY135" fmla="*/ 157163 h 516921"/>
                  <a:gd name="connsiteX136" fmla="*/ 54578 w 444912"/>
                  <a:gd name="connsiteY136" fmla="*/ 137827 h 516921"/>
                  <a:gd name="connsiteX137" fmla="*/ 35719 w 444912"/>
                  <a:gd name="connsiteY137" fmla="*/ 124301 h 516921"/>
                  <a:gd name="connsiteX138" fmla="*/ 35623 w 444912"/>
                  <a:gd name="connsiteY138" fmla="*/ 96584 h 516921"/>
                  <a:gd name="connsiteX139" fmla="*/ 30289 w 444912"/>
                  <a:gd name="connsiteY139" fmla="*/ 92202 h 516921"/>
                  <a:gd name="connsiteX140" fmla="*/ 32766 w 444912"/>
                  <a:gd name="connsiteY140" fmla="*/ 86296 h 516921"/>
                  <a:gd name="connsiteX141" fmla="*/ 22193 w 444912"/>
                  <a:gd name="connsiteY141" fmla="*/ 80200 h 516921"/>
                  <a:gd name="connsiteX142" fmla="*/ 24670 w 444912"/>
                  <a:gd name="connsiteY142" fmla="*/ 67628 h 516921"/>
                  <a:gd name="connsiteX143" fmla="*/ 16764 w 444912"/>
                  <a:gd name="connsiteY143" fmla="*/ 57912 h 516921"/>
                  <a:gd name="connsiteX144" fmla="*/ 11239 w 444912"/>
                  <a:gd name="connsiteY144" fmla="*/ 37624 h 516921"/>
                  <a:gd name="connsiteX145" fmla="*/ 0 w 444912"/>
                  <a:gd name="connsiteY145" fmla="*/ 28861 h 516921"/>
                  <a:gd name="connsiteX146" fmla="*/ 2191 w 444912"/>
                  <a:gd name="connsiteY146" fmla="*/ 24193 h 516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</a:cxnLst>
                <a:rect l="l" t="t" r="r" b="b"/>
                <a:pathLst>
                  <a:path w="444912" h="516921">
                    <a:moveTo>
                      <a:pt x="417957" y="315087"/>
                    </a:moveTo>
                    <a:lnTo>
                      <a:pt x="422338" y="315468"/>
                    </a:lnTo>
                    <a:lnTo>
                      <a:pt x="422338" y="315468"/>
                    </a:lnTo>
                    <a:lnTo>
                      <a:pt x="427577" y="352330"/>
                    </a:lnTo>
                    <a:lnTo>
                      <a:pt x="424910" y="359950"/>
                    </a:lnTo>
                    <a:lnTo>
                      <a:pt x="444913" y="376524"/>
                    </a:lnTo>
                    <a:lnTo>
                      <a:pt x="443484" y="390334"/>
                    </a:lnTo>
                    <a:lnTo>
                      <a:pt x="433292" y="395002"/>
                    </a:lnTo>
                    <a:lnTo>
                      <a:pt x="428911" y="397573"/>
                    </a:lnTo>
                    <a:lnTo>
                      <a:pt x="420148" y="393002"/>
                    </a:lnTo>
                    <a:lnTo>
                      <a:pt x="417385" y="362045"/>
                    </a:lnTo>
                    <a:lnTo>
                      <a:pt x="414433" y="365284"/>
                    </a:lnTo>
                    <a:lnTo>
                      <a:pt x="414433" y="365284"/>
                    </a:lnTo>
                    <a:lnTo>
                      <a:pt x="412147" y="364141"/>
                    </a:lnTo>
                    <a:lnTo>
                      <a:pt x="412147" y="364141"/>
                    </a:lnTo>
                    <a:lnTo>
                      <a:pt x="397383" y="347091"/>
                    </a:lnTo>
                    <a:lnTo>
                      <a:pt x="405003" y="332518"/>
                    </a:lnTo>
                    <a:lnTo>
                      <a:pt x="403765" y="325469"/>
                    </a:lnTo>
                    <a:lnTo>
                      <a:pt x="416623" y="314896"/>
                    </a:lnTo>
                    <a:lnTo>
                      <a:pt x="416623" y="314896"/>
                    </a:lnTo>
                    <a:lnTo>
                      <a:pt x="417957" y="315087"/>
                    </a:lnTo>
                    <a:close/>
                    <a:moveTo>
                      <a:pt x="409575" y="251079"/>
                    </a:moveTo>
                    <a:lnTo>
                      <a:pt x="416719" y="251556"/>
                    </a:lnTo>
                    <a:lnTo>
                      <a:pt x="411385" y="262700"/>
                    </a:lnTo>
                    <a:lnTo>
                      <a:pt x="399097" y="263938"/>
                    </a:lnTo>
                    <a:lnTo>
                      <a:pt x="396430" y="268700"/>
                    </a:lnTo>
                    <a:lnTo>
                      <a:pt x="400145" y="280511"/>
                    </a:lnTo>
                    <a:lnTo>
                      <a:pt x="406146" y="278892"/>
                    </a:lnTo>
                    <a:lnTo>
                      <a:pt x="408622" y="293370"/>
                    </a:lnTo>
                    <a:lnTo>
                      <a:pt x="404050" y="313563"/>
                    </a:lnTo>
                    <a:lnTo>
                      <a:pt x="394240" y="318040"/>
                    </a:lnTo>
                    <a:lnTo>
                      <a:pt x="395764" y="346806"/>
                    </a:lnTo>
                    <a:lnTo>
                      <a:pt x="379762" y="345186"/>
                    </a:lnTo>
                    <a:lnTo>
                      <a:pt x="377666" y="336899"/>
                    </a:lnTo>
                    <a:lnTo>
                      <a:pt x="383286" y="304800"/>
                    </a:lnTo>
                    <a:lnTo>
                      <a:pt x="392049" y="306038"/>
                    </a:lnTo>
                    <a:lnTo>
                      <a:pt x="394335" y="301466"/>
                    </a:lnTo>
                    <a:lnTo>
                      <a:pt x="390430" y="295751"/>
                    </a:lnTo>
                    <a:lnTo>
                      <a:pt x="386620" y="299466"/>
                    </a:lnTo>
                    <a:lnTo>
                      <a:pt x="386620" y="299466"/>
                    </a:lnTo>
                    <a:lnTo>
                      <a:pt x="386620" y="299466"/>
                    </a:lnTo>
                    <a:lnTo>
                      <a:pt x="386620" y="299466"/>
                    </a:lnTo>
                    <a:lnTo>
                      <a:pt x="390144" y="276225"/>
                    </a:lnTo>
                    <a:lnTo>
                      <a:pt x="387286" y="263080"/>
                    </a:lnTo>
                    <a:lnTo>
                      <a:pt x="406336" y="258985"/>
                    </a:lnTo>
                    <a:lnTo>
                      <a:pt x="406336" y="258985"/>
                    </a:lnTo>
                    <a:lnTo>
                      <a:pt x="409575" y="251079"/>
                    </a:lnTo>
                    <a:close/>
                    <a:moveTo>
                      <a:pt x="2191" y="24193"/>
                    </a:moveTo>
                    <a:lnTo>
                      <a:pt x="32099" y="23432"/>
                    </a:lnTo>
                    <a:lnTo>
                      <a:pt x="47053" y="1905"/>
                    </a:lnTo>
                    <a:lnTo>
                      <a:pt x="64389" y="5715"/>
                    </a:lnTo>
                    <a:lnTo>
                      <a:pt x="71723" y="953"/>
                    </a:lnTo>
                    <a:lnTo>
                      <a:pt x="83629" y="5239"/>
                    </a:lnTo>
                    <a:lnTo>
                      <a:pt x="99060" y="0"/>
                    </a:lnTo>
                    <a:lnTo>
                      <a:pt x="120586" y="7239"/>
                    </a:lnTo>
                    <a:lnTo>
                      <a:pt x="144875" y="2953"/>
                    </a:lnTo>
                    <a:lnTo>
                      <a:pt x="163449" y="21431"/>
                    </a:lnTo>
                    <a:lnTo>
                      <a:pt x="202025" y="36672"/>
                    </a:lnTo>
                    <a:lnTo>
                      <a:pt x="217646" y="32766"/>
                    </a:lnTo>
                    <a:lnTo>
                      <a:pt x="233553" y="20193"/>
                    </a:lnTo>
                    <a:lnTo>
                      <a:pt x="263842" y="15335"/>
                    </a:lnTo>
                    <a:lnTo>
                      <a:pt x="263842" y="15335"/>
                    </a:lnTo>
                    <a:lnTo>
                      <a:pt x="252984" y="60293"/>
                    </a:lnTo>
                    <a:lnTo>
                      <a:pt x="264890" y="54293"/>
                    </a:lnTo>
                    <a:lnTo>
                      <a:pt x="282797" y="57150"/>
                    </a:lnTo>
                    <a:lnTo>
                      <a:pt x="288988" y="62865"/>
                    </a:lnTo>
                    <a:lnTo>
                      <a:pt x="288703" y="69723"/>
                    </a:lnTo>
                    <a:lnTo>
                      <a:pt x="300895" y="74581"/>
                    </a:lnTo>
                    <a:lnTo>
                      <a:pt x="300895" y="74581"/>
                    </a:lnTo>
                    <a:lnTo>
                      <a:pt x="294227" y="86583"/>
                    </a:lnTo>
                    <a:lnTo>
                      <a:pt x="265557" y="106394"/>
                    </a:lnTo>
                    <a:lnTo>
                      <a:pt x="267652" y="159734"/>
                    </a:lnTo>
                    <a:lnTo>
                      <a:pt x="284321" y="240602"/>
                    </a:lnTo>
                    <a:lnTo>
                      <a:pt x="302514" y="258985"/>
                    </a:lnTo>
                    <a:lnTo>
                      <a:pt x="309563" y="260985"/>
                    </a:lnTo>
                    <a:lnTo>
                      <a:pt x="316801" y="254318"/>
                    </a:lnTo>
                    <a:lnTo>
                      <a:pt x="315373" y="273844"/>
                    </a:lnTo>
                    <a:lnTo>
                      <a:pt x="333280" y="310039"/>
                    </a:lnTo>
                    <a:lnTo>
                      <a:pt x="335851" y="324231"/>
                    </a:lnTo>
                    <a:lnTo>
                      <a:pt x="345757" y="328708"/>
                    </a:lnTo>
                    <a:lnTo>
                      <a:pt x="363188" y="347663"/>
                    </a:lnTo>
                    <a:lnTo>
                      <a:pt x="363569" y="357188"/>
                    </a:lnTo>
                    <a:lnTo>
                      <a:pt x="371284" y="356902"/>
                    </a:lnTo>
                    <a:lnTo>
                      <a:pt x="380143" y="347186"/>
                    </a:lnTo>
                    <a:lnTo>
                      <a:pt x="388906" y="352901"/>
                    </a:lnTo>
                    <a:lnTo>
                      <a:pt x="399193" y="353283"/>
                    </a:lnTo>
                    <a:lnTo>
                      <a:pt x="412813" y="371190"/>
                    </a:lnTo>
                    <a:lnTo>
                      <a:pt x="412813" y="371190"/>
                    </a:lnTo>
                    <a:lnTo>
                      <a:pt x="413385" y="372999"/>
                    </a:lnTo>
                    <a:lnTo>
                      <a:pt x="413385" y="372999"/>
                    </a:lnTo>
                    <a:lnTo>
                      <a:pt x="410527" y="378905"/>
                    </a:lnTo>
                    <a:lnTo>
                      <a:pt x="400240" y="382905"/>
                    </a:lnTo>
                    <a:lnTo>
                      <a:pt x="402717" y="396812"/>
                    </a:lnTo>
                    <a:lnTo>
                      <a:pt x="387477" y="400526"/>
                    </a:lnTo>
                    <a:lnTo>
                      <a:pt x="389953" y="414624"/>
                    </a:lnTo>
                    <a:lnTo>
                      <a:pt x="374142" y="426720"/>
                    </a:lnTo>
                    <a:lnTo>
                      <a:pt x="366903" y="440246"/>
                    </a:lnTo>
                    <a:lnTo>
                      <a:pt x="354425" y="439484"/>
                    </a:lnTo>
                    <a:lnTo>
                      <a:pt x="348424" y="447390"/>
                    </a:lnTo>
                    <a:lnTo>
                      <a:pt x="342138" y="444437"/>
                    </a:lnTo>
                    <a:lnTo>
                      <a:pt x="326803" y="450914"/>
                    </a:lnTo>
                    <a:lnTo>
                      <a:pt x="315087" y="450532"/>
                    </a:lnTo>
                    <a:lnTo>
                      <a:pt x="283655" y="462343"/>
                    </a:lnTo>
                    <a:lnTo>
                      <a:pt x="271748" y="479298"/>
                    </a:lnTo>
                    <a:lnTo>
                      <a:pt x="242983" y="468630"/>
                    </a:lnTo>
                    <a:lnTo>
                      <a:pt x="232791" y="477964"/>
                    </a:lnTo>
                    <a:lnTo>
                      <a:pt x="212026" y="486633"/>
                    </a:lnTo>
                    <a:lnTo>
                      <a:pt x="213931" y="504540"/>
                    </a:lnTo>
                    <a:lnTo>
                      <a:pt x="207835" y="505873"/>
                    </a:lnTo>
                    <a:lnTo>
                      <a:pt x="207835" y="505873"/>
                    </a:lnTo>
                    <a:lnTo>
                      <a:pt x="196596" y="504825"/>
                    </a:lnTo>
                    <a:lnTo>
                      <a:pt x="189643" y="516922"/>
                    </a:lnTo>
                    <a:lnTo>
                      <a:pt x="187071" y="508349"/>
                    </a:lnTo>
                    <a:lnTo>
                      <a:pt x="170402" y="501968"/>
                    </a:lnTo>
                    <a:lnTo>
                      <a:pt x="170402" y="501968"/>
                    </a:lnTo>
                    <a:lnTo>
                      <a:pt x="146113" y="465963"/>
                    </a:lnTo>
                    <a:lnTo>
                      <a:pt x="145542" y="448151"/>
                    </a:lnTo>
                    <a:lnTo>
                      <a:pt x="138303" y="443579"/>
                    </a:lnTo>
                    <a:lnTo>
                      <a:pt x="128683" y="419958"/>
                    </a:lnTo>
                    <a:lnTo>
                      <a:pt x="137160" y="403956"/>
                    </a:lnTo>
                    <a:lnTo>
                      <a:pt x="132302" y="370999"/>
                    </a:lnTo>
                    <a:lnTo>
                      <a:pt x="110680" y="363760"/>
                    </a:lnTo>
                    <a:lnTo>
                      <a:pt x="110395" y="348329"/>
                    </a:lnTo>
                    <a:lnTo>
                      <a:pt x="104299" y="340138"/>
                    </a:lnTo>
                    <a:lnTo>
                      <a:pt x="108394" y="325374"/>
                    </a:lnTo>
                    <a:lnTo>
                      <a:pt x="82867" y="291655"/>
                    </a:lnTo>
                    <a:lnTo>
                      <a:pt x="80010" y="278892"/>
                    </a:lnTo>
                    <a:lnTo>
                      <a:pt x="74676" y="276416"/>
                    </a:lnTo>
                    <a:lnTo>
                      <a:pt x="76009" y="262890"/>
                    </a:lnTo>
                    <a:lnTo>
                      <a:pt x="56388" y="245459"/>
                    </a:lnTo>
                    <a:lnTo>
                      <a:pt x="55626" y="239459"/>
                    </a:lnTo>
                    <a:lnTo>
                      <a:pt x="66294" y="223171"/>
                    </a:lnTo>
                    <a:lnTo>
                      <a:pt x="42672" y="198977"/>
                    </a:lnTo>
                    <a:lnTo>
                      <a:pt x="49530" y="174879"/>
                    </a:lnTo>
                    <a:lnTo>
                      <a:pt x="33814" y="160497"/>
                    </a:lnTo>
                    <a:lnTo>
                      <a:pt x="51816" y="157163"/>
                    </a:lnTo>
                    <a:lnTo>
                      <a:pt x="54578" y="137827"/>
                    </a:lnTo>
                    <a:lnTo>
                      <a:pt x="35719" y="124301"/>
                    </a:lnTo>
                    <a:lnTo>
                      <a:pt x="35623" y="96584"/>
                    </a:lnTo>
                    <a:lnTo>
                      <a:pt x="30289" y="92202"/>
                    </a:lnTo>
                    <a:lnTo>
                      <a:pt x="32766" y="86296"/>
                    </a:lnTo>
                    <a:lnTo>
                      <a:pt x="22193" y="80200"/>
                    </a:lnTo>
                    <a:lnTo>
                      <a:pt x="24670" y="67628"/>
                    </a:lnTo>
                    <a:lnTo>
                      <a:pt x="16764" y="57912"/>
                    </a:lnTo>
                    <a:lnTo>
                      <a:pt x="11239" y="37624"/>
                    </a:lnTo>
                    <a:lnTo>
                      <a:pt x="0" y="28861"/>
                    </a:lnTo>
                    <a:lnTo>
                      <a:pt x="2191" y="24193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任意多边形: 形状 78"/>
              <p:cNvSpPr/>
              <p:nvPr>
                <p:custDataLst>
                  <p:tags r:id="rId131"/>
                </p:custDataLst>
              </p:nvPr>
            </p:nvSpPr>
            <p:spPr>
              <a:xfrm>
                <a:off x="6013" y="7046"/>
                <a:ext cx="51" cy="36"/>
              </a:xfrm>
              <a:custGeom>
                <a:avLst/>
                <a:gdLst>
                  <a:gd name="connsiteX0" fmla="*/ 170402 w 453580"/>
                  <a:gd name="connsiteY0" fmla="*/ 0 h 258222"/>
                  <a:gd name="connsiteX1" fmla="*/ 219932 w 453580"/>
                  <a:gd name="connsiteY1" fmla="*/ 31623 h 258222"/>
                  <a:gd name="connsiteX2" fmla="*/ 276511 w 453580"/>
                  <a:gd name="connsiteY2" fmla="*/ 42576 h 258222"/>
                  <a:gd name="connsiteX3" fmla="*/ 314896 w 453580"/>
                  <a:gd name="connsiteY3" fmla="*/ 57817 h 258222"/>
                  <a:gd name="connsiteX4" fmla="*/ 325850 w 453580"/>
                  <a:gd name="connsiteY4" fmla="*/ 55816 h 258222"/>
                  <a:gd name="connsiteX5" fmla="*/ 337756 w 453580"/>
                  <a:gd name="connsiteY5" fmla="*/ 68008 h 258222"/>
                  <a:gd name="connsiteX6" fmla="*/ 345757 w 453580"/>
                  <a:gd name="connsiteY6" fmla="*/ 67818 h 258222"/>
                  <a:gd name="connsiteX7" fmla="*/ 453580 w 453580"/>
                  <a:gd name="connsiteY7" fmla="*/ 240887 h 258222"/>
                  <a:gd name="connsiteX8" fmla="*/ 453580 w 453580"/>
                  <a:gd name="connsiteY8" fmla="*/ 240887 h 258222"/>
                  <a:gd name="connsiteX9" fmla="*/ 440817 w 453580"/>
                  <a:gd name="connsiteY9" fmla="*/ 246793 h 258222"/>
                  <a:gd name="connsiteX10" fmla="*/ 418243 w 453580"/>
                  <a:gd name="connsiteY10" fmla="*/ 242888 h 258222"/>
                  <a:gd name="connsiteX11" fmla="*/ 407765 w 453580"/>
                  <a:gd name="connsiteY11" fmla="*/ 225266 h 258222"/>
                  <a:gd name="connsiteX12" fmla="*/ 411861 w 453580"/>
                  <a:gd name="connsiteY12" fmla="*/ 222218 h 258222"/>
                  <a:gd name="connsiteX13" fmla="*/ 406717 w 453580"/>
                  <a:gd name="connsiteY13" fmla="*/ 216694 h 258222"/>
                  <a:gd name="connsiteX14" fmla="*/ 408908 w 453580"/>
                  <a:gd name="connsiteY14" fmla="*/ 210121 h 258222"/>
                  <a:gd name="connsiteX15" fmla="*/ 395954 w 453580"/>
                  <a:gd name="connsiteY15" fmla="*/ 212503 h 258222"/>
                  <a:gd name="connsiteX16" fmla="*/ 393287 w 453580"/>
                  <a:gd name="connsiteY16" fmla="*/ 203168 h 258222"/>
                  <a:gd name="connsiteX17" fmla="*/ 390906 w 453580"/>
                  <a:gd name="connsiteY17" fmla="*/ 210312 h 258222"/>
                  <a:gd name="connsiteX18" fmla="*/ 389572 w 453580"/>
                  <a:gd name="connsiteY18" fmla="*/ 204597 h 258222"/>
                  <a:gd name="connsiteX19" fmla="*/ 381571 w 453580"/>
                  <a:gd name="connsiteY19" fmla="*/ 204788 h 258222"/>
                  <a:gd name="connsiteX20" fmla="*/ 358712 w 453580"/>
                  <a:gd name="connsiteY20" fmla="*/ 214503 h 258222"/>
                  <a:gd name="connsiteX21" fmla="*/ 356711 w 453580"/>
                  <a:gd name="connsiteY21" fmla="*/ 226790 h 258222"/>
                  <a:gd name="connsiteX22" fmla="*/ 371189 w 453580"/>
                  <a:gd name="connsiteY22" fmla="*/ 238030 h 258222"/>
                  <a:gd name="connsiteX23" fmla="*/ 368713 w 453580"/>
                  <a:gd name="connsiteY23" fmla="*/ 248126 h 258222"/>
                  <a:gd name="connsiteX24" fmla="*/ 368713 w 453580"/>
                  <a:gd name="connsiteY24" fmla="*/ 248126 h 258222"/>
                  <a:gd name="connsiteX25" fmla="*/ 350996 w 453580"/>
                  <a:gd name="connsiteY25" fmla="*/ 258223 h 258222"/>
                  <a:gd name="connsiteX26" fmla="*/ 331851 w 453580"/>
                  <a:gd name="connsiteY26" fmla="*/ 254127 h 258222"/>
                  <a:gd name="connsiteX27" fmla="*/ 320421 w 453580"/>
                  <a:gd name="connsiteY27" fmla="*/ 240792 h 258222"/>
                  <a:gd name="connsiteX28" fmla="*/ 320992 w 453580"/>
                  <a:gd name="connsiteY28" fmla="*/ 230219 h 258222"/>
                  <a:gd name="connsiteX29" fmla="*/ 311753 w 453580"/>
                  <a:gd name="connsiteY29" fmla="*/ 222885 h 258222"/>
                  <a:gd name="connsiteX30" fmla="*/ 298037 w 453580"/>
                  <a:gd name="connsiteY30" fmla="*/ 224980 h 258222"/>
                  <a:gd name="connsiteX31" fmla="*/ 293846 w 453580"/>
                  <a:gd name="connsiteY31" fmla="*/ 229648 h 258222"/>
                  <a:gd name="connsiteX32" fmla="*/ 282226 w 453580"/>
                  <a:gd name="connsiteY32" fmla="*/ 227457 h 258222"/>
                  <a:gd name="connsiteX33" fmla="*/ 282226 w 453580"/>
                  <a:gd name="connsiteY33" fmla="*/ 227457 h 258222"/>
                  <a:gd name="connsiteX34" fmla="*/ 282130 w 453580"/>
                  <a:gd name="connsiteY34" fmla="*/ 233363 h 258222"/>
                  <a:gd name="connsiteX35" fmla="*/ 282130 w 453580"/>
                  <a:gd name="connsiteY35" fmla="*/ 233363 h 258222"/>
                  <a:gd name="connsiteX36" fmla="*/ 277178 w 453580"/>
                  <a:gd name="connsiteY36" fmla="*/ 240887 h 258222"/>
                  <a:gd name="connsiteX37" fmla="*/ 261842 w 453580"/>
                  <a:gd name="connsiteY37" fmla="*/ 229076 h 258222"/>
                  <a:gd name="connsiteX38" fmla="*/ 238601 w 453580"/>
                  <a:gd name="connsiteY38" fmla="*/ 246316 h 258222"/>
                  <a:gd name="connsiteX39" fmla="*/ 208979 w 453580"/>
                  <a:gd name="connsiteY39" fmla="*/ 250317 h 258222"/>
                  <a:gd name="connsiteX40" fmla="*/ 206407 w 453580"/>
                  <a:gd name="connsiteY40" fmla="*/ 255270 h 258222"/>
                  <a:gd name="connsiteX41" fmla="*/ 192977 w 453580"/>
                  <a:gd name="connsiteY41" fmla="*/ 246126 h 258222"/>
                  <a:gd name="connsiteX42" fmla="*/ 184118 w 453580"/>
                  <a:gd name="connsiteY42" fmla="*/ 246507 h 258222"/>
                  <a:gd name="connsiteX43" fmla="*/ 176308 w 453580"/>
                  <a:gd name="connsiteY43" fmla="*/ 224980 h 258222"/>
                  <a:gd name="connsiteX44" fmla="*/ 175831 w 453580"/>
                  <a:gd name="connsiteY44" fmla="*/ 216217 h 258222"/>
                  <a:gd name="connsiteX45" fmla="*/ 182785 w 453580"/>
                  <a:gd name="connsiteY45" fmla="*/ 212121 h 258222"/>
                  <a:gd name="connsiteX46" fmla="*/ 172974 w 453580"/>
                  <a:gd name="connsiteY46" fmla="*/ 179165 h 258222"/>
                  <a:gd name="connsiteX47" fmla="*/ 178879 w 453580"/>
                  <a:gd name="connsiteY47" fmla="*/ 176593 h 258222"/>
                  <a:gd name="connsiteX48" fmla="*/ 174212 w 453580"/>
                  <a:gd name="connsiteY48" fmla="*/ 172688 h 258222"/>
                  <a:gd name="connsiteX49" fmla="*/ 165163 w 453580"/>
                  <a:gd name="connsiteY49" fmla="*/ 188880 h 258222"/>
                  <a:gd name="connsiteX50" fmla="*/ 142113 w 453580"/>
                  <a:gd name="connsiteY50" fmla="*/ 203645 h 258222"/>
                  <a:gd name="connsiteX51" fmla="*/ 125921 w 453580"/>
                  <a:gd name="connsiteY51" fmla="*/ 228600 h 258222"/>
                  <a:gd name="connsiteX52" fmla="*/ 73628 w 453580"/>
                  <a:gd name="connsiteY52" fmla="*/ 220027 h 258222"/>
                  <a:gd name="connsiteX53" fmla="*/ 57245 w 453580"/>
                  <a:gd name="connsiteY53" fmla="*/ 207454 h 258222"/>
                  <a:gd name="connsiteX54" fmla="*/ 57245 w 453580"/>
                  <a:gd name="connsiteY54" fmla="*/ 207454 h 258222"/>
                  <a:gd name="connsiteX55" fmla="*/ 25527 w 453580"/>
                  <a:gd name="connsiteY55" fmla="*/ 180308 h 258222"/>
                  <a:gd name="connsiteX56" fmla="*/ 23908 w 453580"/>
                  <a:gd name="connsiteY56" fmla="*/ 150590 h 258222"/>
                  <a:gd name="connsiteX57" fmla="*/ 0 w 453580"/>
                  <a:gd name="connsiteY57" fmla="*/ 145256 h 258222"/>
                  <a:gd name="connsiteX58" fmla="*/ 8668 w 453580"/>
                  <a:gd name="connsiteY58" fmla="*/ 133826 h 258222"/>
                  <a:gd name="connsiteX59" fmla="*/ 6667 w 453580"/>
                  <a:gd name="connsiteY59" fmla="*/ 110966 h 258222"/>
                  <a:gd name="connsiteX60" fmla="*/ 24670 w 453580"/>
                  <a:gd name="connsiteY60" fmla="*/ 94773 h 258222"/>
                  <a:gd name="connsiteX61" fmla="*/ 28861 w 453580"/>
                  <a:gd name="connsiteY61" fmla="*/ 78581 h 258222"/>
                  <a:gd name="connsiteX62" fmla="*/ 35338 w 453580"/>
                  <a:gd name="connsiteY62" fmla="*/ 79534 h 258222"/>
                  <a:gd name="connsiteX63" fmla="*/ 15716 w 453580"/>
                  <a:gd name="connsiteY63" fmla="*/ 72104 h 258222"/>
                  <a:gd name="connsiteX64" fmla="*/ 16573 w 453580"/>
                  <a:gd name="connsiteY64" fmla="*/ 66580 h 258222"/>
                  <a:gd name="connsiteX65" fmla="*/ 28099 w 453580"/>
                  <a:gd name="connsiteY65" fmla="*/ 64484 h 258222"/>
                  <a:gd name="connsiteX66" fmla="*/ 28384 w 453580"/>
                  <a:gd name="connsiteY66" fmla="*/ 60960 h 258222"/>
                  <a:gd name="connsiteX67" fmla="*/ 28384 w 453580"/>
                  <a:gd name="connsiteY67" fmla="*/ 60960 h 258222"/>
                  <a:gd name="connsiteX68" fmla="*/ 107537 w 453580"/>
                  <a:gd name="connsiteY68" fmla="*/ 55436 h 258222"/>
                  <a:gd name="connsiteX69" fmla="*/ 133826 w 453580"/>
                  <a:gd name="connsiteY69" fmla="*/ 45720 h 258222"/>
                  <a:gd name="connsiteX70" fmla="*/ 153067 w 453580"/>
                  <a:gd name="connsiteY70" fmla="*/ 31528 h 258222"/>
                  <a:gd name="connsiteX71" fmla="*/ 170497 w 453580"/>
                  <a:gd name="connsiteY71" fmla="*/ 38481 h 258222"/>
                  <a:gd name="connsiteX72" fmla="*/ 168688 w 453580"/>
                  <a:gd name="connsiteY72" fmla="*/ 43624 h 258222"/>
                  <a:gd name="connsiteX73" fmla="*/ 173069 w 453580"/>
                  <a:gd name="connsiteY73" fmla="*/ 47339 h 258222"/>
                  <a:gd name="connsiteX74" fmla="*/ 186214 w 453580"/>
                  <a:gd name="connsiteY74" fmla="*/ 41720 h 258222"/>
                  <a:gd name="connsiteX75" fmla="*/ 201549 w 453580"/>
                  <a:gd name="connsiteY75" fmla="*/ 49339 h 258222"/>
                  <a:gd name="connsiteX76" fmla="*/ 211264 w 453580"/>
                  <a:gd name="connsiteY76" fmla="*/ 40291 h 258222"/>
                  <a:gd name="connsiteX77" fmla="*/ 208121 w 453580"/>
                  <a:gd name="connsiteY77" fmla="*/ 27717 h 258222"/>
                  <a:gd name="connsiteX78" fmla="*/ 199454 w 453580"/>
                  <a:gd name="connsiteY78" fmla="*/ 25717 h 258222"/>
                  <a:gd name="connsiteX79" fmla="*/ 196120 w 453580"/>
                  <a:gd name="connsiteY79" fmla="*/ 15526 h 258222"/>
                  <a:gd name="connsiteX80" fmla="*/ 189452 w 453580"/>
                  <a:gd name="connsiteY80" fmla="*/ 18955 h 258222"/>
                  <a:gd name="connsiteX81" fmla="*/ 181642 w 453580"/>
                  <a:gd name="connsiteY81" fmla="*/ 15335 h 258222"/>
                  <a:gd name="connsiteX82" fmla="*/ 178308 w 453580"/>
                  <a:gd name="connsiteY82" fmla="*/ 9430 h 258222"/>
                  <a:gd name="connsiteX83" fmla="*/ 170974 w 453580"/>
                  <a:gd name="connsiteY83" fmla="*/ 8763 h 258222"/>
                  <a:gd name="connsiteX84" fmla="*/ 173641 w 453580"/>
                  <a:gd name="connsiteY84" fmla="*/ 5715 h 258222"/>
                  <a:gd name="connsiteX85" fmla="*/ 170402 w 453580"/>
                  <a:gd name="connsiteY85" fmla="*/ 2191 h 258222"/>
                  <a:gd name="connsiteX86" fmla="*/ 143161 w 453580"/>
                  <a:gd name="connsiteY86" fmla="*/ 10382 h 258222"/>
                  <a:gd name="connsiteX87" fmla="*/ 145637 w 453580"/>
                  <a:gd name="connsiteY87" fmla="*/ 5905 h 258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453580" h="258222">
                    <a:moveTo>
                      <a:pt x="170402" y="0"/>
                    </a:moveTo>
                    <a:lnTo>
                      <a:pt x="219932" y="31623"/>
                    </a:lnTo>
                    <a:lnTo>
                      <a:pt x="276511" y="42576"/>
                    </a:lnTo>
                    <a:lnTo>
                      <a:pt x="314896" y="57817"/>
                    </a:lnTo>
                    <a:lnTo>
                      <a:pt x="325850" y="55816"/>
                    </a:lnTo>
                    <a:lnTo>
                      <a:pt x="337756" y="68008"/>
                    </a:lnTo>
                    <a:lnTo>
                      <a:pt x="345757" y="67818"/>
                    </a:lnTo>
                    <a:lnTo>
                      <a:pt x="453580" y="240887"/>
                    </a:lnTo>
                    <a:lnTo>
                      <a:pt x="453580" y="240887"/>
                    </a:lnTo>
                    <a:lnTo>
                      <a:pt x="440817" y="246793"/>
                    </a:lnTo>
                    <a:lnTo>
                      <a:pt x="418243" y="242888"/>
                    </a:lnTo>
                    <a:lnTo>
                      <a:pt x="407765" y="225266"/>
                    </a:lnTo>
                    <a:lnTo>
                      <a:pt x="411861" y="222218"/>
                    </a:lnTo>
                    <a:lnTo>
                      <a:pt x="406717" y="216694"/>
                    </a:lnTo>
                    <a:lnTo>
                      <a:pt x="408908" y="210121"/>
                    </a:lnTo>
                    <a:lnTo>
                      <a:pt x="395954" y="212503"/>
                    </a:lnTo>
                    <a:lnTo>
                      <a:pt x="393287" y="203168"/>
                    </a:lnTo>
                    <a:lnTo>
                      <a:pt x="390906" y="210312"/>
                    </a:lnTo>
                    <a:lnTo>
                      <a:pt x="389572" y="204597"/>
                    </a:lnTo>
                    <a:lnTo>
                      <a:pt x="381571" y="204788"/>
                    </a:lnTo>
                    <a:lnTo>
                      <a:pt x="358712" y="214503"/>
                    </a:lnTo>
                    <a:lnTo>
                      <a:pt x="356711" y="226790"/>
                    </a:lnTo>
                    <a:lnTo>
                      <a:pt x="371189" y="238030"/>
                    </a:lnTo>
                    <a:lnTo>
                      <a:pt x="368713" y="248126"/>
                    </a:lnTo>
                    <a:lnTo>
                      <a:pt x="368713" y="248126"/>
                    </a:lnTo>
                    <a:lnTo>
                      <a:pt x="350996" y="258223"/>
                    </a:lnTo>
                    <a:lnTo>
                      <a:pt x="331851" y="254127"/>
                    </a:lnTo>
                    <a:lnTo>
                      <a:pt x="320421" y="240792"/>
                    </a:lnTo>
                    <a:lnTo>
                      <a:pt x="320992" y="230219"/>
                    </a:lnTo>
                    <a:lnTo>
                      <a:pt x="311753" y="222885"/>
                    </a:lnTo>
                    <a:lnTo>
                      <a:pt x="298037" y="224980"/>
                    </a:lnTo>
                    <a:lnTo>
                      <a:pt x="293846" y="229648"/>
                    </a:lnTo>
                    <a:lnTo>
                      <a:pt x="282226" y="227457"/>
                    </a:lnTo>
                    <a:lnTo>
                      <a:pt x="282226" y="227457"/>
                    </a:lnTo>
                    <a:lnTo>
                      <a:pt x="282130" y="233363"/>
                    </a:lnTo>
                    <a:lnTo>
                      <a:pt x="282130" y="233363"/>
                    </a:lnTo>
                    <a:lnTo>
                      <a:pt x="277178" y="240887"/>
                    </a:lnTo>
                    <a:lnTo>
                      <a:pt x="261842" y="229076"/>
                    </a:lnTo>
                    <a:lnTo>
                      <a:pt x="238601" y="246316"/>
                    </a:lnTo>
                    <a:lnTo>
                      <a:pt x="208979" y="250317"/>
                    </a:lnTo>
                    <a:lnTo>
                      <a:pt x="206407" y="255270"/>
                    </a:lnTo>
                    <a:lnTo>
                      <a:pt x="192977" y="246126"/>
                    </a:lnTo>
                    <a:lnTo>
                      <a:pt x="184118" y="246507"/>
                    </a:lnTo>
                    <a:lnTo>
                      <a:pt x="176308" y="224980"/>
                    </a:lnTo>
                    <a:lnTo>
                      <a:pt x="175831" y="216217"/>
                    </a:lnTo>
                    <a:lnTo>
                      <a:pt x="182785" y="212121"/>
                    </a:lnTo>
                    <a:lnTo>
                      <a:pt x="172974" y="179165"/>
                    </a:lnTo>
                    <a:lnTo>
                      <a:pt x="178879" y="176593"/>
                    </a:lnTo>
                    <a:lnTo>
                      <a:pt x="174212" y="172688"/>
                    </a:lnTo>
                    <a:lnTo>
                      <a:pt x="165163" y="188880"/>
                    </a:lnTo>
                    <a:lnTo>
                      <a:pt x="142113" y="203645"/>
                    </a:lnTo>
                    <a:lnTo>
                      <a:pt x="125921" y="228600"/>
                    </a:lnTo>
                    <a:lnTo>
                      <a:pt x="73628" y="220027"/>
                    </a:lnTo>
                    <a:lnTo>
                      <a:pt x="57245" y="207454"/>
                    </a:lnTo>
                    <a:lnTo>
                      <a:pt x="57245" y="207454"/>
                    </a:lnTo>
                    <a:lnTo>
                      <a:pt x="25527" y="180308"/>
                    </a:lnTo>
                    <a:lnTo>
                      <a:pt x="23908" y="150590"/>
                    </a:lnTo>
                    <a:lnTo>
                      <a:pt x="0" y="145256"/>
                    </a:lnTo>
                    <a:lnTo>
                      <a:pt x="8668" y="133826"/>
                    </a:lnTo>
                    <a:lnTo>
                      <a:pt x="6667" y="110966"/>
                    </a:lnTo>
                    <a:lnTo>
                      <a:pt x="24670" y="94773"/>
                    </a:lnTo>
                    <a:lnTo>
                      <a:pt x="28861" y="78581"/>
                    </a:lnTo>
                    <a:lnTo>
                      <a:pt x="35338" y="79534"/>
                    </a:lnTo>
                    <a:lnTo>
                      <a:pt x="15716" y="72104"/>
                    </a:lnTo>
                    <a:lnTo>
                      <a:pt x="16573" y="66580"/>
                    </a:lnTo>
                    <a:lnTo>
                      <a:pt x="28099" y="64484"/>
                    </a:lnTo>
                    <a:lnTo>
                      <a:pt x="28384" y="60960"/>
                    </a:lnTo>
                    <a:lnTo>
                      <a:pt x="28384" y="60960"/>
                    </a:lnTo>
                    <a:lnTo>
                      <a:pt x="107537" y="55436"/>
                    </a:lnTo>
                    <a:lnTo>
                      <a:pt x="133826" y="45720"/>
                    </a:lnTo>
                    <a:lnTo>
                      <a:pt x="153067" y="31528"/>
                    </a:lnTo>
                    <a:lnTo>
                      <a:pt x="170497" y="38481"/>
                    </a:lnTo>
                    <a:lnTo>
                      <a:pt x="168688" y="43624"/>
                    </a:lnTo>
                    <a:lnTo>
                      <a:pt x="173069" y="47339"/>
                    </a:lnTo>
                    <a:lnTo>
                      <a:pt x="186214" y="41720"/>
                    </a:lnTo>
                    <a:lnTo>
                      <a:pt x="201549" y="49339"/>
                    </a:lnTo>
                    <a:lnTo>
                      <a:pt x="211264" y="40291"/>
                    </a:lnTo>
                    <a:lnTo>
                      <a:pt x="208121" y="27717"/>
                    </a:lnTo>
                    <a:lnTo>
                      <a:pt x="199454" y="25717"/>
                    </a:lnTo>
                    <a:lnTo>
                      <a:pt x="196120" y="15526"/>
                    </a:lnTo>
                    <a:lnTo>
                      <a:pt x="189452" y="18955"/>
                    </a:lnTo>
                    <a:lnTo>
                      <a:pt x="181642" y="15335"/>
                    </a:lnTo>
                    <a:lnTo>
                      <a:pt x="178308" y="9430"/>
                    </a:lnTo>
                    <a:lnTo>
                      <a:pt x="170974" y="8763"/>
                    </a:lnTo>
                    <a:lnTo>
                      <a:pt x="173641" y="5715"/>
                    </a:lnTo>
                    <a:lnTo>
                      <a:pt x="170402" y="2191"/>
                    </a:lnTo>
                    <a:lnTo>
                      <a:pt x="143161" y="10382"/>
                    </a:lnTo>
                    <a:lnTo>
                      <a:pt x="145637" y="5905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任意多边形: 形状 79"/>
              <p:cNvSpPr/>
              <p:nvPr>
                <p:custDataLst>
                  <p:tags r:id="rId132"/>
                </p:custDataLst>
              </p:nvPr>
            </p:nvSpPr>
            <p:spPr>
              <a:xfrm>
                <a:off x="6000" y="7069"/>
                <a:ext cx="56" cy="94"/>
              </a:xfrm>
              <a:custGeom>
                <a:avLst/>
                <a:gdLst>
                  <a:gd name="connsiteX0" fmla="*/ 174974 w 496633"/>
                  <a:gd name="connsiteY0" fmla="*/ 34766 h 684371"/>
                  <a:gd name="connsiteX1" fmla="*/ 191357 w 496633"/>
                  <a:gd name="connsiteY1" fmla="*/ 47339 h 684371"/>
                  <a:gd name="connsiteX2" fmla="*/ 243650 w 496633"/>
                  <a:gd name="connsiteY2" fmla="*/ 55912 h 684371"/>
                  <a:gd name="connsiteX3" fmla="*/ 259842 w 496633"/>
                  <a:gd name="connsiteY3" fmla="*/ 30956 h 684371"/>
                  <a:gd name="connsiteX4" fmla="*/ 282892 w 496633"/>
                  <a:gd name="connsiteY4" fmla="*/ 16192 h 684371"/>
                  <a:gd name="connsiteX5" fmla="*/ 291941 w 496633"/>
                  <a:gd name="connsiteY5" fmla="*/ 0 h 684371"/>
                  <a:gd name="connsiteX6" fmla="*/ 296609 w 496633"/>
                  <a:gd name="connsiteY6" fmla="*/ 3905 h 684371"/>
                  <a:gd name="connsiteX7" fmla="*/ 290703 w 496633"/>
                  <a:gd name="connsiteY7" fmla="*/ 6477 h 684371"/>
                  <a:gd name="connsiteX8" fmla="*/ 300514 w 496633"/>
                  <a:gd name="connsiteY8" fmla="*/ 39433 h 684371"/>
                  <a:gd name="connsiteX9" fmla="*/ 293560 w 496633"/>
                  <a:gd name="connsiteY9" fmla="*/ 43529 h 684371"/>
                  <a:gd name="connsiteX10" fmla="*/ 294037 w 496633"/>
                  <a:gd name="connsiteY10" fmla="*/ 52292 h 684371"/>
                  <a:gd name="connsiteX11" fmla="*/ 301847 w 496633"/>
                  <a:gd name="connsiteY11" fmla="*/ 73819 h 684371"/>
                  <a:gd name="connsiteX12" fmla="*/ 310706 w 496633"/>
                  <a:gd name="connsiteY12" fmla="*/ 73437 h 684371"/>
                  <a:gd name="connsiteX13" fmla="*/ 324136 w 496633"/>
                  <a:gd name="connsiteY13" fmla="*/ 82582 h 684371"/>
                  <a:gd name="connsiteX14" fmla="*/ 326708 w 496633"/>
                  <a:gd name="connsiteY14" fmla="*/ 77628 h 684371"/>
                  <a:gd name="connsiteX15" fmla="*/ 356330 w 496633"/>
                  <a:gd name="connsiteY15" fmla="*/ 73628 h 684371"/>
                  <a:gd name="connsiteX16" fmla="*/ 379571 w 496633"/>
                  <a:gd name="connsiteY16" fmla="*/ 56388 h 684371"/>
                  <a:gd name="connsiteX17" fmla="*/ 394907 w 496633"/>
                  <a:gd name="connsiteY17" fmla="*/ 68199 h 684371"/>
                  <a:gd name="connsiteX18" fmla="*/ 399859 w 496633"/>
                  <a:gd name="connsiteY18" fmla="*/ 60674 h 684371"/>
                  <a:gd name="connsiteX19" fmla="*/ 399859 w 496633"/>
                  <a:gd name="connsiteY19" fmla="*/ 60674 h 684371"/>
                  <a:gd name="connsiteX20" fmla="*/ 399955 w 496633"/>
                  <a:gd name="connsiteY20" fmla="*/ 54769 h 684371"/>
                  <a:gd name="connsiteX21" fmla="*/ 399955 w 496633"/>
                  <a:gd name="connsiteY21" fmla="*/ 54769 h 684371"/>
                  <a:gd name="connsiteX22" fmla="*/ 411575 w 496633"/>
                  <a:gd name="connsiteY22" fmla="*/ 56959 h 684371"/>
                  <a:gd name="connsiteX23" fmla="*/ 415766 w 496633"/>
                  <a:gd name="connsiteY23" fmla="*/ 52292 h 684371"/>
                  <a:gd name="connsiteX24" fmla="*/ 429482 w 496633"/>
                  <a:gd name="connsiteY24" fmla="*/ 50196 h 684371"/>
                  <a:gd name="connsiteX25" fmla="*/ 438721 w 496633"/>
                  <a:gd name="connsiteY25" fmla="*/ 57531 h 684371"/>
                  <a:gd name="connsiteX26" fmla="*/ 438150 w 496633"/>
                  <a:gd name="connsiteY26" fmla="*/ 68103 h 684371"/>
                  <a:gd name="connsiteX27" fmla="*/ 449580 w 496633"/>
                  <a:gd name="connsiteY27" fmla="*/ 81439 h 684371"/>
                  <a:gd name="connsiteX28" fmla="*/ 468725 w 496633"/>
                  <a:gd name="connsiteY28" fmla="*/ 85534 h 684371"/>
                  <a:gd name="connsiteX29" fmla="*/ 486442 w 496633"/>
                  <a:gd name="connsiteY29" fmla="*/ 75438 h 684371"/>
                  <a:gd name="connsiteX30" fmla="*/ 486442 w 496633"/>
                  <a:gd name="connsiteY30" fmla="*/ 75438 h 684371"/>
                  <a:gd name="connsiteX31" fmla="*/ 496634 w 496633"/>
                  <a:gd name="connsiteY31" fmla="*/ 90201 h 684371"/>
                  <a:gd name="connsiteX32" fmla="*/ 475202 w 496633"/>
                  <a:gd name="connsiteY32" fmla="*/ 117729 h 684371"/>
                  <a:gd name="connsiteX33" fmla="*/ 448056 w 496633"/>
                  <a:gd name="connsiteY33" fmla="*/ 138207 h 684371"/>
                  <a:gd name="connsiteX34" fmla="*/ 459010 w 496633"/>
                  <a:gd name="connsiteY34" fmla="*/ 146113 h 684371"/>
                  <a:gd name="connsiteX35" fmla="*/ 458724 w 496633"/>
                  <a:gd name="connsiteY35" fmla="*/ 152590 h 684371"/>
                  <a:gd name="connsiteX36" fmla="*/ 445865 w 496633"/>
                  <a:gd name="connsiteY36" fmla="*/ 153257 h 684371"/>
                  <a:gd name="connsiteX37" fmla="*/ 417767 w 496633"/>
                  <a:gd name="connsiteY37" fmla="*/ 140970 h 684371"/>
                  <a:gd name="connsiteX38" fmla="*/ 403574 w 496633"/>
                  <a:gd name="connsiteY38" fmla="*/ 139541 h 684371"/>
                  <a:gd name="connsiteX39" fmla="*/ 407099 w 496633"/>
                  <a:gd name="connsiteY39" fmla="*/ 165354 h 684371"/>
                  <a:gd name="connsiteX40" fmla="*/ 399098 w 496633"/>
                  <a:gd name="connsiteY40" fmla="*/ 161258 h 684371"/>
                  <a:gd name="connsiteX41" fmla="*/ 378142 w 496633"/>
                  <a:gd name="connsiteY41" fmla="*/ 167735 h 684371"/>
                  <a:gd name="connsiteX42" fmla="*/ 376142 w 496633"/>
                  <a:gd name="connsiteY42" fmla="*/ 178784 h 684371"/>
                  <a:gd name="connsiteX43" fmla="*/ 370237 w 496633"/>
                  <a:gd name="connsiteY43" fmla="*/ 183832 h 684371"/>
                  <a:gd name="connsiteX44" fmla="*/ 375094 w 496633"/>
                  <a:gd name="connsiteY44" fmla="*/ 187833 h 684371"/>
                  <a:gd name="connsiteX45" fmla="*/ 373666 w 496633"/>
                  <a:gd name="connsiteY45" fmla="*/ 199548 h 684371"/>
                  <a:gd name="connsiteX46" fmla="*/ 361188 w 496633"/>
                  <a:gd name="connsiteY46" fmla="*/ 208216 h 684371"/>
                  <a:gd name="connsiteX47" fmla="*/ 354806 w 496633"/>
                  <a:gd name="connsiteY47" fmla="*/ 222313 h 684371"/>
                  <a:gd name="connsiteX48" fmla="*/ 362521 w 496633"/>
                  <a:gd name="connsiteY48" fmla="*/ 234410 h 684371"/>
                  <a:gd name="connsiteX49" fmla="*/ 358521 w 496633"/>
                  <a:gd name="connsiteY49" fmla="*/ 245554 h 684371"/>
                  <a:gd name="connsiteX50" fmla="*/ 364426 w 496633"/>
                  <a:gd name="connsiteY50" fmla="*/ 264795 h 684371"/>
                  <a:gd name="connsiteX51" fmla="*/ 359759 w 496633"/>
                  <a:gd name="connsiteY51" fmla="*/ 281082 h 684371"/>
                  <a:gd name="connsiteX52" fmla="*/ 364808 w 496633"/>
                  <a:gd name="connsiteY52" fmla="*/ 284797 h 684371"/>
                  <a:gd name="connsiteX53" fmla="*/ 360045 w 496633"/>
                  <a:gd name="connsiteY53" fmla="*/ 294608 h 684371"/>
                  <a:gd name="connsiteX54" fmla="*/ 344234 w 496633"/>
                  <a:gd name="connsiteY54" fmla="*/ 304990 h 684371"/>
                  <a:gd name="connsiteX55" fmla="*/ 355092 w 496633"/>
                  <a:gd name="connsiteY55" fmla="*/ 331851 h 684371"/>
                  <a:gd name="connsiteX56" fmla="*/ 369760 w 496633"/>
                  <a:gd name="connsiteY56" fmla="*/ 337280 h 684371"/>
                  <a:gd name="connsiteX57" fmla="*/ 372618 w 496633"/>
                  <a:gd name="connsiteY57" fmla="*/ 346614 h 684371"/>
                  <a:gd name="connsiteX58" fmla="*/ 379667 w 496633"/>
                  <a:gd name="connsiteY58" fmla="*/ 347186 h 684371"/>
                  <a:gd name="connsiteX59" fmla="*/ 385191 w 496633"/>
                  <a:gd name="connsiteY59" fmla="*/ 355473 h 684371"/>
                  <a:gd name="connsiteX60" fmla="*/ 389001 w 496633"/>
                  <a:gd name="connsiteY60" fmla="*/ 367284 h 684371"/>
                  <a:gd name="connsiteX61" fmla="*/ 386810 w 496633"/>
                  <a:gd name="connsiteY61" fmla="*/ 376332 h 684371"/>
                  <a:gd name="connsiteX62" fmla="*/ 392620 w 496633"/>
                  <a:gd name="connsiteY62" fmla="*/ 385667 h 684371"/>
                  <a:gd name="connsiteX63" fmla="*/ 405479 w 496633"/>
                  <a:gd name="connsiteY63" fmla="*/ 386810 h 684371"/>
                  <a:gd name="connsiteX64" fmla="*/ 410909 w 496633"/>
                  <a:gd name="connsiteY64" fmla="*/ 395954 h 684371"/>
                  <a:gd name="connsiteX65" fmla="*/ 410242 w 496633"/>
                  <a:gd name="connsiteY65" fmla="*/ 413099 h 684371"/>
                  <a:gd name="connsiteX66" fmla="*/ 415576 w 496633"/>
                  <a:gd name="connsiteY66" fmla="*/ 430149 h 684371"/>
                  <a:gd name="connsiteX67" fmla="*/ 409480 w 496633"/>
                  <a:gd name="connsiteY67" fmla="*/ 445579 h 684371"/>
                  <a:gd name="connsiteX68" fmla="*/ 416719 w 496633"/>
                  <a:gd name="connsiteY68" fmla="*/ 452532 h 684371"/>
                  <a:gd name="connsiteX69" fmla="*/ 418052 w 496633"/>
                  <a:gd name="connsiteY69" fmla="*/ 466248 h 684371"/>
                  <a:gd name="connsiteX70" fmla="*/ 425006 w 496633"/>
                  <a:gd name="connsiteY70" fmla="*/ 471297 h 684371"/>
                  <a:gd name="connsiteX71" fmla="*/ 420624 w 496633"/>
                  <a:gd name="connsiteY71" fmla="*/ 478345 h 684371"/>
                  <a:gd name="connsiteX72" fmla="*/ 420434 w 496633"/>
                  <a:gd name="connsiteY72" fmla="*/ 501301 h 684371"/>
                  <a:gd name="connsiteX73" fmla="*/ 425863 w 496633"/>
                  <a:gd name="connsiteY73" fmla="*/ 501872 h 684371"/>
                  <a:gd name="connsiteX74" fmla="*/ 427101 w 496633"/>
                  <a:gd name="connsiteY74" fmla="*/ 507016 h 684371"/>
                  <a:gd name="connsiteX75" fmla="*/ 427101 w 496633"/>
                  <a:gd name="connsiteY75" fmla="*/ 507016 h 684371"/>
                  <a:gd name="connsiteX76" fmla="*/ 408146 w 496633"/>
                  <a:gd name="connsiteY76" fmla="*/ 518922 h 684371"/>
                  <a:gd name="connsiteX77" fmla="*/ 358711 w 496633"/>
                  <a:gd name="connsiteY77" fmla="*/ 518826 h 684371"/>
                  <a:gd name="connsiteX78" fmla="*/ 342709 w 496633"/>
                  <a:gd name="connsiteY78" fmla="*/ 543687 h 684371"/>
                  <a:gd name="connsiteX79" fmla="*/ 308515 w 496633"/>
                  <a:gd name="connsiteY79" fmla="*/ 561308 h 684371"/>
                  <a:gd name="connsiteX80" fmla="*/ 290893 w 496633"/>
                  <a:gd name="connsiteY80" fmla="*/ 552545 h 684371"/>
                  <a:gd name="connsiteX81" fmla="*/ 282321 w 496633"/>
                  <a:gd name="connsiteY81" fmla="*/ 557879 h 684371"/>
                  <a:gd name="connsiteX82" fmla="*/ 275177 w 496633"/>
                  <a:gd name="connsiteY82" fmla="*/ 565404 h 684371"/>
                  <a:gd name="connsiteX83" fmla="*/ 266128 w 496633"/>
                  <a:gd name="connsiteY83" fmla="*/ 590835 h 684371"/>
                  <a:gd name="connsiteX84" fmla="*/ 272510 w 496633"/>
                  <a:gd name="connsiteY84" fmla="*/ 609790 h 684371"/>
                  <a:gd name="connsiteX85" fmla="*/ 270796 w 496633"/>
                  <a:gd name="connsiteY85" fmla="*/ 620935 h 684371"/>
                  <a:gd name="connsiteX86" fmla="*/ 249555 w 496633"/>
                  <a:gd name="connsiteY86" fmla="*/ 638270 h 684371"/>
                  <a:gd name="connsiteX87" fmla="*/ 237839 w 496633"/>
                  <a:gd name="connsiteY87" fmla="*/ 654844 h 684371"/>
                  <a:gd name="connsiteX88" fmla="*/ 217551 w 496633"/>
                  <a:gd name="connsiteY88" fmla="*/ 662368 h 684371"/>
                  <a:gd name="connsiteX89" fmla="*/ 192024 w 496633"/>
                  <a:gd name="connsiteY89" fmla="*/ 684371 h 684371"/>
                  <a:gd name="connsiteX90" fmla="*/ 190595 w 496633"/>
                  <a:gd name="connsiteY90" fmla="*/ 671036 h 684371"/>
                  <a:gd name="connsiteX91" fmla="*/ 178689 w 496633"/>
                  <a:gd name="connsiteY91" fmla="*/ 644842 h 684371"/>
                  <a:gd name="connsiteX92" fmla="*/ 147066 w 496633"/>
                  <a:gd name="connsiteY92" fmla="*/ 604171 h 684371"/>
                  <a:gd name="connsiteX93" fmla="*/ 142494 w 496633"/>
                  <a:gd name="connsiteY93" fmla="*/ 600265 h 684371"/>
                  <a:gd name="connsiteX94" fmla="*/ 125063 w 496633"/>
                  <a:gd name="connsiteY94" fmla="*/ 599980 h 684371"/>
                  <a:gd name="connsiteX95" fmla="*/ 115919 w 496633"/>
                  <a:gd name="connsiteY95" fmla="*/ 583692 h 684371"/>
                  <a:gd name="connsiteX96" fmla="*/ 99155 w 496633"/>
                  <a:gd name="connsiteY96" fmla="*/ 572072 h 684371"/>
                  <a:gd name="connsiteX97" fmla="*/ 96774 w 496633"/>
                  <a:gd name="connsiteY97" fmla="*/ 562260 h 684371"/>
                  <a:gd name="connsiteX98" fmla="*/ 115633 w 496633"/>
                  <a:gd name="connsiteY98" fmla="*/ 543782 h 684371"/>
                  <a:gd name="connsiteX99" fmla="*/ 109633 w 496633"/>
                  <a:gd name="connsiteY99" fmla="*/ 534066 h 684371"/>
                  <a:gd name="connsiteX100" fmla="*/ 111728 w 496633"/>
                  <a:gd name="connsiteY100" fmla="*/ 519207 h 684371"/>
                  <a:gd name="connsiteX101" fmla="*/ 124396 w 496633"/>
                  <a:gd name="connsiteY101" fmla="*/ 501396 h 684371"/>
                  <a:gd name="connsiteX102" fmla="*/ 122110 w 496633"/>
                  <a:gd name="connsiteY102" fmla="*/ 494157 h 684371"/>
                  <a:gd name="connsiteX103" fmla="*/ 128968 w 496633"/>
                  <a:gd name="connsiteY103" fmla="*/ 490823 h 684371"/>
                  <a:gd name="connsiteX104" fmla="*/ 139065 w 496633"/>
                  <a:gd name="connsiteY104" fmla="*/ 495776 h 684371"/>
                  <a:gd name="connsiteX105" fmla="*/ 146685 w 496633"/>
                  <a:gd name="connsiteY105" fmla="*/ 490061 h 684371"/>
                  <a:gd name="connsiteX106" fmla="*/ 160687 w 496633"/>
                  <a:gd name="connsiteY106" fmla="*/ 495395 h 684371"/>
                  <a:gd name="connsiteX107" fmla="*/ 170974 w 496633"/>
                  <a:gd name="connsiteY107" fmla="*/ 469106 h 684371"/>
                  <a:gd name="connsiteX108" fmla="*/ 187261 w 496633"/>
                  <a:gd name="connsiteY108" fmla="*/ 452151 h 684371"/>
                  <a:gd name="connsiteX109" fmla="*/ 174022 w 496633"/>
                  <a:gd name="connsiteY109" fmla="*/ 438816 h 684371"/>
                  <a:gd name="connsiteX110" fmla="*/ 178403 w 496633"/>
                  <a:gd name="connsiteY110" fmla="*/ 415671 h 684371"/>
                  <a:gd name="connsiteX111" fmla="*/ 171640 w 496633"/>
                  <a:gd name="connsiteY111" fmla="*/ 403003 h 684371"/>
                  <a:gd name="connsiteX112" fmla="*/ 190500 w 496633"/>
                  <a:gd name="connsiteY112" fmla="*/ 372713 h 684371"/>
                  <a:gd name="connsiteX113" fmla="*/ 163259 w 496633"/>
                  <a:gd name="connsiteY113" fmla="*/ 352234 h 684371"/>
                  <a:gd name="connsiteX114" fmla="*/ 143351 w 496633"/>
                  <a:gd name="connsiteY114" fmla="*/ 346614 h 684371"/>
                  <a:gd name="connsiteX115" fmla="*/ 160782 w 496633"/>
                  <a:gd name="connsiteY115" fmla="*/ 323659 h 684371"/>
                  <a:gd name="connsiteX116" fmla="*/ 174879 w 496633"/>
                  <a:gd name="connsiteY116" fmla="*/ 323088 h 684371"/>
                  <a:gd name="connsiteX117" fmla="*/ 186785 w 496633"/>
                  <a:gd name="connsiteY117" fmla="*/ 313087 h 684371"/>
                  <a:gd name="connsiteX118" fmla="*/ 173260 w 496633"/>
                  <a:gd name="connsiteY118" fmla="*/ 285655 h 684371"/>
                  <a:gd name="connsiteX119" fmla="*/ 177451 w 496633"/>
                  <a:gd name="connsiteY119" fmla="*/ 278606 h 684371"/>
                  <a:gd name="connsiteX120" fmla="*/ 166116 w 496633"/>
                  <a:gd name="connsiteY120" fmla="*/ 270700 h 684371"/>
                  <a:gd name="connsiteX121" fmla="*/ 118110 w 496633"/>
                  <a:gd name="connsiteY121" fmla="*/ 275463 h 684371"/>
                  <a:gd name="connsiteX122" fmla="*/ 91440 w 496633"/>
                  <a:gd name="connsiteY122" fmla="*/ 252413 h 684371"/>
                  <a:gd name="connsiteX123" fmla="*/ 67246 w 496633"/>
                  <a:gd name="connsiteY123" fmla="*/ 277939 h 684371"/>
                  <a:gd name="connsiteX124" fmla="*/ 44767 w 496633"/>
                  <a:gd name="connsiteY124" fmla="*/ 280892 h 684371"/>
                  <a:gd name="connsiteX125" fmla="*/ 28194 w 496633"/>
                  <a:gd name="connsiteY125" fmla="*/ 270129 h 684371"/>
                  <a:gd name="connsiteX126" fmla="*/ 16192 w 496633"/>
                  <a:gd name="connsiteY126" fmla="*/ 284226 h 684371"/>
                  <a:gd name="connsiteX127" fmla="*/ 0 w 496633"/>
                  <a:gd name="connsiteY127" fmla="*/ 253651 h 684371"/>
                  <a:gd name="connsiteX128" fmla="*/ 4858 w 496633"/>
                  <a:gd name="connsiteY128" fmla="*/ 241363 h 684371"/>
                  <a:gd name="connsiteX129" fmla="*/ 4858 w 496633"/>
                  <a:gd name="connsiteY129" fmla="*/ 241363 h 684371"/>
                  <a:gd name="connsiteX130" fmla="*/ 8763 w 496633"/>
                  <a:gd name="connsiteY130" fmla="*/ 252984 h 684371"/>
                  <a:gd name="connsiteX131" fmla="*/ 18669 w 496633"/>
                  <a:gd name="connsiteY131" fmla="*/ 247555 h 684371"/>
                  <a:gd name="connsiteX132" fmla="*/ 47625 w 496633"/>
                  <a:gd name="connsiteY132" fmla="*/ 243364 h 684371"/>
                  <a:gd name="connsiteX133" fmla="*/ 53150 w 496633"/>
                  <a:gd name="connsiteY133" fmla="*/ 233839 h 684371"/>
                  <a:gd name="connsiteX134" fmla="*/ 60008 w 496633"/>
                  <a:gd name="connsiteY134" fmla="*/ 232410 h 684371"/>
                  <a:gd name="connsiteX135" fmla="*/ 54102 w 496633"/>
                  <a:gd name="connsiteY135" fmla="*/ 211074 h 684371"/>
                  <a:gd name="connsiteX136" fmla="*/ 57912 w 496633"/>
                  <a:gd name="connsiteY136" fmla="*/ 210216 h 684371"/>
                  <a:gd name="connsiteX137" fmla="*/ 58769 w 496633"/>
                  <a:gd name="connsiteY137" fmla="*/ 201263 h 684371"/>
                  <a:gd name="connsiteX138" fmla="*/ 52388 w 496633"/>
                  <a:gd name="connsiteY138" fmla="*/ 183261 h 684371"/>
                  <a:gd name="connsiteX139" fmla="*/ 59150 w 496633"/>
                  <a:gd name="connsiteY139" fmla="*/ 158115 h 684371"/>
                  <a:gd name="connsiteX140" fmla="*/ 63246 w 496633"/>
                  <a:gd name="connsiteY140" fmla="*/ 152590 h 684371"/>
                  <a:gd name="connsiteX141" fmla="*/ 72676 w 496633"/>
                  <a:gd name="connsiteY141" fmla="*/ 154400 h 684371"/>
                  <a:gd name="connsiteX142" fmla="*/ 75152 w 496633"/>
                  <a:gd name="connsiteY142" fmla="*/ 148780 h 684371"/>
                  <a:gd name="connsiteX143" fmla="*/ 80486 w 496633"/>
                  <a:gd name="connsiteY143" fmla="*/ 148685 h 684371"/>
                  <a:gd name="connsiteX144" fmla="*/ 91059 w 496633"/>
                  <a:gd name="connsiteY144" fmla="*/ 126206 h 684371"/>
                  <a:gd name="connsiteX145" fmla="*/ 105918 w 496633"/>
                  <a:gd name="connsiteY145" fmla="*/ 128873 h 684371"/>
                  <a:gd name="connsiteX146" fmla="*/ 120967 w 496633"/>
                  <a:gd name="connsiteY146" fmla="*/ 118110 h 684371"/>
                  <a:gd name="connsiteX147" fmla="*/ 130207 w 496633"/>
                  <a:gd name="connsiteY147" fmla="*/ 105727 h 684371"/>
                  <a:gd name="connsiteX148" fmla="*/ 132397 w 496633"/>
                  <a:gd name="connsiteY148" fmla="*/ 90964 h 684371"/>
                  <a:gd name="connsiteX149" fmla="*/ 150495 w 496633"/>
                  <a:gd name="connsiteY149" fmla="*/ 88487 h 684371"/>
                  <a:gd name="connsiteX150" fmla="*/ 159925 w 496633"/>
                  <a:gd name="connsiteY150" fmla="*/ 72485 h 684371"/>
                  <a:gd name="connsiteX151" fmla="*/ 177546 w 496633"/>
                  <a:gd name="connsiteY151" fmla="*/ 61626 h 684371"/>
                  <a:gd name="connsiteX152" fmla="*/ 162496 w 496633"/>
                  <a:gd name="connsiteY152" fmla="*/ 44767 h 684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</a:cxnLst>
                <a:rect l="l" t="t" r="r" b="b"/>
                <a:pathLst>
                  <a:path w="496633" h="684371">
                    <a:moveTo>
                      <a:pt x="174974" y="34766"/>
                    </a:moveTo>
                    <a:lnTo>
                      <a:pt x="191357" y="47339"/>
                    </a:lnTo>
                    <a:lnTo>
                      <a:pt x="243650" y="55912"/>
                    </a:lnTo>
                    <a:lnTo>
                      <a:pt x="259842" y="30956"/>
                    </a:lnTo>
                    <a:lnTo>
                      <a:pt x="282892" y="16192"/>
                    </a:lnTo>
                    <a:lnTo>
                      <a:pt x="291941" y="0"/>
                    </a:lnTo>
                    <a:lnTo>
                      <a:pt x="296609" y="3905"/>
                    </a:lnTo>
                    <a:lnTo>
                      <a:pt x="290703" y="6477"/>
                    </a:lnTo>
                    <a:lnTo>
                      <a:pt x="300514" y="39433"/>
                    </a:lnTo>
                    <a:lnTo>
                      <a:pt x="293560" y="43529"/>
                    </a:lnTo>
                    <a:lnTo>
                      <a:pt x="294037" y="52292"/>
                    </a:lnTo>
                    <a:lnTo>
                      <a:pt x="301847" y="73819"/>
                    </a:lnTo>
                    <a:lnTo>
                      <a:pt x="310706" y="73437"/>
                    </a:lnTo>
                    <a:lnTo>
                      <a:pt x="324136" y="82582"/>
                    </a:lnTo>
                    <a:lnTo>
                      <a:pt x="326708" y="77628"/>
                    </a:lnTo>
                    <a:lnTo>
                      <a:pt x="356330" y="73628"/>
                    </a:lnTo>
                    <a:lnTo>
                      <a:pt x="379571" y="56388"/>
                    </a:lnTo>
                    <a:lnTo>
                      <a:pt x="394907" y="68199"/>
                    </a:lnTo>
                    <a:lnTo>
                      <a:pt x="399859" y="60674"/>
                    </a:lnTo>
                    <a:lnTo>
                      <a:pt x="399859" y="60674"/>
                    </a:lnTo>
                    <a:lnTo>
                      <a:pt x="399955" y="54769"/>
                    </a:lnTo>
                    <a:lnTo>
                      <a:pt x="399955" y="54769"/>
                    </a:lnTo>
                    <a:lnTo>
                      <a:pt x="411575" y="56959"/>
                    </a:lnTo>
                    <a:lnTo>
                      <a:pt x="415766" y="52292"/>
                    </a:lnTo>
                    <a:lnTo>
                      <a:pt x="429482" y="50196"/>
                    </a:lnTo>
                    <a:lnTo>
                      <a:pt x="438721" y="57531"/>
                    </a:lnTo>
                    <a:lnTo>
                      <a:pt x="438150" y="68103"/>
                    </a:lnTo>
                    <a:lnTo>
                      <a:pt x="449580" y="81439"/>
                    </a:lnTo>
                    <a:lnTo>
                      <a:pt x="468725" y="85534"/>
                    </a:lnTo>
                    <a:lnTo>
                      <a:pt x="486442" y="75438"/>
                    </a:lnTo>
                    <a:lnTo>
                      <a:pt x="486442" y="75438"/>
                    </a:lnTo>
                    <a:lnTo>
                      <a:pt x="496634" y="90201"/>
                    </a:lnTo>
                    <a:lnTo>
                      <a:pt x="475202" y="117729"/>
                    </a:lnTo>
                    <a:lnTo>
                      <a:pt x="448056" y="138207"/>
                    </a:lnTo>
                    <a:lnTo>
                      <a:pt x="459010" y="146113"/>
                    </a:lnTo>
                    <a:lnTo>
                      <a:pt x="458724" y="152590"/>
                    </a:lnTo>
                    <a:lnTo>
                      <a:pt x="445865" y="153257"/>
                    </a:lnTo>
                    <a:lnTo>
                      <a:pt x="417767" y="140970"/>
                    </a:lnTo>
                    <a:lnTo>
                      <a:pt x="403574" y="139541"/>
                    </a:lnTo>
                    <a:lnTo>
                      <a:pt x="407099" y="165354"/>
                    </a:lnTo>
                    <a:lnTo>
                      <a:pt x="399098" y="161258"/>
                    </a:lnTo>
                    <a:lnTo>
                      <a:pt x="378142" y="167735"/>
                    </a:lnTo>
                    <a:lnTo>
                      <a:pt x="376142" y="178784"/>
                    </a:lnTo>
                    <a:lnTo>
                      <a:pt x="370237" y="183832"/>
                    </a:lnTo>
                    <a:lnTo>
                      <a:pt x="375094" y="187833"/>
                    </a:lnTo>
                    <a:lnTo>
                      <a:pt x="373666" y="199548"/>
                    </a:lnTo>
                    <a:lnTo>
                      <a:pt x="361188" y="208216"/>
                    </a:lnTo>
                    <a:lnTo>
                      <a:pt x="354806" y="222313"/>
                    </a:lnTo>
                    <a:lnTo>
                      <a:pt x="362521" y="234410"/>
                    </a:lnTo>
                    <a:lnTo>
                      <a:pt x="358521" y="245554"/>
                    </a:lnTo>
                    <a:lnTo>
                      <a:pt x="364426" y="264795"/>
                    </a:lnTo>
                    <a:lnTo>
                      <a:pt x="359759" y="281082"/>
                    </a:lnTo>
                    <a:lnTo>
                      <a:pt x="364808" y="284797"/>
                    </a:lnTo>
                    <a:lnTo>
                      <a:pt x="360045" y="294608"/>
                    </a:lnTo>
                    <a:lnTo>
                      <a:pt x="344234" y="304990"/>
                    </a:lnTo>
                    <a:lnTo>
                      <a:pt x="355092" y="331851"/>
                    </a:lnTo>
                    <a:lnTo>
                      <a:pt x="369760" y="337280"/>
                    </a:lnTo>
                    <a:lnTo>
                      <a:pt x="372618" y="346614"/>
                    </a:lnTo>
                    <a:lnTo>
                      <a:pt x="379667" y="347186"/>
                    </a:lnTo>
                    <a:lnTo>
                      <a:pt x="385191" y="355473"/>
                    </a:lnTo>
                    <a:lnTo>
                      <a:pt x="389001" y="367284"/>
                    </a:lnTo>
                    <a:lnTo>
                      <a:pt x="386810" y="376332"/>
                    </a:lnTo>
                    <a:lnTo>
                      <a:pt x="392620" y="385667"/>
                    </a:lnTo>
                    <a:lnTo>
                      <a:pt x="405479" y="386810"/>
                    </a:lnTo>
                    <a:lnTo>
                      <a:pt x="410909" y="395954"/>
                    </a:lnTo>
                    <a:lnTo>
                      <a:pt x="410242" y="413099"/>
                    </a:lnTo>
                    <a:lnTo>
                      <a:pt x="415576" y="430149"/>
                    </a:lnTo>
                    <a:lnTo>
                      <a:pt x="409480" y="445579"/>
                    </a:lnTo>
                    <a:lnTo>
                      <a:pt x="416719" y="452532"/>
                    </a:lnTo>
                    <a:lnTo>
                      <a:pt x="418052" y="466248"/>
                    </a:lnTo>
                    <a:lnTo>
                      <a:pt x="425006" y="471297"/>
                    </a:lnTo>
                    <a:lnTo>
                      <a:pt x="420624" y="478345"/>
                    </a:lnTo>
                    <a:lnTo>
                      <a:pt x="420434" y="501301"/>
                    </a:lnTo>
                    <a:lnTo>
                      <a:pt x="425863" y="501872"/>
                    </a:lnTo>
                    <a:lnTo>
                      <a:pt x="427101" y="507016"/>
                    </a:lnTo>
                    <a:lnTo>
                      <a:pt x="427101" y="507016"/>
                    </a:lnTo>
                    <a:lnTo>
                      <a:pt x="408146" y="518922"/>
                    </a:lnTo>
                    <a:lnTo>
                      <a:pt x="358711" y="518826"/>
                    </a:lnTo>
                    <a:lnTo>
                      <a:pt x="342709" y="543687"/>
                    </a:lnTo>
                    <a:lnTo>
                      <a:pt x="308515" y="561308"/>
                    </a:lnTo>
                    <a:lnTo>
                      <a:pt x="290893" y="552545"/>
                    </a:lnTo>
                    <a:lnTo>
                      <a:pt x="282321" y="557879"/>
                    </a:lnTo>
                    <a:lnTo>
                      <a:pt x="275177" y="565404"/>
                    </a:lnTo>
                    <a:lnTo>
                      <a:pt x="266128" y="590835"/>
                    </a:lnTo>
                    <a:lnTo>
                      <a:pt x="272510" y="609790"/>
                    </a:lnTo>
                    <a:lnTo>
                      <a:pt x="270796" y="620935"/>
                    </a:lnTo>
                    <a:lnTo>
                      <a:pt x="249555" y="638270"/>
                    </a:lnTo>
                    <a:lnTo>
                      <a:pt x="237839" y="654844"/>
                    </a:lnTo>
                    <a:lnTo>
                      <a:pt x="217551" y="662368"/>
                    </a:lnTo>
                    <a:lnTo>
                      <a:pt x="192024" y="684371"/>
                    </a:lnTo>
                    <a:lnTo>
                      <a:pt x="190595" y="671036"/>
                    </a:lnTo>
                    <a:lnTo>
                      <a:pt x="178689" y="644842"/>
                    </a:lnTo>
                    <a:lnTo>
                      <a:pt x="147066" y="604171"/>
                    </a:lnTo>
                    <a:lnTo>
                      <a:pt x="142494" y="600265"/>
                    </a:lnTo>
                    <a:lnTo>
                      <a:pt x="125063" y="599980"/>
                    </a:lnTo>
                    <a:lnTo>
                      <a:pt x="115919" y="583692"/>
                    </a:lnTo>
                    <a:lnTo>
                      <a:pt x="99155" y="572072"/>
                    </a:lnTo>
                    <a:lnTo>
                      <a:pt x="96774" y="562260"/>
                    </a:lnTo>
                    <a:lnTo>
                      <a:pt x="115633" y="543782"/>
                    </a:lnTo>
                    <a:lnTo>
                      <a:pt x="109633" y="534066"/>
                    </a:lnTo>
                    <a:lnTo>
                      <a:pt x="111728" y="519207"/>
                    </a:lnTo>
                    <a:lnTo>
                      <a:pt x="124396" y="501396"/>
                    </a:lnTo>
                    <a:lnTo>
                      <a:pt x="122110" y="494157"/>
                    </a:lnTo>
                    <a:lnTo>
                      <a:pt x="128968" y="490823"/>
                    </a:lnTo>
                    <a:lnTo>
                      <a:pt x="139065" y="495776"/>
                    </a:lnTo>
                    <a:lnTo>
                      <a:pt x="146685" y="490061"/>
                    </a:lnTo>
                    <a:lnTo>
                      <a:pt x="160687" y="495395"/>
                    </a:lnTo>
                    <a:lnTo>
                      <a:pt x="170974" y="469106"/>
                    </a:lnTo>
                    <a:lnTo>
                      <a:pt x="187261" y="452151"/>
                    </a:lnTo>
                    <a:lnTo>
                      <a:pt x="174022" y="438816"/>
                    </a:lnTo>
                    <a:lnTo>
                      <a:pt x="178403" y="415671"/>
                    </a:lnTo>
                    <a:lnTo>
                      <a:pt x="171640" y="403003"/>
                    </a:lnTo>
                    <a:lnTo>
                      <a:pt x="190500" y="372713"/>
                    </a:lnTo>
                    <a:lnTo>
                      <a:pt x="163259" y="352234"/>
                    </a:lnTo>
                    <a:lnTo>
                      <a:pt x="143351" y="346614"/>
                    </a:lnTo>
                    <a:lnTo>
                      <a:pt x="160782" y="323659"/>
                    </a:lnTo>
                    <a:lnTo>
                      <a:pt x="174879" y="323088"/>
                    </a:lnTo>
                    <a:lnTo>
                      <a:pt x="186785" y="313087"/>
                    </a:lnTo>
                    <a:lnTo>
                      <a:pt x="173260" y="285655"/>
                    </a:lnTo>
                    <a:lnTo>
                      <a:pt x="177451" y="278606"/>
                    </a:lnTo>
                    <a:lnTo>
                      <a:pt x="166116" y="270700"/>
                    </a:lnTo>
                    <a:lnTo>
                      <a:pt x="118110" y="275463"/>
                    </a:lnTo>
                    <a:lnTo>
                      <a:pt x="91440" y="252413"/>
                    </a:lnTo>
                    <a:lnTo>
                      <a:pt x="67246" y="277939"/>
                    </a:lnTo>
                    <a:lnTo>
                      <a:pt x="44767" y="280892"/>
                    </a:lnTo>
                    <a:lnTo>
                      <a:pt x="28194" y="270129"/>
                    </a:lnTo>
                    <a:lnTo>
                      <a:pt x="16192" y="284226"/>
                    </a:lnTo>
                    <a:lnTo>
                      <a:pt x="0" y="253651"/>
                    </a:lnTo>
                    <a:lnTo>
                      <a:pt x="4858" y="241363"/>
                    </a:lnTo>
                    <a:lnTo>
                      <a:pt x="4858" y="241363"/>
                    </a:lnTo>
                    <a:lnTo>
                      <a:pt x="8763" y="252984"/>
                    </a:lnTo>
                    <a:lnTo>
                      <a:pt x="18669" y="247555"/>
                    </a:lnTo>
                    <a:lnTo>
                      <a:pt x="47625" y="243364"/>
                    </a:lnTo>
                    <a:lnTo>
                      <a:pt x="53150" y="233839"/>
                    </a:lnTo>
                    <a:lnTo>
                      <a:pt x="60008" y="232410"/>
                    </a:lnTo>
                    <a:lnTo>
                      <a:pt x="54102" y="211074"/>
                    </a:lnTo>
                    <a:lnTo>
                      <a:pt x="57912" y="210216"/>
                    </a:lnTo>
                    <a:lnTo>
                      <a:pt x="58769" y="201263"/>
                    </a:lnTo>
                    <a:lnTo>
                      <a:pt x="52388" y="183261"/>
                    </a:lnTo>
                    <a:lnTo>
                      <a:pt x="59150" y="158115"/>
                    </a:lnTo>
                    <a:lnTo>
                      <a:pt x="63246" y="152590"/>
                    </a:lnTo>
                    <a:lnTo>
                      <a:pt x="72676" y="154400"/>
                    </a:lnTo>
                    <a:lnTo>
                      <a:pt x="75152" y="148780"/>
                    </a:lnTo>
                    <a:lnTo>
                      <a:pt x="80486" y="148685"/>
                    </a:lnTo>
                    <a:lnTo>
                      <a:pt x="91059" y="126206"/>
                    </a:lnTo>
                    <a:lnTo>
                      <a:pt x="105918" y="128873"/>
                    </a:lnTo>
                    <a:lnTo>
                      <a:pt x="120967" y="118110"/>
                    </a:lnTo>
                    <a:lnTo>
                      <a:pt x="130207" y="105727"/>
                    </a:lnTo>
                    <a:lnTo>
                      <a:pt x="132397" y="90964"/>
                    </a:lnTo>
                    <a:lnTo>
                      <a:pt x="150495" y="88487"/>
                    </a:lnTo>
                    <a:lnTo>
                      <a:pt x="159925" y="72485"/>
                    </a:lnTo>
                    <a:lnTo>
                      <a:pt x="177546" y="61626"/>
                    </a:lnTo>
                    <a:lnTo>
                      <a:pt x="162496" y="44767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任意多边形: 形状 80"/>
              <p:cNvSpPr/>
              <p:nvPr>
                <p:custDataLst>
                  <p:tags r:id="rId133"/>
                </p:custDataLst>
              </p:nvPr>
            </p:nvSpPr>
            <p:spPr>
              <a:xfrm>
                <a:off x="6039" y="7074"/>
                <a:ext cx="53" cy="79"/>
              </a:xfrm>
              <a:custGeom>
                <a:avLst/>
                <a:gdLst>
                  <a:gd name="connsiteX0" fmla="*/ 142208 w 463105"/>
                  <a:gd name="connsiteY0" fmla="*/ 44958 h 576262"/>
                  <a:gd name="connsiteX1" fmla="*/ 144685 w 463105"/>
                  <a:gd name="connsiteY1" fmla="*/ 34862 h 576262"/>
                  <a:gd name="connsiteX2" fmla="*/ 130207 w 463105"/>
                  <a:gd name="connsiteY2" fmla="*/ 23622 h 576262"/>
                  <a:gd name="connsiteX3" fmla="*/ 132207 w 463105"/>
                  <a:gd name="connsiteY3" fmla="*/ 11335 h 576262"/>
                  <a:gd name="connsiteX4" fmla="*/ 155067 w 463105"/>
                  <a:gd name="connsiteY4" fmla="*/ 1620 h 576262"/>
                  <a:gd name="connsiteX5" fmla="*/ 163068 w 463105"/>
                  <a:gd name="connsiteY5" fmla="*/ 1429 h 576262"/>
                  <a:gd name="connsiteX6" fmla="*/ 164402 w 463105"/>
                  <a:gd name="connsiteY6" fmla="*/ 7144 h 576262"/>
                  <a:gd name="connsiteX7" fmla="*/ 166783 w 463105"/>
                  <a:gd name="connsiteY7" fmla="*/ 0 h 576262"/>
                  <a:gd name="connsiteX8" fmla="*/ 169450 w 463105"/>
                  <a:gd name="connsiteY8" fmla="*/ 9335 h 576262"/>
                  <a:gd name="connsiteX9" fmla="*/ 182404 w 463105"/>
                  <a:gd name="connsiteY9" fmla="*/ 6954 h 576262"/>
                  <a:gd name="connsiteX10" fmla="*/ 180213 w 463105"/>
                  <a:gd name="connsiteY10" fmla="*/ 13526 h 576262"/>
                  <a:gd name="connsiteX11" fmla="*/ 185356 w 463105"/>
                  <a:gd name="connsiteY11" fmla="*/ 19050 h 576262"/>
                  <a:gd name="connsiteX12" fmla="*/ 181261 w 463105"/>
                  <a:gd name="connsiteY12" fmla="*/ 22098 h 576262"/>
                  <a:gd name="connsiteX13" fmla="*/ 191738 w 463105"/>
                  <a:gd name="connsiteY13" fmla="*/ 39720 h 576262"/>
                  <a:gd name="connsiteX14" fmla="*/ 214313 w 463105"/>
                  <a:gd name="connsiteY14" fmla="*/ 43625 h 576262"/>
                  <a:gd name="connsiteX15" fmla="*/ 227076 w 463105"/>
                  <a:gd name="connsiteY15" fmla="*/ 37719 h 576262"/>
                  <a:gd name="connsiteX16" fmla="*/ 227076 w 463105"/>
                  <a:gd name="connsiteY16" fmla="*/ 37719 h 576262"/>
                  <a:gd name="connsiteX17" fmla="*/ 287083 w 463105"/>
                  <a:gd name="connsiteY17" fmla="*/ 118682 h 576262"/>
                  <a:gd name="connsiteX18" fmla="*/ 310610 w 463105"/>
                  <a:gd name="connsiteY18" fmla="*/ 133065 h 576262"/>
                  <a:gd name="connsiteX19" fmla="*/ 323088 w 463105"/>
                  <a:gd name="connsiteY19" fmla="*/ 135446 h 576262"/>
                  <a:gd name="connsiteX20" fmla="*/ 373094 w 463105"/>
                  <a:gd name="connsiteY20" fmla="*/ 190405 h 576262"/>
                  <a:gd name="connsiteX21" fmla="*/ 458914 w 463105"/>
                  <a:gd name="connsiteY21" fmla="*/ 249650 h 576262"/>
                  <a:gd name="connsiteX22" fmla="*/ 462248 w 463105"/>
                  <a:gd name="connsiteY22" fmla="*/ 256127 h 576262"/>
                  <a:gd name="connsiteX23" fmla="*/ 455200 w 463105"/>
                  <a:gd name="connsiteY23" fmla="*/ 263176 h 576262"/>
                  <a:gd name="connsiteX24" fmla="*/ 453295 w 463105"/>
                  <a:gd name="connsiteY24" fmla="*/ 280797 h 576262"/>
                  <a:gd name="connsiteX25" fmla="*/ 463105 w 463105"/>
                  <a:gd name="connsiteY25" fmla="*/ 313659 h 576262"/>
                  <a:gd name="connsiteX26" fmla="*/ 443008 w 463105"/>
                  <a:gd name="connsiteY26" fmla="*/ 341757 h 576262"/>
                  <a:gd name="connsiteX27" fmla="*/ 437960 w 463105"/>
                  <a:gd name="connsiteY27" fmla="*/ 356331 h 576262"/>
                  <a:gd name="connsiteX28" fmla="*/ 397573 w 463105"/>
                  <a:gd name="connsiteY28" fmla="*/ 382048 h 576262"/>
                  <a:gd name="connsiteX29" fmla="*/ 385096 w 463105"/>
                  <a:gd name="connsiteY29" fmla="*/ 395478 h 576262"/>
                  <a:gd name="connsiteX30" fmla="*/ 385667 w 463105"/>
                  <a:gd name="connsiteY30" fmla="*/ 404146 h 576262"/>
                  <a:gd name="connsiteX31" fmla="*/ 368522 w 463105"/>
                  <a:gd name="connsiteY31" fmla="*/ 416338 h 576262"/>
                  <a:gd name="connsiteX32" fmla="*/ 364712 w 463105"/>
                  <a:gd name="connsiteY32" fmla="*/ 425578 h 576262"/>
                  <a:gd name="connsiteX33" fmla="*/ 367665 w 463105"/>
                  <a:gd name="connsiteY33" fmla="*/ 436055 h 576262"/>
                  <a:gd name="connsiteX34" fmla="*/ 358140 w 463105"/>
                  <a:gd name="connsiteY34" fmla="*/ 440627 h 576262"/>
                  <a:gd name="connsiteX35" fmla="*/ 357092 w 463105"/>
                  <a:gd name="connsiteY35" fmla="*/ 456438 h 576262"/>
                  <a:gd name="connsiteX36" fmla="*/ 352901 w 463105"/>
                  <a:gd name="connsiteY36" fmla="*/ 460820 h 576262"/>
                  <a:gd name="connsiteX37" fmla="*/ 353568 w 463105"/>
                  <a:gd name="connsiteY37" fmla="*/ 465297 h 576262"/>
                  <a:gd name="connsiteX38" fmla="*/ 360426 w 463105"/>
                  <a:gd name="connsiteY38" fmla="*/ 467583 h 576262"/>
                  <a:gd name="connsiteX39" fmla="*/ 367189 w 463105"/>
                  <a:gd name="connsiteY39" fmla="*/ 489966 h 576262"/>
                  <a:gd name="connsiteX40" fmla="*/ 350330 w 463105"/>
                  <a:gd name="connsiteY40" fmla="*/ 508349 h 576262"/>
                  <a:gd name="connsiteX41" fmla="*/ 336709 w 463105"/>
                  <a:gd name="connsiteY41" fmla="*/ 506825 h 576262"/>
                  <a:gd name="connsiteX42" fmla="*/ 328898 w 463105"/>
                  <a:gd name="connsiteY42" fmla="*/ 512159 h 576262"/>
                  <a:gd name="connsiteX43" fmla="*/ 326612 w 463105"/>
                  <a:gd name="connsiteY43" fmla="*/ 528638 h 576262"/>
                  <a:gd name="connsiteX44" fmla="*/ 305467 w 463105"/>
                  <a:gd name="connsiteY44" fmla="*/ 542259 h 576262"/>
                  <a:gd name="connsiteX45" fmla="*/ 294704 w 463105"/>
                  <a:gd name="connsiteY45" fmla="*/ 543973 h 576262"/>
                  <a:gd name="connsiteX46" fmla="*/ 295465 w 463105"/>
                  <a:gd name="connsiteY46" fmla="*/ 550355 h 576262"/>
                  <a:gd name="connsiteX47" fmla="*/ 287083 w 463105"/>
                  <a:gd name="connsiteY47" fmla="*/ 564262 h 576262"/>
                  <a:gd name="connsiteX48" fmla="*/ 289846 w 463105"/>
                  <a:gd name="connsiteY48" fmla="*/ 575596 h 576262"/>
                  <a:gd name="connsiteX49" fmla="*/ 284512 w 463105"/>
                  <a:gd name="connsiteY49" fmla="*/ 576263 h 576262"/>
                  <a:gd name="connsiteX50" fmla="*/ 269177 w 463105"/>
                  <a:gd name="connsiteY50" fmla="*/ 564738 h 576262"/>
                  <a:gd name="connsiteX51" fmla="*/ 260032 w 463105"/>
                  <a:gd name="connsiteY51" fmla="*/ 546259 h 576262"/>
                  <a:gd name="connsiteX52" fmla="*/ 248221 w 463105"/>
                  <a:gd name="connsiteY52" fmla="*/ 536734 h 576262"/>
                  <a:gd name="connsiteX53" fmla="*/ 234315 w 463105"/>
                  <a:gd name="connsiteY53" fmla="*/ 543592 h 576262"/>
                  <a:gd name="connsiteX54" fmla="*/ 222218 w 463105"/>
                  <a:gd name="connsiteY54" fmla="*/ 543973 h 576262"/>
                  <a:gd name="connsiteX55" fmla="*/ 219932 w 463105"/>
                  <a:gd name="connsiteY55" fmla="*/ 558546 h 576262"/>
                  <a:gd name="connsiteX56" fmla="*/ 212503 w 463105"/>
                  <a:gd name="connsiteY56" fmla="*/ 561690 h 576262"/>
                  <a:gd name="connsiteX57" fmla="*/ 206692 w 463105"/>
                  <a:gd name="connsiteY57" fmla="*/ 547974 h 576262"/>
                  <a:gd name="connsiteX58" fmla="*/ 187928 w 463105"/>
                  <a:gd name="connsiteY58" fmla="*/ 526162 h 576262"/>
                  <a:gd name="connsiteX59" fmla="*/ 186880 w 463105"/>
                  <a:gd name="connsiteY59" fmla="*/ 489681 h 576262"/>
                  <a:gd name="connsiteX60" fmla="*/ 169831 w 463105"/>
                  <a:gd name="connsiteY60" fmla="*/ 484918 h 576262"/>
                  <a:gd name="connsiteX61" fmla="*/ 156591 w 463105"/>
                  <a:gd name="connsiteY61" fmla="*/ 464725 h 576262"/>
                  <a:gd name="connsiteX62" fmla="*/ 135255 w 463105"/>
                  <a:gd name="connsiteY62" fmla="*/ 449962 h 576262"/>
                  <a:gd name="connsiteX63" fmla="*/ 108395 w 463105"/>
                  <a:gd name="connsiteY63" fmla="*/ 459677 h 576262"/>
                  <a:gd name="connsiteX64" fmla="*/ 82867 w 463105"/>
                  <a:gd name="connsiteY64" fmla="*/ 476536 h 576262"/>
                  <a:gd name="connsiteX65" fmla="*/ 82867 w 463105"/>
                  <a:gd name="connsiteY65" fmla="*/ 476536 h 576262"/>
                  <a:gd name="connsiteX66" fmla="*/ 81629 w 463105"/>
                  <a:gd name="connsiteY66" fmla="*/ 471393 h 576262"/>
                  <a:gd name="connsiteX67" fmla="*/ 76200 w 463105"/>
                  <a:gd name="connsiteY67" fmla="*/ 470821 h 576262"/>
                  <a:gd name="connsiteX68" fmla="*/ 76390 w 463105"/>
                  <a:gd name="connsiteY68" fmla="*/ 447866 h 576262"/>
                  <a:gd name="connsiteX69" fmla="*/ 80772 w 463105"/>
                  <a:gd name="connsiteY69" fmla="*/ 440817 h 576262"/>
                  <a:gd name="connsiteX70" fmla="*/ 73819 w 463105"/>
                  <a:gd name="connsiteY70" fmla="*/ 435769 h 576262"/>
                  <a:gd name="connsiteX71" fmla="*/ 72485 w 463105"/>
                  <a:gd name="connsiteY71" fmla="*/ 422053 h 576262"/>
                  <a:gd name="connsiteX72" fmla="*/ 65246 w 463105"/>
                  <a:gd name="connsiteY72" fmla="*/ 415100 h 576262"/>
                  <a:gd name="connsiteX73" fmla="*/ 71342 w 463105"/>
                  <a:gd name="connsiteY73" fmla="*/ 399669 h 576262"/>
                  <a:gd name="connsiteX74" fmla="*/ 66008 w 463105"/>
                  <a:gd name="connsiteY74" fmla="*/ 382620 h 576262"/>
                  <a:gd name="connsiteX75" fmla="*/ 66675 w 463105"/>
                  <a:gd name="connsiteY75" fmla="*/ 365474 h 576262"/>
                  <a:gd name="connsiteX76" fmla="*/ 61246 w 463105"/>
                  <a:gd name="connsiteY76" fmla="*/ 356331 h 576262"/>
                  <a:gd name="connsiteX77" fmla="*/ 48387 w 463105"/>
                  <a:gd name="connsiteY77" fmla="*/ 355188 h 576262"/>
                  <a:gd name="connsiteX78" fmla="*/ 42577 w 463105"/>
                  <a:gd name="connsiteY78" fmla="*/ 345853 h 576262"/>
                  <a:gd name="connsiteX79" fmla="*/ 44767 w 463105"/>
                  <a:gd name="connsiteY79" fmla="*/ 336804 h 576262"/>
                  <a:gd name="connsiteX80" fmla="*/ 40957 w 463105"/>
                  <a:gd name="connsiteY80" fmla="*/ 324993 h 576262"/>
                  <a:gd name="connsiteX81" fmla="*/ 35433 w 463105"/>
                  <a:gd name="connsiteY81" fmla="*/ 316706 h 576262"/>
                  <a:gd name="connsiteX82" fmla="*/ 28385 w 463105"/>
                  <a:gd name="connsiteY82" fmla="*/ 316135 h 576262"/>
                  <a:gd name="connsiteX83" fmla="*/ 25527 w 463105"/>
                  <a:gd name="connsiteY83" fmla="*/ 306800 h 576262"/>
                  <a:gd name="connsiteX84" fmla="*/ 10858 w 463105"/>
                  <a:gd name="connsiteY84" fmla="*/ 301371 h 576262"/>
                  <a:gd name="connsiteX85" fmla="*/ 0 w 463105"/>
                  <a:gd name="connsiteY85" fmla="*/ 274511 h 576262"/>
                  <a:gd name="connsiteX86" fmla="*/ 15812 w 463105"/>
                  <a:gd name="connsiteY86" fmla="*/ 264129 h 576262"/>
                  <a:gd name="connsiteX87" fmla="*/ 20574 w 463105"/>
                  <a:gd name="connsiteY87" fmla="*/ 254318 h 576262"/>
                  <a:gd name="connsiteX88" fmla="*/ 15526 w 463105"/>
                  <a:gd name="connsiteY88" fmla="*/ 250603 h 576262"/>
                  <a:gd name="connsiteX89" fmla="*/ 20193 w 463105"/>
                  <a:gd name="connsiteY89" fmla="*/ 234315 h 576262"/>
                  <a:gd name="connsiteX90" fmla="*/ 14288 w 463105"/>
                  <a:gd name="connsiteY90" fmla="*/ 215075 h 576262"/>
                  <a:gd name="connsiteX91" fmla="*/ 18288 w 463105"/>
                  <a:gd name="connsiteY91" fmla="*/ 203931 h 576262"/>
                  <a:gd name="connsiteX92" fmla="*/ 10573 w 463105"/>
                  <a:gd name="connsiteY92" fmla="*/ 191834 h 576262"/>
                  <a:gd name="connsiteX93" fmla="*/ 16954 w 463105"/>
                  <a:gd name="connsiteY93" fmla="*/ 177737 h 576262"/>
                  <a:gd name="connsiteX94" fmla="*/ 29432 w 463105"/>
                  <a:gd name="connsiteY94" fmla="*/ 169069 h 576262"/>
                  <a:gd name="connsiteX95" fmla="*/ 30861 w 463105"/>
                  <a:gd name="connsiteY95" fmla="*/ 157353 h 576262"/>
                  <a:gd name="connsiteX96" fmla="*/ 26003 w 463105"/>
                  <a:gd name="connsiteY96" fmla="*/ 153353 h 576262"/>
                  <a:gd name="connsiteX97" fmla="*/ 31909 w 463105"/>
                  <a:gd name="connsiteY97" fmla="*/ 148304 h 576262"/>
                  <a:gd name="connsiteX98" fmla="*/ 33909 w 463105"/>
                  <a:gd name="connsiteY98" fmla="*/ 137256 h 576262"/>
                  <a:gd name="connsiteX99" fmla="*/ 54864 w 463105"/>
                  <a:gd name="connsiteY99" fmla="*/ 130779 h 576262"/>
                  <a:gd name="connsiteX100" fmla="*/ 62865 w 463105"/>
                  <a:gd name="connsiteY100" fmla="*/ 134874 h 576262"/>
                  <a:gd name="connsiteX101" fmla="*/ 59341 w 463105"/>
                  <a:gd name="connsiteY101" fmla="*/ 109061 h 576262"/>
                  <a:gd name="connsiteX102" fmla="*/ 73533 w 463105"/>
                  <a:gd name="connsiteY102" fmla="*/ 110490 h 576262"/>
                  <a:gd name="connsiteX103" fmla="*/ 101632 w 463105"/>
                  <a:gd name="connsiteY103" fmla="*/ 122777 h 576262"/>
                  <a:gd name="connsiteX104" fmla="*/ 114490 w 463105"/>
                  <a:gd name="connsiteY104" fmla="*/ 122111 h 576262"/>
                  <a:gd name="connsiteX105" fmla="*/ 114776 w 463105"/>
                  <a:gd name="connsiteY105" fmla="*/ 115634 h 576262"/>
                  <a:gd name="connsiteX106" fmla="*/ 103822 w 463105"/>
                  <a:gd name="connsiteY106" fmla="*/ 107728 h 576262"/>
                  <a:gd name="connsiteX107" fmla="*/ 130969 w 463105"/>
                  <a:gd name="connsiteY107" fmla="*/ 87249 h 576262"/>
                  <a:gd name="connsiteX108" fmla="*/ 152400 w 463105"/>
                  <a:gd name="connsiteY108" fmla="*/ 59722 h 576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</a:cxnLst>
                <a:rect l="l" t="t" r="r" b="b"/>
                <a:pathLst>
                  <a:path w="463105" h="576262">
                    <a:moveTo>
                      <a:pt x="142208" y="44958"/>
                    </a:moveTo>
                    <a:lnTo>
                      <a:pt x="144685" y="34862"/>
                    </a:lnTo>
                    <a:lnTo>
                      <a:pt x="130207" y="23622"/>
                    </a:lnTo>
                    <a:lnTo>
                      <a:pt x="132207" y="11335"/>
                    </a:lnTo>
                    <a:lnTo>
                      <a:pt x="155067" y="1620"/>
                    </a:lnTo>
                    <a:lnTo>
                      <a:pt x="163068" y="1429"/>
                    </a:lnTo>
                    <a:lnTo>
                      <a:pt x="164402" y="7144"/>
                    </a:lnTo>
                    <a:lnTo>
                      <a:pt x="166783" y="0"/>
                    </a:lnTo>
                    <a:lnTo>
                      <a:pt x="169450" y="9335"/>
                    </a:lnTo>
                    <a:lnTo>
                      <a:pt x="182404" y="6954"/>
                    </a:lnTo>
                    <a:lnTo>
                      <a:pt x="180213" y="13526"/>
                    </a:lnTo>
                    <a:lnTo>
                      <a:pt x="185356" y="19050"/>
                    </a:lnTo>
                    <a:lnTo>
                      <a:pt x="181261" y="22098"/>
                    </a:lnTo>
                    <a:lnTo>
                      <a:pt x="191738" y="39720"/>
                    </a:lnTo>
                    <a:lnTo>
                      <a:pt x="214313" y="43625"/>
                    </a:lnTo>
                    <a:lnTo>
                      <a:pt x="227076" y="37719"/>
                    </a:lnTo>
                    <a:lnTo>
                      <a:pt x="227076" y="37719"/>
                    </a:lnTo>
                    <a:lnTo>
                      <a:pt x="287083" y="118682"/>
                    </a:lnTo>
                    <a:lnTo>
                      <a:pt x="310610" y="133065"/>
                    </a:lnTo>
                    <a:lnTo>
                      <a:pt x="323088" y="135446"/>
                    </a:lnTo>
                    <a:lnTo>
                      <a:pt x="373094" y="190405"/>
                    </a:lnTo>
                    <a:lnTo>
                      <a:pt x="458914" y="249650"/>
                    </a:lnTo>
                    <a:lnTo>
                      <a:pt x="462248" y="256127"/>
                    </a:lnTo>
                    <a:lnTo>
                      <a:pt x="455200" y="263176"/>
                    </a:lnTo>
                    <a:lnTo>
                      <a:pt x="453295" y="280797"/>
                    </a:lnTo>
                    <a:lnTo>
                      <a:pt x="463105" y="313659"/>
                    </a:lnTo>
                    <a:lnTo>
                      <a:pt x="443008" y="341757"/>
                    </a:lnTo>
                    <a:lnTo>
                      <a:pt x="437960" y="356331"/>
                    </a:lnTo>
                    <a:lnTo>
                      <a:pt x="397573" y="382048"/>
                    </a:lnTo>
                    <a:lnTo>
                      <a:pt x="385096" y="395478"/>
                    </a:lnTo>
                    <a:lnTo>
                      <a:pt x="385667" y="404146"/>
                    </a:lnTo>
                    <a:lnTo>
                      <a:pt x="368522" y="416338"/>
                    </a:lnTo>
                    <a:lnTo>
                      <a:pt x="364712" y="425578"/>
                    </a:lnTo>
                    <a:lnTo>
                      <a:pt x="367665" y="436055"/>
                    </a:lnTo>
                    <a:lnTo>
                      <a:pt x="358140" y="440627"/>
                    </a:lnTo>
                    <a:lnTo>
                      <a:pt x="357092" y="456438"/>
                    </a:lnTo>
                    <a:lnTo>
                      <a:pt x="352901" y="460820"/>
                    </a:lnTo>
                    <a:lnTo>
                      <a:pt x="353568" y="465297"/>
                    </a:lnTo>
                    <a:lnTo>
                      <a:pt x="360426" y="467583"/>
                    </a:lnTo>
                    <a:lnTo>
                      <a:pt x="367189" y="489966"/>
                    </a:lnTo>
                    <a:lnTo>
                      <a:pt x="350330" y="508349"/>
                    </a:lnTo>
                    <a:lnTo>
                      <a:pt x="336709" y="506825"/>
                    </a:lnTo>
                    <a:lnTo>
                      <a:pt x="328898" y="512159"/>
                    </a:lnTo>
                    <a:lnTo>
                      <a:pt x="326612" y="528638"/>
                    </a:lnTo>
                    <a:lnTo>
                      <a:pt x="305467" y="542259"/>
                    </a:lnTo>
                    <a:lnTo>
                      <a:pt x="294704" y="543973"/>
                    </a:lnTo>
                    <a:lnTo>
                      <a:pt x="295465" y="550355"/>
                    </a:lnTo>
                    <a:lnTo>
                      <a:pt x="287083" y="564262"/>
                    </a:lnTo>
                    <a:lnTo>
                      <a:pt x="289846" y="575596"/>
                    </a:lnTo>
                    <a:lnTo>
                      <a:pt x="284512" y="576263"/>
                    </a:lnTo>
                    <a:lnTo>
                      <a:pt x="269177" y="564738"/>
                    </a:lnTo>
                    <a:lnTo>
                      <a:pt x="260032" y="546259"/>
                    </a:lnTo>
                    <a:lnTo>
                      <a:pt x="248221" y="536734"/>
                    </a:lnTo>
                    <a:lnTo>
                      <a:pt x="234315" y="543592"/>
                    </a:lnTo>
                    <a:lnTo>
                      <a:pt x="222218" y="543973"/>
                    </a:lnTo>
                    <a:lnTo>
                      <a:pt x="219932" y="558546"/>
                    </a:lnTo>
                    <a:lnTo>
                      <a:pt x="212503" y="561690"/>
                    </a:lnTo>
                    <a:lnTo>
                      <a:pt x="206692" y="547974"/>
                    </a:lnTo>
                    <a:lnTo>
                      <a:pt x="187928" y="526162"/>
                    </a:lnTo>
                    <a:lnTo>
                      <a:pt x="186880" y="489681"/>
                    </a:lnTo>
                    <a:lnTo>
                      <a:pt x="169831" y="484918"/>
                    </a:lnTo>
                    <a:lnTo>
                      <a:pt x="156591" y="464725"/>
                    </a:lnTo>
                    <a:lnTo>
                      <a:pt x="135255" y="449962"/>
                    </a:lnTo>
                    <a:lnTo>
                      <a:pt x="108395" y="459677"/>
                    </a:lnTo>
                    <a:lnTo>
                      <a:pt x="82867" y="476536"/>
                    </a:lnTo>
                    <a:lnTo>
                      <a:pt x="82867" y="476536"/>
                    </a:lnTo>
                    <a:lnTo>
                      <a:pt x="81629" y="471393"/>
                    </a:lnTo>
                    <a:lnTo>
                      <a:pt x="76200" y="470821"/>
                    </a:lnTo>
                    <a:lnTo>
                      <a:pt x="76390" y="447866"/>
                    </a:lnTo>
                    <a:lnTo>
                      <a:pt x="80772" y="440817"/>
                    </a:lnTo>
                    <a:lnTo>
                      <a:pt x="73819" y="435769"/>
                    </a:lnTo>
                    <a:lnTo>
                      <a:pt x="72485" y="422053"/>
                    </a:lnTo>
                    <a:lnTo>
                      <a:pt x="65246" y="415100"/>
                    </a:lnTo>
                    <a:lnTo>
                      <a:pt x="71342" y="399669"/>
                    </a:lnTo>
                    <a:lnTo>
                      <a:pt x="66008" y="382620"/>
                    </a:lnTo>
                    <a:lnTo>
                      <a:pt x="66675" y="365474"/>
                    </a:lnTo>
                    <a:lnTo>
                      <a:pt x="61246" y="356331"/>
                    </a:lnTo>
                    <a:lnTo>
                      <a:pt x="48387" y="355188"/>
                    </a:lnTo>
                    <a:lnTo>
                      <a:pt x="42577" y="345853"/>
                    </a:lnTo>
                    <a:lnTo>
                      <a:pt x="44767" y="336804"/>
                    </a:lnTo>
                    <a:lnTo>
                      <a:pt x="40957" y="324993"/>
                    </a:lnTo>
                    <a:lnTo>
                      <a:pt x="35433" y="316706"/>
                    </a:lnTo>
                    <a:lnTo>
                      <a:pt x="28385" y="316135"/>
                    </a:lnTo>
                    <a:lnTo>
                      <a:pt x="25527" y="306800"/>
                    </a:lnTo>
                    <a:lnTo>
                      <a:pt x="10858" y="301371"/>
                    </a:lnTo>
                    <a:lnTo>
                      <a:pt x="0" y="274511"/>
                    </a:lnTo>
                    <a:lnTo>
                      <a:pt x="15812" y="264129"/>
                    </a:lnTo>
                    <a:lnTo>
                      <a:pt x="20574" y="254318"/>
                    </a:lnTo>
                    <a:lnTo>
                      <a:pt x="15526" y="250603"/>
                    </a:lnTo>
                    <a:lnTo>
                      <a:pt x="20193" y="234315"/>
                    </a:lnTo>
                    <a:lnTo>
                      <a:pt x="14288" y="215075"/>
                    </a:lnTo>
                    <a:lnTo>
                      <a:pt x="18288" y="203931"/>
                    </a:lnTo>
                    <a:lnTo>
                      <a:pt x="10573" y="191834"/>
                    </a:lnTo>
                    <a:lnTo>
                      <a:pt x="16954" y="177737"/>
                    </a:lnTo>
                    <a:lnTo>
                      <a:pt x="29432" y="169069"/>
                    </a:lnTo>
                    <a:lnTo>
                      <a:pt x="30861" y="157353"/>
                    </a:lnTo>
                    <a:lnTo>
                      <a:pt x="26003" y="153353"/>
                    </a:lnTo>
                    <a:lnTo>
                      <a:pt x="31909" y="148304"/>
                    </a:lnTo>
                    <a:lnTo>
                      <a:pt x="33909" y="137256"/>
                    </a:lnTo>
                    <a:lnTo>
                      <a:pt x="54864" y="130779"/>
                    </a:lnTo>
                    <a:lnTo>
                      <a:pt x="62865" y="134874"/>
                    </a:lnTo>
                    <a:lnTo>
                      <a:pt x="59341" y="109061"/>
                    </a:lnTo>
                    <a:lnTo>
                      <a:pt x="73533" y="110490"/>
                    </a:lnTo>
                    <a:lnTo>
                      <a:pt x="101632" y="122777"/>
                    </a:lnTo>
                    <a:lnTo>
                      <a:pt x="114490" y="122111"/>
                    </a:lnTo>
                    <a:lnTo>
                      <a:pt x="114776" y="115634"/>
                    </a:lnTo>
                    <a:lnTo>
                      <a:pt x="103822" y="107728"/>
                    </a:lnTo>
                    <a:lnTo>
                      <a:pt x="130969" y="87249"/>
                    </a:lnTo>
                    <a:lnTo>
                      <a:pt x="152400" y="59722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任意多边形: 形状 81"/>
              <p:cNvSpPr/>
              <p:nvPr>
                <p:custDataLst>
                  <p:tags r:id="rId134"/>
                </p:custDataLst>
              </p:nvPr>
            </p:nvSpPr>
            <p:spPr>
              <a:xfrm>
                <a:off x="5950" y="6971"/>
                <a:ext cx="22" cy="50"/>
              </a:xfrm>
              <a:custGeom>
                <a:avLst/>
                <a:gdLst>
                  <a:gd name="connsiteX0" fmla="*/ 35242 w 188975"/>
                  <a:gd name="connsiteY0" fmla="*/ 15907 h 361187"/>
                  <a:gd name="connsiteX1" fmla="*/ 41243 w 188975"/>
                  <a:gd name="connsiteY1" fmla="*/ 10953 h 361187"/>
                  <a:gd name="connsiteX2" fmla="*/ 59055 w 188975"/>
                  <a:gd name="connsiteY2" fmla="*/ 15144 h 361187"/>
                  <a:gd name="connsiteX3" fmla="*/ 67056 w 188975"/>
                  <a:gd name="connsiteY3" fmla="*/ 12763 h 361187"/>
                  <a:gd name="connsiteX4" fmla="*/ 77057 w 188975"/>
                  <a:gd name="connsiteY4" fmla="*/ 2381 h 361187"/>
                  <a:gd name="connsiteX5" fmla="*/ 77057 w 188975"/>
                  <a:gd name="connsiteY5" fmla="*/ 2381 h 361187"/>
                  <a:gd name="connsiteX6" fmla="*/ 85534 w 188975"/>
                  <a:gd name="connsiteY6" fmla="*/ 0 h 361187"/>
                  <a:gd name="connsiteX7" fmla="*/ 102489 w 188975"/>
                  <a:gd name="connsiteY7" fmla="*/ 33338 h 361187"/>
                  <a:gd name="connsiteX8" fmla="*/ 112395 w 188975"/>
                  <a:gd name="connsiteY8" fmla="*/ 107823 h 361187"/>
                  <a:gd name="connsiteX9" fmla="*/ 112395 w 188975"/>
                  <a:gd name="connsiteY9" fmla="*/ 107823 h 361187"/>
                  <a:gd name="connsiteX10" fmla="*/ 105537 w 188975"/>
                  <a:gd name="connsiteY10" fmla="*/ 137636 h 361187"/>
                  <a:gd name="connsiteX11" fmla="*/ 105537 w 188975"/>
                  <a:gd name="connsiteY11" fmla="*/ 137636 h 361187"/>
                  <a:gd name="connsiteX12" fmla="*/ 101727 w 188975"/>
                  <a:gd name="connsiteY12" fmla="*/ 140589 h 361187"/>
                  <a:gd name="connsiteX13" fmla="*/ 91154 w 188975"/>
                  <a:gd name="connsiteY13" fmla="*/ 133445 h 361187"/>
                  <a:gd name="connsiteX14" fmla="*/ 91154 w 188975"/>
                  <a:gd name="connsiteY14" fmla="*/ 133445 h 361187"/>
                  <a:gd name="connsiteX15" fmla="*/ 84772 w 188975"/>
                  <a:gd name="connsiteY15" fmla="*/ 149066 h 361187"/>
                  <a:gd name="connsiteX16" fmla="*/ 75247 w 188975"/>
                  <a:gd name="connsiteY16" fmla="*/ 158019 h 361187"/>
                  <a:gd name="connsiteX17" fmla="*/ 80391 w 188975"/>
                  <a:gd name="connsiteY17" fmla="*/ 182023 h 361187"/>
                  <a:gd name="connsiteX18" fmla="*/ 92773 w 188975"/>
                  <a:gd name="connsiteY18" fmla="*/ 191167 h 361187"/>
                  <a:gd name="connsiteX19" fmla="*/ 94297 w 188975"/>
                  <a:gd name="connsiteY19" fmla="*/ 176213 h 361187"/>
                  <a:gd name="connsiteX20" fmla="*/ 111919 w 188975"/>
                  <a:gd name="connsiteY20" fmla="*/ 144494 h 361187"/>
                  <a:gd name="connsiteX21" fmla="*/ 134588 w 188975"/>
                  <a:gd name="connsiteY21" fmla="*/ 143923 h 361187"/>
                  <a:gd name="connsiteX22" fmla="*/ 157829 w 188975"/>
                  <a:gd name="connsiteY22" fmla="*/ 154210 h 361187"/>
                  <a:gd name="connsiteX23" fmla="*/ 170117 w 188975"/>
                  <a:gd name="connsiteY23" fmla="*/ 212121 h 361187"/>
                  <a:gd name="connsiteX24" fmla="*/ 165925 w 188975"/>
                  <a:gd name="connsiteY24" fmla="*/ 271843 h 361187"/>
                  <a:gd name="connsiteX25" fmla="*/ 178879 w 188975"/>
                  <a:gd name="connsiteY25" fmla="*/ 284036 h 361187"/>
                  <a:gd name="connsiteX26" fmla="*/ 178308 w 188975"/>
                  <a:gd name="connsiteY26" fmla="*/ 310039 h 361187"/>
                  <a:gd name="connsiteX27" fmla="*/ 182689 w 188975"/>
                  <a:gd name="connsiteY27" fmla="*/ 317468 h 361187"/>
                  <a:gd name="connsiteX28" fmla="*/ 183261 w 188975"/>
                  <a:gd name="connsiteY28" fmla="*/ 334613 h 361187"/>
                  <a:gd name="connsiteX29" fmla="*/ 170497 w 188975"/>
                  <a:gd name="connsiteY29" fmla="*/ 342995 h 361187"/>
                  <a:gd name="connsiteX30" fmla="*/ 188976 w 188975"/>
                  <a:gd name="connsiteY30" fmla="*/ 354902 h 361187"/>
                  <a:gd name="connsiteX31" fmla="*/ 188976 w 188975"/>
                  <a:gd name="connsiteY31" fmla="*/ 354902 h 361187"/>
                  <a:gd name="connsiteX32" fmla="*/ 175736 w 188975"/>
                  <a:gd name="connsiteY32" fmla="*/ 361188 h 361187"/>
                  <a:gd name="connsiteX33" fmla="*/ 175736 w 188975"/>
                  <a:gd name="connsiteY33" fmla="*/ 361188 h 361187"/>
                  <a:gd name="connsiteX34" fmla="*/ 186023 w 188975"/>
                  <a:gd name="connsiteY34" fmla="*/ 356330 h 361187"/>
                  <a:gd name="connsiteX35" fmla="*/ 153257 w 188975"/>
                  <a:gd name="connsiteY35" fmla="*/ 339185 h 361187"/>
                  <a:gd name="connsiteX36" fmla="*/ 148114 w 188975"/>
                  <a:gd name="connsiteY36" fmla="*/ 321564 h 361187"/>
                  <a:gd name="connsiteX37" fmla="*/ 148114 w 188975"/>
                  <a:gd name="connsiteY37" fmla="*/ 321564 h 361187"/>
                  <a:gd name="connsiteX38" fmla="*/ 148018 w 188975"/>
                  <a:gd name="connsiteY38" fmla="*/ 319754 h 361187"/>
                  <a:gd name="connsiteX39" fmla="*/ 148018 w 188975"/>
                  <a:gd name="connsiteY39" fmla="*/ 319754 h 361187"/>
                  <a:gd name="connsiteX40" fmla="*/ 148114 w 188975"/>
                  <a:gd name="connsiteY40" fmla="*/ 315087 h 361187"/>
                  <a:gd name="connsiteX41" fmla="*/ 148114 w 188975"/>
                  <a:gd name="connsiteY41" fmla="*/ 315087 h 361187"/>
                  <a:gd name="connsiteX42" fmla="*/ 147256 w 188975"/>
                  <a:gd name="connsiteY42" fmla="*/ 312420 h 361187"/>
                  <a:gd name="connsiteX43" fmla="*/ 147256 w 188975"/>
                  <a:gd name="connsiteY43" fmla="*/ 312420 h 361187"/>
                  <a:gd name="connsiteX44" fmla="*/ 133636 w 188975"/>
                  <a:gd name="connsiteY44" fmla="*/ 294513 h 361187"/>
                  <a:gd name="connsiteX45" fmla="*/ 123349 w 188975"/>
                  <a:gd name="connsiteY45" fmla="*/ 294132 h 361187"/>
                  <a:gd name="connsiteX46" fmla="*/ 114586 w 188975"/>
                  <a:gd name="connsiteY46" fmla="*/ 288417 h 361187"/>
                  <a:gd name="connsiteX47" fmla="*/ 105727 w 188975"/>
                  <a:gd name="connsiteY47" fmla="*/ 298132 h 361187"/>
                  <a:gd name="connsiteX48" fmla="*/ 98012 w 188975"/>
                  <a:gd name="connsiteY48" fmla="*/ 298418 h 361187"/>
                  <a:gd name="connsiteX49" fmla="*/ 97631 w 188975"/>
                  <a:gd name="connsiteY49" fmla="*/ 288893 h 361187"/>
                  <a:gd name="connsiteX50" fmla="*/ 80200 w 188975"/>
                  <a:gd name="connsiteY50" fmla="*/ 269938 h 361187"/>
                  <a:gd name="connsiteX51" fmla="*/ 70294 w 188975"/>
                  <a:gd name="connsiteY51" fmla="*/ 265462 h 361187"/>
                  <a:gd name="connsiteX52" fmla="*/ 67723 w 188975"/>
                  <a:gd name="connsiteY52" fmla="*/ 251270 h 361187"/>
                  <a:gd name="connsiteX53" fmla="*/ 49816 w 188975"/>
                  <a:gd name="connsiteY53" fmla="*/ 215074 h 361187"/>
                  <a:gd name="connsiteX54" fmla="*/ 51244 w 188975"/>
                  <a:gd name="connsiteY54" fmla="*/ 195548 h 361187"/>
                  <a:gd name="connsiteX55" fmla="*/ 44005 w 188975"/>
                  <a:gd name="connsiteY55" fmla="*/ 202216 h 361187"/>
                  <a:gd name="connsiteX56" fmla="*/ 36957 w 188975"/>
                  <a:gd name="connsiteY56" fmla="*/ 200215 h 361187"/>
                  <a:gd name="connsiteX57" fmla="*/ 18764 w 188975"/>
                  <a:gd name="connsiteY57" fmla="*/ 181832 h 361187"/>
                  <a:gd name="connsiteX58" fmla="*/ 2096 w 188975"/>
                  <a:gd name="connsiteY58" fmla="*/ 100965 h 361187"/>
                  <a:gd name="connsiteX59" fmla="*/ 0 w 188975"/>
                  <a:gd name="connsiteY59" fmla="*/ 47625 h 361187"/>
                  <a:gd name="connsiteX60" fmla="*/ 28670 w 188975"/>
                  <a:gd name="connsiteY60" fmla="*/ 27813 h 361187"/>
                  <a:gd name="connsiteX61" fmla="*/ 35242 w 188975"/>
                  <a:gd name="connsiteY61" fmla="*/ 15907 h 361187"/>
                  <a:gd name="connsiteX62" fmla="*/ 140589 w 188975"/>
                  <a:gd name="connsiteY62" fmla="*/ 200406 h 361187"/>
                  <a:gd name="connsiteX63" fmla="*/ 140589 w 188975"/>
                  <a:gd name="connsiteY63" fmla="*/ 200406 h 361187"/>
                  <a:gd name="connsiteX64" fmla="*/ 121539 w 188975"/>
                  <a:gd name="connsiteY64" fmla="*/ 204501 h 361187"/>
                  <a:gd name="connsiteX65" fmla="*/ 124396 w 188975"/>
                  <a:gd name="connsiteY65" fmla="*/ 217646 h 361187"/>
                  <a:gd name="connsiteX66" fmla="*/ 120872 w 188975"/>
                  <a:gd name="connsiteY66" fmla="*/ 240887 h 361187"/>
                  <a:gd name="connsiteX67" fmla="*/ 124682 w 188975"/>
                  <a:gd name="connsiteY67" fmla="*/ 237172 h 361187"/>
                  <a:gd name="connsiteX68" fmla="*/ 128588 w 188975"/>
                  <a:gd name="connsiteY68" fmla="*/ 242888 h 361187"/>
                  <a:gd name="connsiteX69" fmla="*/ 126301 w 188975"/>
                  <a:gd name="connsiteY69" fmla="*/ 247459 h 361187"/>
                  <a:gd name="connsiteX70" fmla="*/ 117538 w 188975"/>
                  <a:gd name="connsiteY70" fmla="*/ 246221 h 361187"/>
                  <a:gd name="connsiteX71" fmla="*/ 111919 w 188975"/>
                  <a:gd name="connsiteY71" fmla="*/ 278320 h 361187"/>
                  <a:gd name="connsiteX72" fmla="*/ 114014 w 188975"/>
                  <a:gd name="connsiteY72" fmla="*/ 286607 h 361187"/>
                  <a:gd name="connsiteX73" fmla="*/ 130016 w 188975"/>
                  <a:gd name="connsiteY73" fmla="*/ 288227 h 361187"/>
                  <a:gd name="connsiteX74" fmla="*/ 128492 w 188975"/>
                  <a:gd name="connsiteY74" fmla="*/ 259461 h 361187"/>
                  <a:gd name="connsiteX75" fmla="*/ 138303 w 188975"/>
                  <a:gd name="connsiteY75" fmla="*/ 254984 h 361187"/>
                  <a:gd name="connsiteX76" fmla="*/ 142875 w 188975"/>
                  <a:gd name="connsiteY76" fmla="*/ 234791 h 361187"/>
                  <a:gd name="connsiteX77" fmla="*/ 140398 w 188975"/>
                  <a:gd name="connsiteY77" fmla="*/ 220313 h 361187"/>
                  <a:gd name="connsiteX78" fmla="*/ 134398 w 188975"/>
                  <a:gd name="connsiteY78" fmla="*/ 221932 h 361187"/>
                  <a:gd name="connsiteX79" fmla="*/ 130683 w 188975"/>
                  <a:gd name="connsiteY79" fmla="*/ 210121 h 361187"/>
                  <a:gd name="connsiteX80" fmla="*/ 133350 w 188975"/>
                  <a:gd name="connsiteY80" fmla="*/ 205359 h 361187"/>
                  <a:gd name="connsiteX81" fmla="*/ 145637 w 188975"/>
                  <a:gd name="connsiteY81" fmla="*/ 204121 h 361187"/>
                  <a:gd name="connsiteX82" fmla="*/ 150971 w 188975"/>
                  <a:gd name="connsiteY82" fmla="*/ 192977 h 361187"/>
                  <a:gd name="connsiteX83" fmla="*/ 143827 w 188975"/>
                  <a:gd name="connsiteY83" fmla="*/ 192500 h 361187"/>
                  <a:gd name="connsiteX84" fmla="*/ 140589 w 188975"/>
                  <a:gd name="connsiteY84" fmla="*/ 200406 h 361187"/>
                  <a:gd name="connsiteX85" fmla="*/ 148876 w 188975"/>
                  <a:gd name="connsiteY85" fmla="*/ 306514 h 361187"/>
                  <a:gd name="connsiteX86" fmla="*/ 148876 w 188975"/>
                  <a:gd name="connsiteY86" fmla="*/ 306514 h 361187"/>
                  <a:gd name="connsiteX87" fmla="*/ 151828 w 188975"/>
                  <a:gd name="connsiteY87" fmla="*/ 303276 h 361187"/>
                  <a:gd name="connsiteX88" fmla="*/ 154591 w 188975"/>
                  <a:gd name="connsiteY88" fmla="*/ 334232 h 361187"/>
                  <a:gd name="connsiteX89" fmla="*/ 163354 w 188975"/>
                  <a:gd name="connsiteY89" fmla="*/ 338804 h 361187"/>
                  <a:gd name="connsiteX90" fmla="*/ 167735 w 188975"/>
                  <a:gd name="connsiteY90" fmla="*/ 336232 h 361187"/>
                  <a:gd name="connsiteX91" fmla="*/ 177927 w 188975"/>
                  <a:gd name="connsiteY91" fmla="*/ 331565 h 361187"/>
                  <a:gd name="connsiteX92" fmla="*/ 179356 w 188975"/>
                  <a:gd name="connsiteY92" fmla="*/ 317754 h 361187"/>
                  <a:gd name="connsiteX93" fmla="*/ 159353 w 188975"/>
                  <a:gd name="connsiteY93" fmla="*/ 301180 h 361187"/>
                  <a:gd name="connsiteX94" fmla="*/ 162020 w 188975"/>
                  <a:gd name="connsiteY94" fmla="*/ 293561 h 361187"/>
                  <a:gd name="connsiteX95" fmla="*/ 156781 w 188975"/>
                  <a:gd name="connsiteY95" fmla="*/ 256699 h 361187"/>
                  <a:gd name="connsiteX96" fmla="*/ 156781 w 188975"/>
                  <a:gd name="connsiteY96" fmla="*/ 256699 h 361187"/>
                  <a:gd name="connsiteX97" fmla="*/ 151067 w 188975"/>
                  <a:gd name="connsiteY97" fmla="*/ 256032 h 361187"/>
                  <a:gd name="connsiteX98" fmla="*/ 151067 w 188975"/>
                  <a:gd name="connsiteY98" fmla="*/ 256032 h 361187"/>
                  <a:gd name="connsiteX99" fmla="*/ 138208 w 188975"/>
                  <a:gd name="connsiteY99" fmla="*/ 266605 h 361187"/>
                  <a:gd name="connsiteX100" fmla="*/ 139446 w 188975"/>
                  <a:gd name="connsiteY100" fmla="*/ 273653 h 361187"/>
                  <a:gd name="connsiteX101" fmla="*/ 131826 w 188975"/>
                  <a:gd name="connsiteY101" fmla="*/ 288227 h 361187"/>
                  <a:gd name="connsiteX102" fmla="*/ 146590 w 188975"/>
                  <a:gd name="connsiteY102" fmla="*/ 305276 h 361187"/>
                  <a:gd name="connsiteX103" fmla="*/ 146590 w 188975"/>
                  <a:gd name="connsiteY103" fmla="*/ 305276 h 361187"/>
                  <a:gd name="connsiteX104" fmla="*/ 148876 w 188975"/>
                  <a:gd name="connsiteY104" fmla="*/ 306514 h 361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</a:cxnLst>
                <a:rect l="l" t="t" r="r" b="b"/>
                <a:pathLst>
                  <a:path w="188975" h="361187">
                    <a:moveTo>
                      <a:pt x="35242" y="15907"/>
                    </a:moveTo>
                    <a:lnTo>
                      <a:pt x="41243" y="10953"/>
                    </a:lnTo>
                    <a:lnTo>
                      <a:pt x="59055" y="15144"/>
                    </a:lnTo>
                    <a:lnTo>
                      <a:pt x="67056" y="12763"/>
                    </a:lnTo>
                    <a:lnTo>
                      <a:pt x="77057" y="2381"/>
                    </a:lnTo>
                    <a:lnTo>
                      <a:pt x="77057" y="2381"/>
                    </a:lnTo>
                    <a:lnTo>
                      <a:pt x="85534" y="0"/>
                    </a:lnTo>
                    <a:lnTo>
                      <a:pt x="102489" y="33338"/>
                    </a:lnTo>
                    <a:lnTo>
                      <a:pt x="112395" y="107823"/>
                    </a:lnTo>
                    <a:lnTo>
                      <a:pt x="112395" y="107823"/>
                    </a:lnTo>
                    <a:lnTo>
                      <a:pt x="105537" y="137636"/>
                    </a:lnTo>
                    <a:lnTo>
                      <a:pt x="105537" y="137636"/>
                    </a:lnTo>
                    <a:lnTo>
                      <a:pt x="101727" y="140589"/>
                    </a:lnTo>
                    <a:lnTo>
                      <a:pt x="91154" y="133445"/>
                    </a:lnTo>
                    <a:lnTo>
                      <a:pt x="91154" y="133445"/>
                    </a:lnTo>
                    <a:lnTo>
                      <a:pt x="84772" y="149066"/>
                    </a:lnTo>
                    <a:lnTo>
                      <a:pt x="75247" y="158019"/>
                    </a:lnTo>
                    <a:lnTo>
                      <a:pt x="80391" y="182023"/>
                    </a:lnTo>
                    <a:lnTo>
                      <a:pt x="92773" y="191167"/>
                    </a:lnTo>
                    <a:lnTo>
                      <a:pt x="94297" y="176213"/>
                    </a:lnTo>
                    <a:lnTo>
                      <a:pt x="111919" y="144494"/>
                    </a:lnTo>
                    <a:lnTo>
                      <a:pt x="134588" y="143923"/>
                    </a:lnTo>
                    <a:lnTo>
                      <a:pt x="157829" y="154210"/>
                    </a:lnTo>
                    <a:lnTo>
                      <a:pt x="170117" y="212121"/>
                    </a:lnTo>
                    <a:lnTo>
                      <a:pt x="165925" y="271843"/>
                    </a:lnTo>
                    <a:lnTo>
                      <a:pt x="178879" y="284036"/>
                    </a:lnTo>
                    <a:lnTo>
                      <a:pt x="178308" y="310039"/>
                    </a:lnTo>
                    <a:lnTo>
                      <a:pt x="182689" y="317468"/>
                    </a:lnTo>
                    <a:lnTo>
                      <a:pt x="183261" y="334613"/>
                    </a:lnTo>
                    <a:lnTo>
                      <a:pt x="170497" y="342995"/>
                    </a:lnTo>
                    <a:lnTo>
                      <a:pt x="188976" y="354902"/>
                    </a:lnTo>
                    <a:lnTo>
                      <a:pt x="188976" y="354902"/>
                    </a:lnTo>
                    <a:lnTo>
                      <a:pt x="175736" y="361188"/>
                    </a:lnTo>
                    <a:lnTo>
                      <a:pt x="175736" y="361188"/>
                    </a:lnTo>
                    <a:lnTo>
                      <a:pt x="186023" y="356330"/>
                    </a:lnTo>
                    <a:lnTo>
                      <a:pt x="153257" y="339185"/>
                    </a:lnTo>
                    <a:lnTo>
                      <a:pt x="148114" y="321564"/>
                    </a:lnTo>
                    <a:lnTo>
                      <a:pt x="148114" y="321564"/>
                    </a:lnTo>
                    <a:lnTo>
                      <a:pt x="148018" y="319754"/>
                    </a:lnTo>
                    <a:lnTo>
                      <a:pt x="148018" y="319754"/>
                    </a:lnTo>
                    <a:lnTo>
                      <a:pt x="148114" y="315087"/>
                    </a:lnTo>
                    <a:lnTo>
                      <a:pt x="148114" y="315087"/>
                    </a:lnTo>
                    <a:lnTo>
                      <a:pt x="147256" y="312420"/>
                    </a:lnTo>
                    <a:lnTo>
                      <a:pt x="147256" y="312420"/>
                    </a:lnTo>
                    <a:lnTo>
                      <a:pt x="133636" y="294513"/>
                    </a:lnTo>
                    <a:lnTo>
                      <a:pt x="123349" y="294132"/>
                    </a:lnTo>
                    <a:lnTo>
                      <a:pt x="114586" y="288417"/>
                    </a:lnTo>
                    <a:lnTo>
                      <a:pt x="105727" y="298132"/>
                    </a:lnTo>
                    <a:lnTo>
                      <a:pt x="98012" y="298418"/>
                    </a:lnTo>
                    <a:lnTo>
                      <a:pt x="97631" y="288893"/>
                    </a:lnTo>
                    <a:lnTo>
                      <a:pt x="80200" y="269938"/>
                    </a:lnTo>
                    <a:lnTo>
                      <a:pt x="70294" y="265462"/>
                    </a:lnTo>
                    <a:lnTo>
                      <a:pt x="67723" y="251270"/>
                    </a:lnTo>
                    <a:lnTo>
                      <a:pt x="49816" y="215074"/>
                    </a:lnTo>
                    <a:lnTo>
                      <a:pt x="51244" y="195548"/>
                    </a:lnTo>
                    <a:lnTo>
                      <a:pt x="44005" y="202216"/>
                    </a:lnTo>
                    <a:lnTo>
                      <a:pt x="36957" y="200215"/>
                    </a:lnTo>
                    <a:lnTo>
                      <a:pt x="18764" y="181832"/>
                    </a:lnTo>
                    <a:lnTo>
                      <a:pt x="2096" y="100965"/>
                    </a:lnTo>
                    <a:lnTo>
                      <a:pt x="0" y="47625"/>
                    </a:lnTo>
                    <a:lnTo>
                      <a:pt x="28670" y="27813"/>
                    </a:lnTo>
                    <a:lnTo>
                      <a:pt x="35242" y="15907"/>
                    </a:lnTo>
                    <a:close/>
                    <a:moveTo>
                      <a:pt x="140589" y="200406"/>
                    </a:moveTo>
                    <a:lnTo>
                      <a:pt x="140589" y="200406"/>
                    </a:lnTo>
                    <a:lnTo>
                      <a:pt x="121539" y="204501"/>
                    </a:lnTo>
                    <a:lnTo>
                      <a:pt x="124396" y="217646"/>
                    </a:lnTo>
                    <a:lnTo>
                      <a:pt x="120872" y="240887"/>
                    </a:lnTo>
                    <a:lnTo>
                      <a:pt x="124682" y="237172"/>
                    </a:lnTo>
                    <a:lnTo>
                      <a:pt x="128588" y="242888"/>
                    </a:lnTo>
                    <a:lnTo>
                      <a:pt x="126301" y="247459"/>
                    </a:lnTo>
                    <a:lnTo>
                      <a:pt x="117538" y="246221"/>
                    </a:lnTo>
                    <a:lnTo>
                      <a:pt x="111919" y="278320"/>
                    </a:lnTo>
                    <a:lnTo>
                      <a:pt x="114014" y="286607"/>
                    </a:lnTo>
                    <a:lnTo>
                      <a:pt x="130016" y="288227"/>
                    </a:lnTo>
                    <a:lnTo>
                      <a:pt x="128492" y="259461"/>
                    </a:lnTo>
                    <a:lnTo>
                      <a:pt x="138303" y="254984"/>
                    </a:lnTo>
                    <a:lnTo>
                      <a:pt x="142875" y="234791"/>
                    </a:lnTo>
                    <a:lnTo>
                      <a:pt x="140398" y="220313"/>
                    </a:lnTo>
                    <a:lnTo>
                      <a:pt x="134398" y="221932"/>
                    </a:lnTo>
                    <a:lnTo>
                      <a:pt x="130683" y="210121"/>
                    </a:lnTo>
                    <a:lnTo>
                      <a:pt x="133350" y="205359"/>
                    </a:lnTo>
                    <a:lnTo>
                      <a:pt x="145637" y="204121"/>
                    </a:lnTo>
                    <a:lnTo>
                      <a:pt x="150971" y="192977"/>
                    </a:lnTo>
                    <a:lnTo>
                      <a:pt x="143827" y="192500"/>
                    </a:lnTo>
                    <a:lnTo>
                      <a:pt x="140589" y="200406"/>
                    </a:lnTo>
                    <a:close/>
                    <a:moveTo>
                      <a:pt x="148876" y="306514"/>
                    </a:moveTo>
                    <a:lnTo>
                      <a:pt x="148876" y="306514"/>
                    </a:lnTo>
                    <a:lnTo>
                      <a:pt x="151828" y="303276"/>
                    </a:lnTo>
                    <a:lnTo>
                      <a:pt x="154591" y="334232"/>
                    </a:lnTo>
                    <a:lnTo>
                      <a:pt x="163354" y="338804"/>
                    </a:lnTo>
                    <a:lnTo>
                      <a:pt x="167735" y="336232"/>
                    </a:lnTo>
                    <a:lnTo>
                      <a:pt x="177927" y="331565"/>
                    </a:lnTo>
                    <a:lnTo>
                      <a:pt x="179356" y="317754"/>
                    </a:lnTo>
                    <a:lnTo>
                      <a:pt x="159353" y="301180"/>
                    </a:lnTo>
                    <a:lnTo>
                      <a:pt x="162020" y="293561"/>
                    </a:lnTo>
                    <a:lnTo>
                      <a:pt x="156781" y="256699"/>
                    </a:lnTo>
                    <a:lnTo>
                      <a:pt x="156781" y="256699"/>
                    </a:lnTo>
                    <a:lnTo>
                      <a:pt x="151067" y="256032"/>
                    </a:lnTo>
                    <a:lnTo>
                      <a:pt x="151067" y="256032"/>
                    </a:lnTo>
                    <a:lnTo>
                      <a:pt x="138208" y="266605"/>
                    </a:lnTo>
                    <a:lnTo>
                      <a:pt x="139446" y="273653"/>
                    </a:lnTo>
                    <a:lnTo>
                      <a:pt x="131826" y="288227"/>
                    </a:lnTo>
                    <a:lnTo>
                      <a:pt x="146590" y="305276"/>
                    </a:lnTo>
                    <a:lnTo>
                      <a:pt x="146590" y="305276"/>
                    </a:lnTo>
                    <a:lnTo>
                      <a:pt x="148876" y="306514"/>
                    </a:lnTo>
                    <a:close/>
                  </a:path>
                </a:pathLst>
              </a:custGeom>
              <a:grpFill/>
              <a:ln w="4763" cap="flat">
                <a:solidFill>
                  <a:srgbClr val="FFFFFF"/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97" name="弧形 96"/>
            <p:cNvSpPr/>
            <p:nvPr>
              <p:custDataLst>
                <p:tags r:id="rId135"/>
              </p:custDataLst>
            </p:nvPr>
          </p:nvSpPr>
          <p:spPr>
            <a:xfrm rot="3780000" flipH="1">
              <a:off x="6286" y="6177"/>
              <a:ext cx="283" cy="1002"/>
            </a:xfrm>
            <a:prstGeom prst="arc">
              <a:avLst>
                <a:gd name="adj1" fmla="val 16730505"/>
                <a:gd name="adj2" fmla="val 3771205"/>
              </a:avLst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2" name="组合 101"/>
            <p:cNvGrpSpPr/>
            <p:nvPr/>
          </p:nvGrpSpPr>
          <p:grpSpPr>
            <a:xfrm>
              <a:off x="4251" y="6439"/>
              <a:ext cx="2111" cy="936"/>
              <a:chOff x="7237375" y="789512"/>
              <a:chExt cx="1660478" cy="792354"/>
            </a:xfrm>
          </p:grpSpPr>
          <p:sp>
            <p:nvSpPr>
              <p:cNvPr id="103" name="文本框 102"/>
              <p:cNvSpPr txBox="1"/>
              <p:nvPr>
                <p:custDataLst>
                  <p:tags r:id="rId136"/>
                </p:custDataLst>
              </p:nvPr>
            </p:nvSpPr>
            <p:spPr>
              <a:xfrm>
                <a:off x="7344679" y="789512"/>
                <a:ext cx="1445871" cy="49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 dirty="0"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  <a:sym typeface="Arial" panose="020B0604020202020204" pitchFamily="34" charset="0"/>
                  </a:rPr>
                  <a:t>泰国研发中心</a:t>
                </a:r>
                <a:endParaRPr kumimoji="0" lang="zh-CN" altLang="en-US" sz="1200" b="0" i="0" u="none" strike="noStrike" kern="1200" cap="none" spc="0" normalizeH="0" baseline="0" noProof="0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文本框 103"/>
              <p:cNvSpPr txBox="1"/>
              <p:nvPr>
                <p:custDataLst>
                  <p:tags r:id="rId137"/>
                </p:custDataLst>
              </p:nvPr>
            </p:nvSpPr>
            <p:spPr>
              <a:xfrm>
                <a:off x="7237375" y="1183140"/>
                <a:ext cx="1660478" cy="3987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泰国</a:t>
                </a:r>
                <a:r>
                  <a:rPr kumimoji="0" lang="en-US" altLang="zh-CN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·</a:t>
                </a:r>
                <a:r>
                  <a:rPr kumimoji="0" lang="zh-CN" altLang="en-US" sz="900" b="0" i="0" u="none" strike="noStrike" kern="1200" cap="none" spc="0" normalizeH="0" baseline="0" noProof="0" dirty="0"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+mn-cs"/>
                  </a:rPr>
                  <a:t>泰中罗勇工业园</a:t>
                </a:r>
                <a:endParaRPr kumimoji="0" lang="zh-CN" altLang="en-US" sz="900" b="0" i="0" u="none" strike="noStrike" kern="1200" cap="none" spc="0" normalizeH="0" baseline="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427855" y="1131570"/>
            <a:ext cx="4000500" cy="3015615"/>
            <a:chOff x="1034" y="1875"/>
            <a:chExt cx="5549" cy="3917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911" y="3925"/>
              <a:ext cx="2672" cy="1867"/>
            </a:xfrm>
            <a:prstGeom prst="flowChartAlternateProcess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4" y="1875"/>
              <a:ext cx="2680" cy="1866"/>
            </a:xfrm>
            <a:prstGeom prst="round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6" y="3936"/>
              <a:ext cx="2675" cy="1856"/>
            </a:xfrm>
            <a:prstGeom prst="round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03" y="1876"/>
              <a:ext cx="2680" cy="1865"/>
            </a:xfrm>
            <a:prstGeom prst="round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l="2671" t="5036" r="4110" b="4011"/>
            <a:stretch>
              <a:fillRect/>
            </a:stretch>
          </p:blipFill>
          <p:spPr>
            <a:xfrm>
              <a:off x="3231" y="3256"/>
              <a:ext cx="1283" cy="1282"/>
            </a:xfrm>
            <a:prstGeom prst="ellipse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755650" y="560705"/>
            <a:ext cx="3123565" cy="3532109"/>
            <a:chOff x="8560" y="2009"/>
            <a:chExt cx="4919" cy="4949"/>
          </a:xfrm>
        </p:grpSpPr>
        <p:sp>
          <p:nvSpPr>
            <p:cNvPr id="19" name="Oval 1"/>
            <p:cNvSpPr/>
            <p:nvPr>
              <p:custDataLst>
                <p:tags r:id="rId7"/>
              </p:custDataLst>
            </p:nvPr>
          </p:nvSpPr>
          <p:spPr>
            <a:xfrm>
              <a:off x="8560" y="2009"/>
              <a:ext cx="680" cy="680"/>
            </a:xfrm>
            <a:prstGeom prst="ellipse">
              <a:avLst/>
            </a:prstGeom>
            <a:gradFill>
              <a:gsLst>
                <a:gs pos="0">
                  <a:srgbClr val="1D8FE7"/>
                </a:gs>
                <a:gs pos="100000">
                  <a:srgbClr val="175BBE"/>
                </a:gs>
              </a:gsLst>
              <a:lin ang="5400000" scaled="1"/>
            </a:gradFill>
            <a:ln w="3175"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  <a:cs typeface="+mn-cs"/>
                </a:rPr>
                <a:t>1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  <a:cs typeface="+mn-cs"/>
              </a:endParaRPr>
            </a:p>
          </p:txBody>
        </p:sp>
        <p:sp>
          <p:nvSpPr>
            <p:cNvPr id="4" name="文本框 3"/>
            <p:cNvSpPr txBox="1"/>
            <p:nvPr>
              <p:custDataLst>
                <p:tags r:id="rId8"/>
              </p:custDataLst>
            </p:nvPr>
          </p:nvSpPr>
          <p:spPr>
            <a:xfrm>
              <a:off x="9499" y="2025"/>
              <a:ext cx="3824" cy="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6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等线" panose="02010600030101010101" pitchFamily="2" charset="-122"/>
                  <a:ea typeface="等线" panose="02010600030101010101" pitchFamily="2" charset="-122"/>
                </a:rPr>
                <a:t>人员配备</a:t>
              </a:r>
              <a:endParaRPr lang="zh-CN" altLang="en-US" sz="1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5" name="文本框 4"/>
            <p:cNvSpPr txBox="1"/>
            <p:nvPr>
              <p:custDataLst>
                <p:tags r:id="rId9"/>
              </p:custDataLst>
            </p:nvPr>
          </p:nvSpPr>
          <p:spPr>
            <a:xfrm>
              <a:off x="9655" y="2576"/>
              <a:ext cx="3536" cy="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0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研发团队由</a:t>
              </a:r>
              <a:r>
                <a:rPr lang="en-US" altLang="zh-CN" sz="10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38</a:t>
              </a:r>
              <a:r>
                <a:rPr lang="zh-CN" altLang="en-US" sz="10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位具有丰富经验和专业知识的高分子材料专家组成，他们在高分子材料领域具有深厚的理论功底和实践经验。</a:t>
              </a:r>
              <a:endParaRPr lang="zh-CN" altLang="en-US" sz="10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6" name="Oval 1"/>
            <p:cNvSpPr/>
            <p:nvPr>
              <p:custDataLst>
                <p:tags r:id="rId10"/>
              </p:custDataLst>
            </p:nvPr>
          </p:nvSpPr>
          <p:spPr>
            <a:xfrm>
              <a:off x="8560" y="3515"/>
              <a:ext cx="680" cy="680"/>
            </a:xfrm>
            <a:prstGeom prst="ellipse">
              <a:avLst/>
            </a:prstGeom>
            <a:gradFill>
              <a:gsLst>
                <a:gs pos="0">
                  <a:srgbClr val="1D8FE7"/>
                </a:gs>
                <a:gs pos="100000">
                  <a:srgbClr val="175BBE"/>
                </a:gs>
              </a:gsLst>
              <a:lin ang="5400000" scaled="1"/>
            </a:gradFill>
            <a:ln w="3175"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  <a:cs typeface="+mn-cs"/>
                </a:rPr>
                <a:t>2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  <a:cs typeface="+mn-cs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11"/>
              </p:custDataLst>
            </p:nvPr>
          </p:nvSpPr>
          <p:spPr>
            <a:xfrm>
              <a:off x="9581" y="3569"/>
              <a:ext cx="3824" cy="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6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等线" panose="02010600030101010101" pitchFamily="2" charset="-122"/>
                  <a:ea typeface="等线" panose="02010600030101010101" pitchFamily="2" charset="-122"/>
                </a:rPr>
                <a:t>技术成果</a:t>
              </a:r>
              <a:endParaRPr lang="zh-CN" altLang="en-US" sz="1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12"/>
              </p:custDataLst>
            </p:nvPr>
          </p:nvSpPr>
          <p:spPr>
            <a:xfrm>
              <a:off x="9679" y="4044"/>
              <a:ext cx="3498" cy="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buClrTx/>
                <a:buSzTx/>
                <a:buFontTx/>
              </a:pPr>
              <a:r>
                <a:rPr lang="zh-CN" altLang="en-US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通过十余年的技术沉淀，佰盟取得了五十余项独有技术的专利，涉及</a:t>
              </a:r>
              <a:r>
                <a:rPr lang="en-US" altLang="zh-CN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zh-CN" altLang="en-US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新型合金材料</a:t>
              </a:r>
              <a:r>
                <a:rPr lang="en-US" altLang="zh-CN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</a:t>
              </a:r>
              <a:r>
                <a:rPr lang="zh-CN" altLang="en-US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设备升级</a:t>
              </a:r>
              <a:r>
                <a:rPr lang="en-US" altLang="zh-CN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</a:t>
              </a:r>
              <a:r>
                <a:rPr lang="zh-CN" altLang="en-US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螺杆配型</a:t>
              </a:r>
              <a:r>
                <a:rPr lang="en-US" altLang="zh-CN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zh-CN" altLang="en-US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等方向。</a:t>
              </a:r>
              <a:endParaRPr lang="zh-CN" altLang="en-US" sz="1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4" name="Oval 1"/>
            <p:cNvSpPr/>
            <p:nvPr>
              <p:custDataLst>
                <p:tags r:id="rId13"/>
              </p:custDataLst>
            </p:nvPr>
          </p:nvSpPr>
          <p:spPr>
            <a:xfrm>
              <a:off x="8560" y="5048"/>
              <a:ext cx="680" cy="680"/>
            </a:xfrm>
            <a:prstGeom prst="ellipse">
              <a:avLst/>
            </a:prstGeom>
            <a:gradFill>
              <a:gsLst>
                <a:gs pos="0">
                  <a:srgbClr val="1D8FE7"/>
                </a:gs>
                <a:gs pos="100000">
                  <a:srgbClr val="175BBE"/>
                </a:gs>
              </a:gsLst>
              <a:lin ang="5400000" scaled="1"/>
            </a:gradFill>
            <a:ln w="3175"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  <a:cs typeface="+mn-cs"/>
                </a:rPr>
                <a:t>3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  <a:cs typeface="+mn-cs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14"/>
              </p:custDataLst>
            </p:nvPr>
          </p:nvSpPr>
          <p:spPr>
            <a:xfrm>
              <a:off x="9655" y="5230"/>
              <a:ext cx="3824" cy="4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60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等线" panose="02010600030101010101" pitchFamily="2" charset="-122"/>
                  <a:ea typeface="等线" panose="02010600030101010101" pitchFamily="2" charset="-122"/>
                </a:rPr>
                <a:t>实验设备</a:t>
              </a:r>
              <a:endParaRPr lang="zh-CN" altLang="en-US" sz="1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等线" panose="02010600030101010101" pitchFamily="2" charset="-122"/>
                <a:ea typeface="等线" panose="02010600030101010101" pitchFamily="2" charset="-122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15"/>
              </p:custDataLst>
            </p:nvPr>
          </p:nvSpPr>
          <p:spPr>
            <a:xfrm>
              <a:off x="9581" y="5752"/>
              <a:ext cx="3498" cy="1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buClrTx/>
                <a:buSzTx/>
                <a:buFontTx/>
              </a:pPr>
              <a:r>
                <a:rPr lang="zh-CN" altLang="en-US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佰盟实验室独立可完成</a:t>
              </a:r>
              <a:endParaRPr lang="zh-CN" altLang="en-US" sz="1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  <a:p>
              <a:pPr algn="l">
                <a:buClrTx/>
                <a:buSzTx/>
                <a:buFontTx/>
              </a:pPr>
              <a:r>
                <a:rPr lang="en-US" altLang="zh-CN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1</a:t>
              </a:r>
              <a:r>
                <a:rPr lang="zh-CN" altLang="en-US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、材料成分分析</a:t>
              </a:r>
              <a:r>
                <a:rPr lang="en-US" altLang="zh-CN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2</a:t>
              </a:r>
              <a:r>
                <a:rPr lang="zh-CN" altLang="en-US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、材料微观状态分析</a:t>
              </a:r>
              <a:r>
                <a:rPr lang="en-US" altLang="zh-CN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3</a:t>
              </a:r>
              <a:r>
                <a:rPr lang="zh-CN" altLang="en-US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、材料元素分析</a:t>
              </a:r>
              <a:r>
                <a:rPr lang="en-US" altLang="zh-CN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4</a:t>
              </a:r>
              <a:r>
                <a:rPr lang="zh-CN" altLang="en-US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、材料力学性能分析</a:t>
              </a:r>
              <a:r>
                <a:rPr lang="en-US" altLang="zh-CN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5</a:t>
              </a:r>
              <a:r>
                <a:rPr lang="zh-CN" altLang="en-US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、材料热力学性能分析</a:t>
              </a:r>
              <a:r>
                <a:rPr lang="en-US" altLang="zh-CN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6</a:t>
              </a:r>
              <a:r>
                <a:rPr lang="zh-CN" altLang="en-US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、材料颜色分析</a:t>
              </a:r>
              <a:r>
                <a:rPr lang="en-US" altLang="zh-CN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 7</a:t>
              </a:r>
              <a:r>
                <a:rPr lang="zh-CN" altLang="en-US" sz="1000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、材料燃烧性分析等</a:t>
              </a:r>
              <a:endParaRPr lang="zh-CN" altLang="en-US" sz="100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5560" y="-92710"/>
            <a:ext cx="4478655" cy="587375"/>
            <a:chOff x="56" y="-146"/>
            <a:chExt cx="7053" cy="925"/>
          </a:xfrm>
        </p:grpSpPr>
        <p:sp>
          <p:nvSpPr>
            <p:cNvPr id="18" name="文本框 17"/>
            <p:cNvSpPr txBox="1"/>
            <p:nvPr>
              <p:custDataLst>
                <p:tags r:id="rId16"/>
              </p:custDataLst>
            </p:nvPr>
          </p:nvSpPr>
          <p:spPr>
            <a:xfrm>
              <a:off x="56" y="-146"/>
              <a:ext cx="659" cy="85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zh-CN" altLang="en-US" sz="4000">
                  <a:solidFill>
                    <a:schemeClr val="bg1"/>
                  </a:solidFill>
                </a:rPr>
                <a:t>◈</a:t>
              </a:r>
              <a:endParaRPr lang="zh-CN" altLang="en-US" sz="4000">
                <a:solidFill>
                  <a:schemeClr val="bg1"/>
                </a:solidFill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17"/>
              </p:custDataLst>
            </p:nvPr>
          </p:nvSpPr>
          <p:spPr>
            <a:xfrm>
              <a:off x="736" y="133"/>
              <a:ext cx="273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研发能力</a:t>
              </a:r>
              <a:endParaRPr lang="zh-CN" altLang="en-US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8"/>
              </p:custDataLst>
            </p:nvPr>
          </p:nvSpPr>
          <p:spPr>
            <a:xfrm>
              <a:off x="2309" y="195"/>
              <a:ext cx="4800" cy="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  <a:sym typeface="+mn-ea"/>
                </a:rPr>
                <a:t>R&amp;D CAPABILITIES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560" y="-92710"/>
            <a:ext cx="4478655" cy="587375"/>
            <a:chOff x="56" y="-146"/>
            <a:chExt cx="7053" cy="925"/>
          </a:xfrm>
        </p:grpSpPr>
        <p:sp>
          <p:nvSpPr>
            <p:cNvPr id="3" name="文本框 2"/>
            <p:cNvSpPr txBox="1"/>
            <p:nvPr>
              <p:custDataLst>
                <p:tags r:id="rId1"/>
              </p:custDataLst>
            </p:nvPr>
          </p:nvSpPr>
          <p:spPr>
            <a:xfrm>
              <a:off x="56" y="-146"/>
              <a:ext cx="659" cy="85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zh-CN" altLang="en-US" sz="4000">
                  <a:solidFill>
                    <a:schemeClr val="bg1"/>
                  </a:solidFill>
                </a:rPr>
                <a:t>◈</a:t>
              </a:r>
              <a:endParaRPr lang="zh-CN" altLang="en-US" sz="4000">
                <a:solidFill>
                  <a:schemeClr val="bg1"/>
                </a:solidFill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2"/>
              </p:custDataLst>
            </p:nvPr>
          </p:nvSpPr>
          <p:spPr>
            <a:xfrm>
              <a:off x="736" y="133"/>
              <a:ext cx="273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生产能力</a:t>
              </a:r>
              <a:endParaRPr lang="zh-CN" altLang="en-US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  <p:sp>
          <p:nvSpPr>
            <p:cNvPr id="37" name="文本框 36"/>
            <p:cNvSpPr txBox="1"/>
            <p:nvPr>
              <p:custDataLst>
                <p:tags r:id="rId3"/>
              </p:custDataLst>
            </p:nvPr>
          </p:nvSpPr>
          <p:spPr>
            <a:xfrm>
              <a:off x="2309" y="195"/>
              <a:ext cx="4800" cy="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  <a:sym typeface="+mn-ea"/>
                </a:rPr>
                <a:t>Productive capacity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  <a:sym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2390" y="533400"/>
            <a:ext cx="6064250" cy="504190"/>
            <a:chOff x="114" y="3033"/>
            <a:chExt cx="9550" cy="921"/>
          </a:xfrm>
        </p:grpSpPr>
        <p:grpSp>
          <p:nvGrpSpPr>
            <p:cNvPr id="33" name="组合 32"/>
            <p:cNvGrpSpPr/>
            <p:nvPr/>
          </p:nvGrpSpPr>
          <p:grpSpPr>
            <a:xfrm>
              <a:off x="114" y="3033"/>
              <a:ext cx="9550" cy="921"/>
              <a:chOff x="698" y="4113"/>
              <a:chExt cx="9550" cy="921"/>
            </a:xfrm>
          </p:grpSpPr>
          <p:sp>
            <p:nvSpPr>
              <p:cNvPr id="38" name="单圆角矩形 37"/>
              <p:cNvSpPr/>
              <p:nvPr>
                <p:custDataLst>
                  <p:tags r:id="rId4"/>
                </p:custDataLst>
              </p:nvPr>
            </p:nvSpPr>
            <p:spPr>
              <a:xfrm>
                <a:off x="698" y="4113"/>
                <a:ext cx="1469" cy="917"/>
              </a:xfrm>
              <a:prstGeom prst="snip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200"/>
                  <a:t>PA6+GF</a:t>
                </a:r>
                <a:r>
                  <a:rPr lang="zh-CN" altLang="en-US" sz="1200"/>
                  <a:t>改性生产线</a:t>
                </a:r>
                <a:endParaRPr lang="zh-CN" altLang="en-US" sz="1200"/>
              </a:p>
            </p:txBody>
          </p:sp>
          <p:cxnSp>
            <p:nvCxnSpPr>
              <p:cNvPr id="39" name="直接连接符 38"/>
              <p:cNvCxnSpPr/>
              <p:nvPr>
                <p:custDataLst>
                  <p:tags r:id="rId5"/>
                </p:custDataLst>
              </p:nvPr>
            </p:nvCxnSpPr>
            <p:spPr>
              <a:xfrm>
                <a:off x="698" y="5030"/>
                <a:ext cx="9550" cy="4"/>
              </a:xfrm>
              <a:prstGeom prst="line">
                <a:avLst/>
              </a:prstGeom>
              <a:ln w="317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文本框 42"/>
            <p:cNvSpPr txBox="1"/>
            <p:nvPr>
              <p:custDataLst>
                <p:tags r:id="rId6"/>
              </p:custDataLst>
            </p:nvPr>
          </p:nvSpPr>
          <p:spPr>
            <a:xfrm>
              <a:off x="1583" y="3181"/>
              <a:ext cx="8081" cy="66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1000"/>
                <a:t>引进</a:t>
              </a:r>
              <a:r>
                <a:rPr lang="en-US" altLang="zh-CN" sz="1000"/>
                <a:t>3</a:t>
              </a:r>
              <a:r>
                <a:rPr lang="zh-CN" altLang="en-US" sz="1000"/>
                <a:t>条国内先进的</a:t>
              </a:r>
              <a:r>
                <a:rPr lang="en-US" altLang="zh-CN" sz="1000"/>
                <a:t>PA6+GF</a:t>
              </a:r>
              <a:r>
                <a:rPr lang="zh-CN" altLang="en-US" sz="1000"/>
                <a:t>专用生产线，采用进口的温控系统，佰盟专利的螺杆和底座。产品指标达到了行业领先水平。</a:t>
              </a:r>
              <a:endParaRPr lang="zh-CN" altLang="en-US" sz="1000"/>
            </a:p>
            <a:p>
              <a:endParaRPr lang="zh-CN" altLang="en-US" sz="800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2390" y="1231265"/>
            <a:ext cx="6094095" cy="544195"/>
            <a:chOff x="114" y="2854"/>
            <a:chExt cx="9597" cy="1100"/>
          </a:xfrm>
        </p:grpSpPr>
        <p:grpSp>
          <p:nvGrpSpPr>
            <p:cNvPr id="45" name="组合 44"/>
            <p:cNvGrpSpPr/>
            <p:nvPr/>
          </p:nvGrpSpPr>
          <p:grpSpPr>
            <a:xfrm>
              <a:off x="114" y="2854"/>
              <a:ext cx="9550" cy="1100"/>
              <a:chOff x="698" y="3934"/>
              <a:chExt cx="9550" cy="1100"/>
            </a:xfrm>
          </p:grpSpPr>
          <p:sp>
            <p:nvSpPr>
              <p:cNvPr id="46" name="单圆角矩形 45"/>
              <p:cNvSpPr/>
              <p:nvPr>
                <p:custDataLst>
                  <p:tags r:id="rId7"/>
                </p:custDataLst>
              </p:nvPr>
            </p:nvSpPr>
            <p:spPr>
              <a:xfrm>
                <a:off x="698" y="3934"/>
                <a:ext cx="1469" cy="1096"/>
              </a:xfrm>
              <a:prstGeom prst="snip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200"/>
                  <a:t>ABS</a:t>
                </a:r>
                <a:r>
                  <a:rPr lang="zh-CN" altLang="en-US" sz="1200"/>
                  <a:t>、</a:t>
                </a:r>
                <a:r>
                  <a:rPr lang="en-US" altLang="zh-CN" sz="1200"/>
                  <a:t>PC/ABS</a:t>
                </a:r>
                <a:r>
                  <a:rPr lang="zh-CN" altLang="en-US" sz="1200"/>
                  <a:t>改性生产线</a:t>
                </a:r>
                <a:endParaRPr lang="zh-CN" altLang="en-US" sz="1200"/>
              </a:p>
            </p:txBody>
          </p:sp>
          <p:cxnSp>
            <p:nvCxnSpPr>
              <p:cNvPr id="49" name="直接连接符 48"/>
              <p:cNvCxnSpPr/>
              <p:nvPr>
                <p:custDataLst>
                  <p:tags r:id="rId8"/>
                </p:custDataLst>
              </p:nvPr>
            </p:nvCxnSpPr>
            <p:spPr>
              <a:xfrm>
                <a:off x="698" y="5030"/>
                <a:ext cx="9550" cy="4"/>
              </a:xfrm>
              <a:prstGeom prst="line">
                <a:avLst/>
              </a:prstGeom>
              <a:ln w="317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文本框 65"/>
            <p:cNvSpPr txBox="1"/>
            <p:nvPr>
              <p:custDataLst>
                <p:tags r:id="rId9"/>
              </p:custDataLst>
            </p:nvPr>
          </p:nvSpPr>
          <p:spPr>
            <a:xfrm>
              <a:off x="1630" y="3085"/>
              <a:ext cx="8081" cy="6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1000"/>
                <a:t>引进</a:t>
              </a:r>
              <a:r>
                <a:rPr lang="en-US" altLang="zh-CN" sz="1000"/>
                <a:t>5</a:t>
              </a:r>
              <a:r>
                <a:rPr lang="zh-CN" altLang="en-US" sz="1000"/>
                <a:t>条国内先进的</a:t>
              </a:r>
              <a:r>
                <a:rPr lang="en-US" altLang="zh-CN" sz="1000"/>
                <a:t>ABS</a:t>
              </a:r>
              <a:r>
                <a:rPr lang="zh-CN" altLang="en-US" sz="1000"/>
                <a:t>、</a:t>
              </a:r>
              <a:r>
                <a:rPr lang="en-US" altLang="zh-CN" sz="1000"/>
                <a:t>PC/ABS</a:t>
              </a:r>
              <a:r>
                <a:rPr lang="zh-CN" altLang="en-US" sz="1000"/>
                <a:t>专用生产线，</a:t>
              </a:r>
              <a:r>
                <a:rPr lang="zh-CN" sz="1000"/>
                <a:t>采用佰盟自由研发的螺杆配型可实现多组分熔融共混技术。</a:t>
              </a:r>
              <a:endParaRPr lang="zh-CN" altLang="en-US" sz="1000"/>
            </a:p>
            <a:p>
              <a:endParaRPr lang="zh-CN" altLang="en-US" sz="800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2390" y="2011680"/>
            <a:ext cx="6094095" cy="528320"/>
            <a:chOff x="114" y="2854"/>
            <a:chExt cx="9597" cy="1100"/>
          </a:xfrm>
        </p:grpSpPr>
        <p:grpSp>
          <p:nvGrpSpPr>
            <p:cNvPr id="68" name="组合 67"/>
            <p:cNvGrpSpPr/>
            <p:nvPr/>
          </p:nvGrpSpPr>
          <p:grpSpPr>
            <a:xfrm>
              <a:off x="114" y="2854"/>
              <a:ext cx="9550" cy="1100"/>
              <a:chOff x="698" y="3934"/>
              <a:chExt cx="9550" cy="1100"/>
            </a:xfrm>
          </p:grpSpPr>
          <p:sp>
            <p:nvSpPr>
              <p:cNvPr id="237" name="单圆角矩形 236"/>
              <p:cNvSpPr/>
              <p:nvPr>
                <p:custDataLst>
                  <p:tags r:id="rId10"/>
                </p:custDataLst>
              </p:nvPr>
            </p:nvSpPr>
            <p:spPr>
              <a:xfrm>
                <a:off x="698" y="3934"/>
                <a:ext cx="1469" cy="1096"/>
              </a:xfrm>
              <a:prstGeom prst="snip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r>
                  <a:rPr lang="en-US" altLang="zh-CN" sz="1200"/>
                  <a:t>PP</a:t>
                </a:r>
                <a:r>
                  <a:rPr lang="zh-CN" altLang="en-US" sz="1200"/>
                  <a:t>改性生产线</a:t>
                </a:r>
                <a:endParaRPr lang="zh-CN" altLang="en-US" sz="1200"/>
              </a:p>
            </p:txBody>
          </p:sp>
          <p:cxnSp>
            <p:nvCxnSpPr>
              <p:cNvPr id="242" name="直接连接符 241"/>
              <p:cNvCxnSpPr/>
              <p:nvPr>
                <p:custDataLst>
                  <p:tags r:id="rId11"/>
                </p:custDataLst>
              </p:nvPr>
            </p:nvCxnSpPr>
            <p:spPr>
              <a:xfrm>
                <a:off x="698" y="5030"/>
                <a:ext cx="9550" cy="4"/>
              </a:xfrm>
              <a:prstGeom prst="line">
                <a:avLst/>
              </a:prstGeom>
              <a:ln w="3175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3" name="文本框 242"/>
            <p:cNvSpPr txBox="1"/>
            <p:nvPr>
              <p:custDataLst>
                <p:tags r:id="rId12"/>
              </p:custDataLst>
            </p:nvPr>
          </p:nvSpPr>
          <p:spPr>
            <a:xfrm>
              <a:off x="1630" y="2936"/>
              <a:ext cx="8081" cy="93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1000"/>
                <a:t>引进</a:t>
              </a:r>
              <a:r>
                <a:rPr lang="en-US" altLang="zh-CN" sz="1000"/>
                <a:t>12</a:t>
              </a:r>
              <a:r>
                <a:rPr lang="zh-CN" altLang="en-US" sz="1000"/>
                <a:t>条国内先进的</a:t>
              </a:r>
              <a:r>
                <a:rPr lang="en-US" altLang="zh-CN" sz="1000"/>
                <a:t>PP</a:t>
              </a:r>
              <a:r>
                <a:rPr lang="zh-CN" altLang="en-US" sz="1000"/>
                <a:t>改性专用生产线，此生产线为设备厂家对佰盟进行的定向定制设备。采用佰盟专利的多循环冷却系统和挤出模头，提产的同时可实现降低</a:t>
              </a:r>
              <a:r>
                <a:rPr lang="en-US" altLang="zh-CN" sz="1000"/>
                <a:t>15%</a:t>
              </a:r>
              <a:r>
                <a:rPr lang="zh-CN" altLang="en-US" sz="1000"/>
                <a:t>左右的能耗。</a:t>
              </a:r>
              <a:endParaRPr lang="zh-CN" altLang="en-US" sz="1000"/>
            </a:p>
          </p:txBody>
        </p:sp>
      </p:grpSp>
      <p:pic>
        <p:nvPicPr>
          <p:cNvPr id="244" name="图片 24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3230" y="842645"/>
            <a:ext cx="1758315" cy="1318895"/>
          </a:xfrm>
          <a:prstGeom prst="rect">
            <a:avLst/>
          </a:prstGeom>
          <a:ln w="28575" cmpd="sng">
            <a:solidFill>
              <a:schemeClr val="tx1">
                <a:lumMod val="50000"/>
                <a:lumOff val="50000"/>
              </a:schemeClr>
            </a:solidFill>
            <a:prstDash val="solid"/>
            <a:bevel/>
          </a:ln>
        </p:spPr>
      </p:pic>
      <p:grpSp>
        <p:nvGrpSpPr>
          <p:cNvPr id="245" name="组合 244"/>
          <p:cNvGrpSpPr/>
          <p:nvPr/>
        </p:nvGrpSpPr>
        <p:grpSpPr>
          <a:xfrm>
            <a:off x="93980" y="2626360"/>
            <a:ext cx="8859520" cy="2097758"/>
            <a:chOff x="48" y="1885"/>
            <a:chExt cx="14607" cy="7634"/>
          </a:xfrm>
        </p:grpSpPr>
        <p:sp>
          <p:nvSpPr>
            <p:cNvPr id="1032" name="모서리가 둥근 직사각형 4"/>
            <p:cNvSpPr/>
            <p:nvPr>
              <p:custDataLst>
                <p:tags r:id="rId14"/>
              </p:custDataLst>
            </p:nvPr>
          </p:nvSpPr>
          <p:spPr>
            <a:xfrm>
              <a:off x="193" y="1915"/>
              <a:ext cx="1475" cy="56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75000"/>
              </a:schemeClr>
            </a:solidFill>
            <a:ln w="25400" cap="flat" cmpd="sng">
              <a:solidFill>
                <a:srgbClr val="395E8A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Malgun Gothic" panose="020B0503020000020004" charset="-127"/>
                </a:rPr>
                <a:t>原料投入</a:t>
              </a:r>
              <a:endPara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algun Gothic" panose="020B0503020000020004" charset="-127"/>
              </a:endParaRPr>
            </a:p>
          </p:txBody>
        </p:sp>
        <p:sp>
          <p:nvSpPr>
            <p:cNvPr id="1033" name="모서리가 둥근 직사각형 6"/>
            <p:cNvSpPr/>
            <p:nvPr>
              <p:custDataLst>
                <p:tags r:id="rId15"/>
              </p:custDataLst>
            </p:nvPr>
          </p:nvSpPr>
          <p:spPr>
            <a:xfrm>
              <a:off x="2460" y="1915"/>
              <a:ext cx="1475" cy="565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75000"/>
              </a:schemeClr>
            </a:solidFill>
            <a:ln w="25400" cap="flat" cmpd="sng">
              <a:solidFill>
                <a:srgbClr val="395E8A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Malgun Gothic" panose="020B0503020000020004" charset="-127"/>
                </a:rPr>
                <a:t>混料</a:t>
              </a:r>
              <a:r>
                <a:rPr lang="en-US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Malgun Gothic" panose="020B0503020000020004" charset="-127"/>
                </a:rPr>
                <a:t>/</a:t>
              </a:r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Malgun Gothic" panose="020B0503020000020004" charset="-127"/>
                </a:rPr>
                <a:t>搅拌</a:t>
              </a:r>
              <a:endPara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algun Gothic" panose="020B0503020000020004" charset="-127"/>
              </a:endParaRPr>
            </a:p>
          </p:txBody>
        </p:sp>
        <p:sp>
          <p:nvSpPr>
            <p:cNvPr id="1034" name="오른쪽 화살표 7"/>
            <p:cNvSpPr/>
            <p:nvPr>
              <p:custDataLst>
                <p:tags r:id="rId16"/>
              </p:custDataLst>
            </p:nvPr>
          </p:nvSpPr>
          <p:spPr>
            <a:xfrm>
              <a:off x="4048" y="2028"/>
              <a:ext cx="567" cy="340"/>
            </a:xfrm>
            <a:prstGeom prst="rightArrow">
              <a:avLst>
                <a:gd name="adj1" fmla="val 50000"/>
                <a:gd name="adj2" fmla="val 50019"/>
              </a:avLst>
            </a:prstGeom>
            <a:noFill/>
            <a:ln w="25400" cap="flat" cmpd="sng">
              <a:solidFill>
                <a:srgbClr val="395E8A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endParaRPr lang="zh-CN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algun Gothic" panose="020B0503020000020004" charset="-127"/>
              </a:endParaRPr>
            </a:p>
          </p:txBody>
        </p:sp>
        <p:sp>
          <p:nvSpPr>
            <p:cNvPr id="1035" name="모서리가 둥근 직사각형 8"/>
            <p:cNvSpPr/>
            <p:nvPr>
              <p:custDataLst>
                <p:tags r:id="rId17"/>
              </p:custDataLst>
            </p:nvPr>
          </p:nvSpPr>
          <p:spPr>
            <a:xfrm>
              <a:off x="4728" y="1915"/>
              <a:ext cx="1085" cy="565"/>
            </a:xfrm>
            <a:prstGeom prst="roundRect">
              <a:avLst>
                <a:gd name="adj" fmla="val 16667"/>
              </a:avLst>
            </a:prstGeom>
            <a:solidFill>
              <a:srgbClr val="1E57A9"/>
            </a:solidFill>
            <a:ln w="25400" cap="flat" cmpd="sng">
              <a:solidFill>
                <a:srgbClr val="395E8A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Malgun Gothic" panose="020B0503020000020004" charset="-127"/>
                </a:rPr>
                <a:t>挤出</a:t>
              </a:r>
              <a:endPara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algun Gothic" panose="020B0503020000020004" charset="-127"/>
              </a:endParaRPr>
            </a:p>
          </p:txBody>
        </p:sp>
        <p:sp>
          <p:nvSpPr>
            <p:cNvPr id="1036" name="오른쪽 화살표 9"/>
            <p:cNvSpPr/>
            <p:nvPr>
              <p:custDataLst>
                <p:tags r:id="rId18"/>
              </p:custDataLst>
            </p:nvPr>
          </p:nvSpPr>
          <p:spPr>
            <a:xfrm>
              <a:off x="5978" y="2028"/>
              <a:ext cx="565" cy="340"/>
            </a:xfrm>
            <a:prstGeom prst="rightArrow">
              <a:avLst>
                <a:gd name="adj1" fmla="val 50000"/>
                <a:gd name="adj2" fmla="val 49799"/>
              </a:avLst>
            </a:prstGeom>
            <a:noFill/>
            <a:ln w="25400" cap="flat" cmpd="sng">
              <a:solidFill>
                <a:srgbClr val="395E8A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endParaRPr lang="zh-CN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algun Gothic" panose="020B0503020000020004" charset="-127"/>
              </a:endParaRPr>
            </a:p>
          </p:txBody>
        </p:sp>
        <p:sp>
          <p:nvSpPr>
            <p:cNvPr id="1037" name="모서리가 둥근 직사각형 10"/>
            <p:cNvSpPr/>
            <p:nvPr>
              <p:custDataLst>
                <p:tags r:id="rId19"/>
              </p:custDataLst>
            </p:nvPr>
          </p:nvSpPr>
          <p:spPr>
            <a:xfrm>
              <a:off x="6658" y="1915"/>
              <a:ext cx="1085" cy="565"/>
            </a:xfrm>
            <a:prstGeom prst="roundRect">
              <a:avLst>
                <a:gd name="adj" fmla="val 16667"/>
              </a:avLst>
            </a:prstGeom>
            <a:solidFill>
              <a:srgbClr val="1E57A9"/>
            </a:solidFill>
            <a:ln w="25400" cap="flat" cmpd="sng">
              <a:solidFill>
                <a:srgbClr val="395E8A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Malgun Gothic" panose="020B0503020000020004" charset="-127"/>
                </a:rPr>
                <a:t>冷却</a:t>
              </a:r>
              <a:endPara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algun Gothic" panose="020B0503020000020004" charset="-127"/>
              </a:endParaRPr>
            </a:p>
          </p:txBody>
        </p:sp>
        <p:sp>
          <p:nvSpPr>
            <p:cNvPr id="1038" name="오른쪽 화살표 11"/>
            <p:cNvSpPr/>
            <p:nvPr>
              <p:custDataLst>
                <p:tags r:id="rId20"/>
              </p:custDataLst>
            </p:nvPr>
          </p:nvSpPr>
          <p:spPr>
            <a:xfrm>
              <a:off x="7908" y="2028"/>
              <a:ext cx="567" cy="340"/>
            </a:xfrm>
            <a:prstGeom prst="rightArrow">
              <a:avLst>
                <a:gd name="adj1" fmla="val 50000"/>
                <a:gd name="adj2" fmla="val 50019"/>
              </a:avLst>
            </a:prstGeom>
            <a:noFill/>
            <a:ln w="25400" cap="flat" cmpd="sng">
              <a:solidFill>
                <a:srgbClr val="395E8A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endParaRPr lang="zh-CN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algun Gothic" panose="020B0503020000020004" charset="-127"/>
              </a:endParaRPr>
            </a:p>
          </p:txBody>
        </p:sp>
        <p:sp>
          <p:nvSpPr>
            <p:cNvPr id="1039" name="모서리가 둥근 직사각형 12"/>
            <p:cNvSpPr/>
            <p:nvPr>
              <p:custDataLst>
                <p:tags r:id="rId21"/>
              </p:custDataLst>
            </p:nvPr>
          </p:nvSpPr>
          <p:spPr>
            <a:xfrm>
              <a:off x="8588" y="1885"/>
              <a:ext cx="1472" cy="568"/>
            </a:xfrm>
            <a:prstGeom prst="roundRect">
              <a:avLst>
                <a:gd name="adj" fmla="val 16667"/>
              </a:avLst>
            </a:prstGeom>
            <a:solidFill>
              <a:srgbClr val="1E57A9"/>
            </a:solidFill>
            <a:ln w="25400" cap="flat" cmpd="sng">
              <a:solidFill>
                <a:srgbClr val="395E8A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Malgun Gothic" panose="020B0503020000020004" charset="-127"/>
                </a:rPr>
                <a:t>切粒</a:t>
              </a:r>
              <a:endPara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algun Gothic" panose="020B0503020000020004" charset="-127"/>
              </a:endParaRPr>
            </a:p>
          </p:txBody>
        </p:sp>
        <p:sp>
          <p:nvSpPr>
            <p:cNvPr id="1040" name="오른쪽 화살표 13"/>
            <p:cNvSpPr/>
            <p:nvPr>
              <p:custDataLst>
                <p:tags r:id="rId22"/>
              </p:custDataLst>
            </p:nvPr>
          </p:nvSpPr>
          <p:spPr>
            <a:xfrm>
              <a:off x="10175" y="1998"/>
              <a:ext cx="568" cy="340"/>
            </a:xfrm>
            <a:prstGeom prst="rightArrow">
              <a:avLst>
                <a:gd name="adj1" fmla="val 50000"/>
                <a:gd name="adj2" fmla="val 50019"/>
              </a:avLst>
            </a:prstGeom>
            <a:noFill/>
            <a:ln w="25400" cap="flat" cmpd="sng">
              <a:solidFill>
                <a:srgbClr val="395E8A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endParaRPr lang="zh-CN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algun Gothic" panose="020B0503020000020004" charset="-127"/>
              </a:endParaRPr>
            </a:p>
          </p:txBody>
        </p:sp>
        <p:sp>
          <p:nvSpPr>
            <p:cNvPr id="1041" name="모서리가 둥근 직사각형 14"/>
            <p:cNvSpPr/>
            <p:nvPr>
              <p:custDataLst>
                <p:tags r:id="rId23"/>
              </p:custDataLst>
            </p:nvPr>
          </p:nvSpPr>
          <p:spPr>
            <a:xfrm>
              <a:off x="10855" y="1885"/>
              <a:ext cx="1165" cy="568"/>
            </a:xfrm>
            <a:prstGeom prst="roundRect">
              <a:avLst>
                <a:gd name="adj" fmla="val 16667"/>
              </a:avLst>
            </a:prstGeom>
            <a:solidFill>
              <a:srgbClr val="1E57A9"/>
            </a:solidFill>
            <a:ln w="25400" cap="flat" cmpd="sng">
              <a:solidFill>
                <a:srgbClr val="395E8A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Malgun Gothic" panose="020B0503020000020004" charset="-127"/>
                </a:rPr>
                <a:t>筛选</a:t>
              </a:r>
              <a:endPara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algun Gothic" panose="020B0503020000020004" charset="-127"/>
              </a:endParaRPr>
            </a:p>
          </p:txBody>
        </p:sp>
        <p:sp>
          <p:nvSpPr>
            <p:cNvPr id="1042" name="오른쪽 화살표 15"/>
            <p:cNvSpPr/>
            <p:nvPr>
              <p:custDataLst>
                <p:tags r:id="rId24"/>
              </p:custDataLst>
            </p:nvPr>
          </p:nvSpPr>
          <p:spPr>
            <a:xfrm>
              <a:off x="12183" y="2028"/>
              <a:ext cx="567" cy="340"/>
            </a:xfrm>
            <a:prstGeom prst="rightArrow">
              <a:avLst>
                <a:gd name="adj1" fmla="val 50000"/>
                <a:gd name="adj2" fmla="val 50019"/>
              </a:avLst>
            </a:prstGeom>
            <a:noFill/>
            <a:ln w="25400" cap="flat" cmpd="sng">
              <a:solidFill>
                <a:srgbClr val="395E8A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endParaRPr lang="zh-CN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algun Gothic" panose="020B0503020000020004" charset="-127"/>
              </a:endParaRPr>
            </a:p>
          </p:txBody>
        </p:sp>
        <p:sp>
          <p:nvSpPr>
            <p:cNvPr id="1043" name="모서리가 둥근 직사각형 16"/>
            <p:cNvSpPr/>
            <p:nvPr>
              <p:custDataLst>
                <p:tags r:id="rId25"/>
              </p:custDataLst>
            </p:nvPr>
          </p:nvSpPr>
          <p:spPr>
            <a:xfrm>
              <a:off x="12895" y="1895"/>
              <a:ext cx="1190" cy="565"/>
            </a:xfrm>
            <a:prstGeom prst="roundRect">
              <a:avLst>
                <a:gd name="adj" fmla="val 16667"/>
              </a:avLst>
            </a:prstGeom>
            <a:solidFill>
              <a:srgbClr val="1E57A9"/>
            </a:solidFill>
            <a:ln w="25400" cap="flat" cmpd="sng">
              <a:solidFill>
                <a:srgbClr val="395E8A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p>
              <a:pPr algn="ctr"/>
              <a:r>
                <a:rPr lang="zh-CN" altLang="en-US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Malgun Gothic" panose="020B0503020000020004" charset="-127"/>
                </a:rPr>
                <a:t>包装</a:t>
              </a:r>
              <a:endPara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Malgun Gothic" panose="020B0503020000020004" charset="-127"/>
              </a:endParaRPr>
            </a:p>
          </p:txBody>
        </p:sp>
        <p:sp>
          <p:nvSpPr>
            <p:cNvPr id="246" name="순서도: 연결자 25"/>
            <p:cNvSpPr/>
            <p:nvPr>
              <p:custDataLst>
                <p:tags r:id="rId26"/>
              </p:custDataLst>
            </p:nvPr>
          </p:nvSpPr>
          <p:spPr>
            <a:xfrm>
              <a:off x="5515" y="8638"/>
              <a:ext cx="73" cy="73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45" name="Rectangle 19"/>
            <p:cNvSpPr/>
            <p:nvPr>
              <p:custDataLst>
                <p:tags r:id="rId27"/>
              </p:custDataLst>
            </p:nvPr>
          </p:nvSpPr>
          <p:spPr>
            <a:xfrm>
              <a:off x="1000" y="9058"/>
              <a:ext cx="3745" cy="252"/>
            </a:xfrm>
            <a:prstGeom prst="rect">
              <a:avLst/>
            </a:prstGeom>
            <a:solidFill>
              <a:srgbClr val="C0C0C0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6" name="Rectangle 73"/>
            <p:cNvSpPr/>
            <p:nvPr>
              <p:custDataLst>
                <p:tags r:id="rId28"/>
              </p:custDataLst>
            </p:nvPr>
          </p:nvSpPr>
          <p:spPr>
            <a:xfrm>
              <a:off x="3118" y="8763"/>
              <a:ext cx="1007" cy="5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p>
              <a:r>
                <a:rPr lang="ko-KR" altLang="ko-KR" sz="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Extruder</a:t>
              </a:r>
              <a:endParaRPr lang="ko-KR" altLang="ko-KR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7" name="Rectangle 114"/>
            <p:cNvSpPr/>
            <p:nvPr>
              <p:custDataLst>
                <p:tags r:id="rId29"/>
              </p:custDataLst>
            </p:nvPr>
          </p:nvSpPr>
          <p:spPr>
            <a:xfrm>
              <a:off x="2515" y="8635"/>
              <a:ext cx="328" cy="425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8" name="Rectangle 116"/>
            <p:cNvSpPr/>
            <p:nvPr>
              <p:custDataLst>
                <p:tags r:id="rId30"/>
              </p:custDataLst>
            </p:nvPr>
          </p:nvSpPr>
          <p:spPr>
            <a:xfrm>
              <a:off x="4485" y="8620"/>
              <a:ext cx="328" cy="425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86" name="Rectangle 29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2720" y="8348"/>
              <a:ext cx="275" cy="377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87999"/>
                  </a:srgbClr>
                </a:gs>
                <a:gs pos="7001">
                  <a:srgbClr val="E6E6E6">
                    <a:alpha val="88839"/>
                  </a:srgbClr>
                </a:gs>
                <a:gs pos="32001">
                  <a:srgbClr val="7D8496">
                    <a:alpha val="91839"/>
                  </a:srgbClr>
                </a:gs>
                <a:gs pos="47000">
                  <a:srgbClr val="E6E6E6">
                    <a:alpha val="93639"/>
                  </a:srgbClr>
                </a:gs>
                <a:gs pos="85001">
                  <a:srgbClr val="7D8496">
                    <a:alpha val="98200"/>
                  </a:srgbClr>
                </a:gs>
                <a:gs pos="100000">
                  <a:srgbClr val="E6E6E6"/>
                </a:gs>
              </a:gsLst>
              <a:lin ang="5400000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287" name="Rectangle 29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013" y="8348"/>
              <a:ext cx="277" cy="377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87999"/>
                  </a:srgbClr>
                </a:gs>
                <a:gs pos="7001">
                  <a:srgbClr val="E6E6E6">
                    <a:alpha val="88839"/>
                  </a:srgbClr>
                </a:gs>
                <a:gs pos="32001">
                  <a:srgbClr val="7D8496">
                    <a:alpha val="91839"/>
                  </a:srgbClr>
                </a:gs>
                <a:gs pos="47000">
                  <a:srgbClr val="E6E6E6">
                    <a:alpha val="93639"/>
                  </a:srgbClr>
                </a:gs>
                <a:gs pos="85001">
                  <a:srgbClr val="7D8496">
                    <a:alpha val="98200"/>
                  </a:srgbClr>
                </a:gs>
                <a:gs pos="100000">
                  <a:srgbClr val="E6E6E6"/>
                </a:gs>
              </a:gsLst>
              <a:lin ang="5400000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288" name="Rectangle 29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3305" y="8348"/>
              <a:ext cx="278" cy="377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87999"/>
                  </a:srgbClr>
                </a:gs>
                <a:gs pos="7001">
                  <a:srgbClr val="E6E6E6">
                    <a:alpha val="88839"/>
                  </a:srgbClr>
                </a:gs>
                <a:gs pos="32001">
                  <a:srgbClr val="7D8496">
                    <a:alpha val="91839"/>
                  </a:srgbClr>
                </a:gs>
                <a:gs pos="47000">
                  <a:srgbClr val="E6E6E6">
                    <a:alpha val="93639"/>
                  </a:srgbClr>
                </a:gs>
                <a:gs pos="85001">
                  <a:srgbClr val="7D8496">
                    <a:alpha val="98200"/>
                  </a:srgbClr>
                </a:gs>
                <a:gs pos="100000">
                  <a:srgbClr val="E6E6E6"/>
                </a:gs>
              </a:gsLst>
              <a:lin ang="5400000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289" name="Rectangle 29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3600" y="8348"/>
              <a:ext cx="275" cy="377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87999"/>
                  </a:srgbClr>
                </a:gs>
                <a:gs pos="7001">
                  <a:srgbClr val="E6E6E6">
                    <a:alpha val="88839"/>
                  </a:srgbClr>
                </a:gs>
                <a:gs pos="32001">
                  <a:srgbClr val="7D8496">
                    <a:alpha val="91839"/>
                  </a:srgbClr>
                </a:gs>
                <a:gs pos="47000">
                  <a:srgbClr val="E6E6E6">
                    <a:alpha val="93639"/>
                  </a:srgbClr>
                </a:gs>
                <a:gs pos="85001">
                  <a:srgbClr val="7D8496">
                    <a:alpha val="98200"/>
                  </a:srgbClr>
                </a:gs>
                <a:gs pos="100000">
                  <a:srgbClr val="E6E6E6"/>
                </a:gs>
              </a:gsLst>
              <a:lin ang="5400000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290" name="Rectangle 29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3890" y="8348"/>
              <a:ext cx="278" cy="377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87999"/>
                  </a:srgbClr>
                </a:gs>
                <a:gs pos="7001">
                  <a:srgbClr val="E6E6E6">
                    <a:alpha val="88839"/>
                  </a:srgbClr>
                </a:gs>
                <a:gs pos="32001">
                  <a:srgbClr val="7D8496">
                    <a:alpha val="91839"/>
                  </a:srgbClr>
                </a:gs>
                <a:gs pos="47000">
                  <a:srgbClr val="E6E6E6">
                    <a:alpha val="93639"/>
                  </a:srgbClr>
                </a:gs>
                <a:gs pos="85001">
                  <a:srgbClr val="7D8496">
                    <a:alpha val="98200"/>
                  </a:srgbClr>
                </a:gs>
                <a:gs pos="100000">
                  <a:srgbClr val="E6E6E6"/>
                </a:gs>
              </a:gsLst>
              <a:lin ang="5400000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291" name="Rectangle 29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485" y="8348"/>
              <a:ext cx="275" cy="377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87999"/>
                  </a:srgbClr>
                </a:gs>
                <a:gs pos="7001">
                  <a:srgbClr val="E6E6E6">
                    <a:alpha val="88839"/>
                  </a:srgbClr>
                </a:gs>
                <a:gs pos="32001">
                  <a:srgbClr val="7D8496">
                    <a:alpha val="91839"/>
                  </a:srgbClr>
                </a:gs>
                <a:gs pos="47000">
                  <a:srgbClr val="E6E6E6">
                    <a:alpha val="93639"/>
                  </a:srgbClr>
                </a:gs>
                <a:gs pos="85001">
                  <a:srgbClr val="7D8496">
                    <a:alpha val="98200"/>
                  </a:srgbClr>
                </a:gs>
                <a:gs pos="100000">
                  <a:srgbClr val="E6E6E6"/>
                </a:gs>
              </a:gsLst>
              <a:lin ang="5400000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292" name="Rectangle 29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4185" y="8348"/>
              <a:ext cx="275" cy="377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87999"/>
                  </a:srgbClr>
                </a:gs>
                <a:gs pos="7001">
                  <a:srgbClr val="E6E6E6">
                    <a:alpha val="88839"/>
                  </a:srgbClr>
                </a:gs>
                <a:gs pos="32001">
                  <a:srgbClr val="7D8496">
                    <a:alpha val="91839"/>
                  </a:srgbClr>
                </a:gs>
                <a:gs pos="47000">
                  <a:srgbClr val="E6E6E6">
                    <a:alpha val="93639"/>
                  </a:srgbClr>
                </a:gs>
                <a:gs pos="85001">
                  <a:srgbClr val="7D8496">
                    <a:alpha val="98200"/>
                  </a:srgbClr>
                </a:gs>
                <a:gs pos="100000">
                  <a:srgbClr val="E6E6E6"/>
                </a:gs>
              </a:gsLst>
              <a:lin ang="5400000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293" name="Rectangle 29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4785" y="8348"/>
              <a:ext cx="275" cy="377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87999"/>
                  </a:srgbClr>
                </a:gs>
                <a:gs pos="7001">
                  <a:srgbClr val="E6E6E6">
                    <a:alpha val="88839"/>
                  </a:srgbClr>
                </a:gs>
                <a:gs pos="32001">
                  <a:srgbClr val="7D8496">
                    <a:alpha val="91839"/>
                  </a:srgbClr>
                </a:gs>
                <a:gs pos="47000">
                  <a:srgbClr val="E6E6E6">
                    <a:alpha val="93639"/>
                  </a:srgbClr>
                </a:gs>
                <a:gs pos="85001">
                  <a:srgbClr val="7D8496">
                    <a:alpha val="98200"/>
                  </a:srgbClr>
                </a:gs>
                <a:gs pos="100000">
                  <a:srgbClr val="E6E6E6"/>
                </a:gs>
              </a:gsLst>
              <a:lin ang="5400000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73" name="한쪽 모서리가 잘린 사각형 46"/>
            <p:cNvSpPr/>
            <p:nvPr>
              <p:custDataLst>
                <p:tags r:id="rId39"/>
              </p:custDataLst>
            </p:nvPr>
          </p:nvSpPr>
          <p:spPr>
            <a:xfrm>
              <a:off x="5080" y="8338"/>
              <a:ext cx="113" cy="385"/>
            </a:xfrm>
            <a:custGeom>
              <a:avLst/>
              <a:gdLst>
                <a:gd name="txL" fmla="*/ 0 w 71755"/>
                <a:gd name="txT" fmla="*/ 0 h 245110"/>
                <a:gd name="txR" fmla="*/ 71755 w 71755"/>
                <a:gd name="txB" fmla="*/ 245110 h 245110"/>
              </a:gdLst>
              <a:ahLst/>
              <a:cxnLst>
                <a:cxn ang="0">
                  <a:pos x="0" y="0"/>
                </a:cxn>
                <a:cxn ang="0">
                  <a:pos x="59006" y="0"/>
                </a:cxn>
                <a:cxn ang="0">
                  <a:pos x="70808" y="11866"/>
                </a:cxn>
                <a:cxn ang="0">
                  <a:pos x="70808" y="243210"/>
                </a:cxn>
                <a:cxn ang="0">
                  <a:pos x="0" y="243210"/>
                </a:cxn>
                <a:cxn ang="0">
                  <a:pos x="0" y="0"/>
                </a:cxn>
              </a:cxnLst>
              <a:rect l="txL" t="txT" r="txR" b="txB"/>
              <a:pathLst>
                <a:path w="71755" h="245110">
                  <a:moveTo>
                    <a:pt x="0" y="0"/>
                  </a:moveTo>
                  <a:lnTo>
                    <a:pt x="59795" y="0"/>
                  </a:lnTo>
                  <a:lnTo>
                    <a:pt x="71755" y="11959"/>
                  </a:lnTo>
                  <a:lnTo>
                    <a:pt x="71755" y="245110"/>
                  </a:lnTo>
                  <a:lnTo>
                    <a:pt x="0" y="24511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CBCBCB">
                    <a:alpha val="100000"/>
                  </a:srgbClr>
                </a:gs>
                <a:gs pos="13000">
                  <a:srgbClr val="5F5F5F">
                    <a:alpha val="100000"/>
                  </a:srgbClr>
                </a:gs>
                <a:gs pos="21001">
                  <a:srgbClr val="5F5F5F">
                    <a:alpha val="100000"/>
                  </a:srgbClr>
                </a:gs>
                <a:gs pos="63000">
                  <a:srgbClr val="FFFFFF">
                    <a:alpha val="100000"/>
                  </a:srgbClr>
                </a:gs>
                <a:gs pos="67000">
                  <a:srgbClr val="B2B2B2">
                    <a:alpha val="100000"/>
                  </a:srgbClr>
                </a:gs>
                <a:gs pos="69000">
                  <a:srgbClr val="292929">
                    <a:alpha val="100000"/>
                  </a:srgbClr>
                </a:gs>
                <a:gs pos="82001">
                  <a:srgbClr val="777777">
                    <a:alpha val="100000"/>
                  </a:srgbClr>
                </a:gs>
                <a:gs pos="100000">
                  <a:srgbClr val="EAEAEA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4" name="대각선 줄무늬 47"/>
            <p:cNvSpPr/>
            <p:nvPr>
              <p:custDataLst>
                <p:tags r:id="rId40"/>
              </p:custDataLst>
            </p:nvPr>
          </p:nvSpPr>
          <p:spPr>
            <a:xfrm>
              <a:off x="5083" y="8525"/>
              <a:ext cx="227" cy="128"/>
            </a:xfrm>
            <a:custGeom>
              <a:avLst/>
              <a:gdLst>
                <a:gd name="txL" fmla="*/ 0 w 144145"/>
                <a:gd name="txT" fmla="*/ 0 h 80645"/>
                <a:gd name="txR" fmla="*/ 144145 w 144145"/>
                <a:gd name="txB" fmla="*/ 80645 h 80645"/>
              </a:gdLst>
              <a:ahLst/>
              <a:cxnLst>
                <a:cxn ang="0">
                  <a:pos x="0" y="40801"/>
                </a:cxn>
                <a:cxn ang="0">
                  <a:pos x="72548" y="0"/>
                </a:cxn>
                <a:cxn ang="0">
                  <a:pos x="145098" y="0"/>
                </a:cxn>
                <a:cxn ang="0">
                  <a:pos x="0" y="81603"/>
                </a:cxn>
                <a:cxn ang="0">
                  <a:pos x="0" y="40801"/>
                </a:cxn>
              </a:cxnLst>
              <a:rect l="txL" t="txT" r="txR" b="txB"/>
              <a:pathLst>
                <a:path w="144145" h="80645">
                  <a:moveTo>
                    <a:pt x="0" y="40322"/>
                  </a:moveTo>
                  <a:lnTo>
                    <a:pt x="72072" y="0"/>
                  </a:lnTo>
                  <a:lnTo>
                    <a:pt x="144145" y="0"/>
                  </a:lnTo>
                  <a:lnTo>
                    <a:pt x="0" y="80645"/>
                  </a:lnTo>
                  <a:lnTo>
                    <a:pt x="0" y="40322"/>
                  </a:lnTo>
                  <a:close/>
                </a:path>
              </a:pathLst>
            </a:custGeom>
            <a:gradFill rotWithShape="1">
              <a:gsLst>
                <a:gs pos="0">
                  <a:srgbClr val="CBCBCB">
                    <a:alpha val="100000"/>
                  </a:srgbClr>
                </a:gs>
                <a:gs pos="13000">
                  <a:srgbClr val="5F5F5F">
                    <a:alpha val="100000"/>
                  </a:srgbClr>
                </a:gs>
                <a:gs pos="21001">
                  <a:srgbClr val="5F5F5F">
                    <a:alpha val="100000"/>
                  </a:srgbClr>
                </a:gs>
                <a:gs pos="63000">
                  <a:srgbClr val="FFFFFF">
                    <a:alpha val="100000"/>
                  </a:srgbClr>
                </a:gs>
                <a:gs pos="67000">
                  <a:srgbClr val="B2B2B2">
                    <a:alpha val="100000"/>
                  </a:srgbClr>
                </a:gs>
                <a:gs pos="69000">
                  <a:srgbClr val="292929">
                    <a:alpha val="100000"/>
                  </a:srgbClr>
                </a:gs>
                <a:gs pos="82001">
                  <a:srgbClr val="777777">
                    <a:alpha val="100000"/>
                  </a:srgbClr>
                </a:gs>
                <a:gs pos="100000">
                  <a:srgbClr val="EAEAEA">
                    <a:alpha val="100000"/>
                  </a:srgbClr>
                </a:gs>
              </a:gsLst>
              <a:lin ang="5400000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075" name="그룹 20"/>
            <p:cNvGrpSpPr/>
            <p:nvPr/>
          </p:nvGrpSpPr>
          <p:grpSpPr>
            <a:xfrm>
              <a:off x="940" y="8140"/>
              <a:ext cx="1480" cy="920"/>
              <a:chOff x="1059236" y="5126037"/>
              <a:chExt cx="940623" cy="588963"/>
            </a:xfrm>
          </p:grpSpPr>
          <p:sp>
            <p:nvSpPr>
              <p:cNvPr id="1286" name="Rectangle 21"/>
              <p:cNvSpPr/>
              <p:nvPr>
                <p:custDataLst>
                  <p:tags r:id="rId41"/>
                </p:custDataLst>
              </p:nvPr>
            </p:nvSpPr>
            <p:spPr>
              <a:xfrm>
                <a:off x="1186483" y="5426075"/>
                <a:ext cx="238125" cy="288925"/>
              </a:xfrm>
              <a:prstGeom prst="rect">
                <a:avLst/>
              </a:prstGeom>
              <a:solidFill>
                <a:srgbClr val="C0C0C0"/>
              </a:solidFill>
              <a:ln w="9525">
                <a:noFill/>
              </a:ln>
            </p:spPr>
            <p:txBody>
              <a:bodyPr/>
              <a:p>
                <a:endParaRPr lang="ko-KR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7" name="Rectangle 23"/>
              <p:cNvSpPr/>
              <p:nvPr>
                <p:custDataLst>
                  <p:tags r:id="rId42"/>
                </p:custDataLst>
              </p:nvPr>
            </p:nvSpPr>
            <p:spPr>
              <a:xfrm>
                <a:off x="1428750" y="5253037"/>
                <a:ext cx="176213" cy="461962"/>
              </a:xfrm>
              <a:prstGeom prst="rect">
                <a:avLst/>
              </a:prstGeom>
              <a:solidFill>
                <a:srgbClr val="3366FF"/>
              </a:solidFill>
              <a:ln w="9525">
                <a:noFill/>
              </a:ln>
            </p:spPr>
            <p:txBody>
              <a:bodyPr/>
              <a:p>
                <a:endParaRPr lang="ko-KR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8" name="Rectangle 27"/>
              <p:cNvSpPr/>
              <p:nvPr>
                <p:custDataLst>
                  <p:tags r:id="rId43"/>
                </p:custDataLst>
              </p:nvPr>
            </p:nvSpPr>
            <p:spPr>
              <a:xfrm>
                <a:off x="1614488" y="5126037"/>
                <a:ext cx="196850" cy="588962"/>
              </a:xfrm>
              <a:prstGeom prst="rect">
                <a:avLst/>
              </a:prstGeom>
              <a:solidFill>
                <a:srgbClr val="3366FF"/>
              </a:solidFill>
              <a:ln w="9525">
                <a:noFill/>
              </a:ln>
            </p:spPr>
            <p:txBody>
              <a:bodyPr/>
              <a:p>
                <a:endParaRPr lang="ko-KR" altLang="en-US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00" name="Rectangle 29"/>
              <p:cNvSpPr>
                <a:spLocks noChangeArrowheads="1"/>
              </p:cNvSpPr>
              <p:nvPr>
                <p:custDataLst>
                  <p:tags r:id="rId44"/>
                </p:custDataLst>
              </p:nvPr>
            </p:nvSpPr>
            <p:spPr bwMode="auto">
              <a:xfrm>
                <a:off x="1825081" y="5260474"/>
                <a:ext cx="174778" cy="240066"/>
              </a:xfrm>
              <a:prstGeom prst="rect">
                <a:avLst/>
              </a:prstGeom>
              <a:gradFill rotWithShape="1">
                <a:gsLst>
                  <a:gs pos="0">
                    <a:srgbClr val="FFFFFF">
                      <a:alpha val="87999"/>
                    </a:srgbClr>
                  </a:gs>
                  <a:gs pos="7001">
                    <a:srgbClr val="E6E6E6">
                      <a:alpha val="88839"/>
                    </a:srgbClr>
                  </a:gs>
                  <a:gs pos="32001">
                    <a:srgbClr val="7D8496">
                      <a:alpha val="91839"/>
                    </a:srgbClr>
                  </a:gs>
                  <a:gs pos="47000">
                    <a:srgbClr val="E6E6E6">
                      <a:alpha val="93639"/>
                    </a:srgbClr>
                  </a:gs>
                  <a:gs pos="85001">
                    <a:srgbClr val="7D8496">
                      <a:alpha val="98200"/>
                    </a:srgbClr>
                  </a:gs>
                  <a:gs pos="100000">
                    <a:srgbClr val="E6E6E6"/>
                  </a:gs>
                </a:gsLst>
                <a:lin ang="5400000"/>
              </a:gradFill>
              <a:ln>
                <a:noFill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ko-KR" altLang="en-US" sz="18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7" name="원통 241"/>
              <p:cNvSpPr/>
              <p:nvPr>
                <p:custDataLst>
                  <p:tags r:id="rId45"/>
                </p:custDataLst>
              </p:nvPr>
            </p:nvSpPr>
            <p:spPr>
              <a:xfrm rot="16200000">
                <a:off x="1131546" y="5125747"/>
                <a:ext cx="216059" cy="360679"/>
              </a:xfrm>
              <a:prstGeom prst="can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ko-KR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248" name="직선 연결선 242"/>
              <p:cNvCxnSpPr/>
              <p:nvPr>
                <p:custDataLst>
                  <p:tags r:id="rId46"/>
                </p:custDataLst>
              </p:nvPr>
            </p:nvCxnSpPr>
            <p:spPr>
              <a:xfrm flipH="1">
                <a:off x="1162514" y="5295684"/>
                <a:ext cx="52433" cy="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직선 연결선 243"/>
              <p:cNvCxnSpPr/>
              <p:nvPr>
                <p:custDataLst>
                  <p:tags r:id="rId47"/>
                </p:custDataLst>
              </p:nvPr>
            </p:nvCxnSpPr>
            <p:spPr>
              <a:xfrm flipH="1">
                <a:off x="1157747" y="5268477"/>
                <a:ext cx="54022" cy="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직선 연결선 244"/>
              <p:cNvCxnSpPr/>
              <p:nvPr>
                <p:custDataLst>
                  <p:tags r:id="rId48"/>
                </p:custDataLst>
              </p:nvPr>
            </p:nvCxnSpPr>
            <p:spPr>
              <a:xfrm flipH="1">
                <a:off x="1149803" y="5242870"/>
                <a:ext cx="54022" cy="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직선 연결선 245"/>
              <p:cNvCxnSpPr/>
              <p:nvPr>
                <p:custDataLst>
                  <p:tags r:id="rId49"/>
                </p:custDataLst>
              </p:nvPr>
            </p:nvCxnSpPr>
            <p:spPr>
              <a:xfrm flipH="1">
                <a:off x="1160925" y="5321291"/>
                <a:ext cx="54022" cy="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직선 연결선 246"/>
              <p:cNvCxnSpPr/>
              <p:nvPr>
                <p:custDataLst>
                  <p:tags r:id="rId50"/>
                </p:custDataLst>
              </p:nvPr>
            </p:nvCxnSpPr>
            <p:spPr>
              <a:xfrm flipH="1">
                <a:off x="1159337" y="5346898"/>
                <a:ext cx="54022" cy="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직선 연결선 247"/>
              <p:cNvCxnSpPr/>
              <p:nvPr>
                <p:custDataLst>
                  <p:tags r:id="rId51"/>
                </p:custDataLst>
              </p:nvPr>
            </p:nvCxnSpPr>
            <p:spPr>
              <a:xfrm flipH="1">
                <a:off x="1156159" y="5369304"/>
                <a:ext cx="54022" cy="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직선 연결선 248"/>
              <p:cNvCxnSpPr/>
              <p:nvPr>
                <p:custDataLst>
                  <p:tags r:id="rId52"/>
                </p:custDataLst>
              </p:nvPr>
            </p:nvCxnSpPr>
            <p:spPr>
              <a:xfrm flipH="1">
                <a:off x="1149803" y="5391711"/>
                <a:ext cx="54022" cy="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직선 연결선 249"/>
              <p:cNvCxnSpPr/>
              <p:nvPr>
                <p:custDataLst>
                  <p:tags r:id="rId53"/>
                </p:custDataLst>
              </p:nvPr>
            </p:nvCxnSpPr>
            <p:spPr>
              <a:xfrm flipH="1">
                <a:off x="1140270" y="5217263"/>
                <a:ext cx="54022" cy="0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" name="아래로 구부러진 화살표 250"/>
              <p:cNvSpPr/>
              <p:nvPr>
                <p:custDataLst>
                  <p:tags r:id="rId54"/>
                </p:custDataLst>
              </p:nvPr>
            </p:nvSpPr>
            <p:spPr>
              <a:xfrm>
                <a:off x="1241959" y="5209260"/>
                <a:ext cx="144589" cy="108830"/>
              </a:xfrm>
              <a:prstGeom prst="curvedDownArrow">
                <a:avLst/>
              </a:prstGeom>
              <a:solidFill>
                <a:schemeClr val="accent1">
                  <a:alpha val="47000"/>
                </a:schemeClr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ko-KR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076" name="Rectangle 19"/>
            <p:cNvSpPr/>
            <p:nvPr>
              <p:custDataLst>
                <p:tags r:id="rId55"/>
              </p:custDataLst>
            </p:nvPr>
          </p:nvSpPr>
          <p:spPr>
            <a:xfrm>
              <a:off x="5423" y="8720"/>
              <a:ext cx="3745" cy="253"/>
            </a:xfrm>
            <a:prstGeom prst="rect">
              <a:avLst/>
            </a:prstGeom>
            <a:solidFill>
              <a:srgbClr val="C0C0C0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7" name="Rectangle 19"/>
            <p:cNvSpPr/>
            <p:nvPr>
              <p:custDataLst>
                <p:tags r:id="rId56"/>
              </p:custDataLst>
            </p:nvPr>
          </p:nvSpPr>
          <p:spPr>
            <a:xfrm>
              <a:off x="5423" y="9000"/>
              <a:ext cx="3745" cy="50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8" name="Rectangle 19"/>
            <p:cNvSpPr/>
            <p:nvPr>
              <p:custDataLst>
                <p:tags r:id="rId57"/>
              </p:custDataLst>
            </p:nvPr>
          </p:nvSpPr>
          <p:spPr>
            <a:xfrm>
              <a:off x="5423" y="9020"/>
              <a:ext cx="72" cy="248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9" name="Rectangle 19"/>
            <p:cNvSpPr/>
            <p:nvPr>
              <p:custDataLst>
                <p:tags r:id="rId58"/>
              </p:custDataLst>
            </p:nvPr>
          </p:nvSpPr>
          <p:spPr>
            <a:xfrm>
              <a:off x="9095" y="9013"/>
              <a:ext cx="73" cy="242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0" name="Rectangle 19"/>
            <p:cNvSpPr/>
            <p:nvPr>
              <p:custDataLst>
                <p:tags r:id="rId59"/>
              </p:custDataLst>
            </p:nvPr>
          </p:nvSpPr>
          <p:spPr>
            <a:xfrm>
              <a:off x="7300" y="9030"/>
              <a:ext cx="73" cy="245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1" name="Rectangle 19"/>
            <p:cNvSpPr/>
            <p:nvPr>
              <p:custDataLst>
                <p:tags r:id="rId60"/>
              </p:custDataLst>
            </p:nvPr>
          </p:nvSpPr>
          <p:spPr>
            <a:xfrm>
              <a:off x="5423" y="9070"/>
              <a:ext cx="3745" cy="30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7" name="타원 55"/>
            <p:cNvSpPr/>
            <p:nvPr>
              <p:custDataLst>
                <p:tags r:id="rId61"/>
              </p:custDataLst>
            </p:nvPr>
          </p:nvSpPr>
          <p:spPr>
            <a:xfrm>
              <a:off x="5415" y="9250"/>
              <a:ext cx="73" cy="7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8" name="타원 56"/>
            <p:cNvSpPr/>
            <p:nvPr>
              <p:custDataLst>
                <p:tags r:id="rId62"/>
              </p:custDataLst>
            </p:nvPr>
          </p:nvSpPr>
          <p:spPr>
            <a:xfrm>
              <a:off x="7293" y="9250"/>
              <a:ext cx="73" cy="73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9" name="타원 57"/>
            <p:cNvSpPr/>
            <p:nvPr>
              <p:custDataLst>
                <p:tags r:id="rId63"/>
              </p:custDataLst>
            </p:nvPr>
          </p:nvSpPr>
          <p:spPr>
            <a:xfrm>
              <a:off x="9103" y="9240"/>
              <a:ext cx="73" cy="7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0" name="순서도: 가산 접합 58"/>
            <p:cNvSpPr/>
            <p:nvPr>
              <p:custDataLst>
                <p:tags r:id="rId64"/>
              </p:custDataLst>
            </p:nvPr>
          </p:nvSpPr>
          <p:spPr>
            <a:xfrm>
              <a:off x="5650" y="8910"/>
              <a:ext cx="225" cy="178"/>
            </a:xfrm>
            <a:prstGeom prst="flowChartSummingJunction">
              <a:avLst/>
            </a:prstGeom>
            <a:gradFill>
              <a:gsLst>
                <a:gs pos="0">
                  <a:srgbClr val="CBCBCB"/>
                </a:gs>
                <a:gs pos="13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69000">
                  <a:srgbClr val="292929"/>
                </a:gs>
                <a:gs pos="82001">
                  <a:srgbClr val="777777"/>
                </a:gs>
                <a:gs pos="100000">
                  <a:srgbClr val="EAEAEA"/>
                </a:gs>
              </a:gsLst>
              <a:lin ang="5400000" scaled="0"/>
            </a:gra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1" name="순서도: 연결자 59"/>
            <p:cNvSpPr/>
            <p:nvPr>
              <p:custDataLst>
                <p:tags r:id="rId65"/>
              </p:custDataLst>
            </p:nvPr>
          </p:nvSpPr>
          <p:spPr>
            <a:xfrm>
              <a:off x="6145" y="8625"/>
              <a:ext cx="70" cy="73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2" name="순서도: 연결자 60"/>
            <p:cNvSpPr/>
            <p:nvPr>
              <p:custDataLst>
                <p:tags r:id="rId66"/>
              </p:custDataLst>
            </p:nvPr>
          </p:nvSpPr>
          <p:spPr>
            <a:xfrm>
              <a:off x="8470" y="8640"/>
              <a:ext cx="73" cy="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3" name="순서도: 연결자 61"/>
            <p:cNvSpPr/>
            <p:nvPr>
              <p:custDataLst>
                <p:tags r:id="rId67"/>
              </p:custDataLst>
            </p:nvPr>
          </p:nvSpPr>
          <p:spPr>
            <a:xfrm>
              <a:off x="6645" y="8548"/>
              <a:ext cx="70" cy="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4" name="순서도: 연결자 62"/>
            <p:cNvSpPr/>
            <p:nvPr>
              <p:custDataLst>
                <p:tags r:id="rId68"/>
              </p:custDataLst>
            </p:nvPr>
          </p:nvSpPr>
          <p:spPr>
            <a:xfrm>
              <a:off x="7350" y="8638"/>
              <a:ext cx="70" cy="7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90" name="Rectangle 19"/>
            <p:cNvSpPr/>
            <p:nvPr>
              <p:custDataLst>
                <p:tags r:id="rId69"/>
              </p:custDataLst>
            </p:nvPr>
          </p:nvSpPr>
          <p:spPr>
            <a:xfrm>
              <a:off x="6645" y="8635"/>
              <a:ext cx="73" cy="110"/>
            </a:xfrm>
            <a:prstGeom prst="rect">
              <a:avLst/>
            </a:prstGeom>
            <a:solidFill>
              <a:srgbClr val="808080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1" name="Rectangle 27"/>
            <p:cNvSpPr/>
            <p:nvPr>
              <p:custDataLst>
                <p:tags r:id="rId70"/>
              </p:custDataLst>
            </p:nvPr>
          </p:nvSpPr>
          <p:spPr>
            <a:xfrm>
              <a:off x="10298" y="8445"/>
              <a:ext cx="567" cy="825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2" name="직각 삼각형 66"/>
            <p:cNvSpPr/>
            <p:nvPr>
              <p:custDataLst>
                <p:tags r:id="rId71"/>
              </p:custDataLst>
            </p:nvPr>
          </p:nvSpPr>
          <p:spPr>
            <a:xfrm flipH="1">
              <a:off x="9218" y="8363"/>
              <a:ext cx="405" cy="177"/>
            </a:xfrm>
            <a:prstGeom prst="rtTriangle">
              <a:avLst/>
            </a:prstGeom>
            <a:solidFill>
              <a:srgbClr val="C0C0C0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5" name="양쪽 모서리가 잘린 사각형 67"/>
            <p:cNvSpPr/>
            <p:nvPr>
              <p:custDataLst>
                <p:tags r:id="rId72"/>
              </p:custDataLst>
            </p:nvPr>
          </p:nvSpPr>
          <p:spPr>
            <a:xfrm>
              <a:off x="10298" y="8020"/>
              <a:ext cx="568" cy="400"/>
            </a:xfrm>
            <a:prstGeom prst="snip2Same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6" name="포인트가 32개인 별 68"/>
            <p:cNvSpPr/>
            <p:nvPr>
              <p:custDataLst>
                <p:tags r:id="rId73"/>
              </p:custDataLst>
            </p:nvPr>
          </p:nvSpPr>
          <p:spPr>
            <a:xfrm>
              <a:off x="10580" y="8158"/>
              <a:ext cx="228" cy="225"/>
            </a:xfrm>
            <a:prstGeom prst="star32">
              <a:avLst/>
            </a:prstGeom>
            <a:gradFill>
              <a:gsLst>
                <a:gs pos="0">
                  <a:srgbClr val="FFFFFF"/>
                </a:gs>
                <a:gs pos="16000">
                  <a:srgbClr val="1F1F1F"/>
                </a:gs>
                <a:gs pos="17999">
                  <a:srgbClr val="FFFFFF"/>
                </a:gs>
                <a:gs pos="42000">
                  <a:srgbClr val="636363"/>
                </a:gs>
                <a:gs pos="53000">
                  <a:srgbClr val="CFCFCF"/>
                </a:gs>
                <a:gs pos="66000">
                  <a:srgbClr val="CFCFCF"/>
                </a:gs>
                <a:gs pos="75999">
                  <a:srgbClr val="1F1F1F"/>
                </a:gs>
                <a:gs pos="78999">
                  <a:srgbClr val="FFFFFF"/>
                </a:gs>
                <a:gs pos="100000">
                  <a:srgbClr val="7F7F7F"/>
                </a:gs>
              </a:gsLst>
              <a:lin ang="5400000" scaled="0"/>
            </a:gradFill>
            <a:ln w="158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95" name="대각선 줄무늬 69"/>
            <p:cNvSpPr/>
            <p:nvPr>
              <p:custDataLst>
                <p:tags r:id="rId74"/>
              </p:custDataLst>
            </p:nvPr>
          </p:nvSpPr>
          <p:spPr>
            <a:xfrm rot="4542874">
              <a:off x="10768" y="8348"/>
              <a:ext cx="267" cy="320"/>
            </a:xfrm>
            <a:custGeom>
              <a:avLst/>
              <a:gdLst>
                <a:gd name="txL" fmla="*/ 0 w 170180"/>
                <a:gd name="txT" fmla="*/ 0 h 203200"/>
                <a:gd name="txR" fmla="*/ 170180 w 170180"/>
                <a:gd name="txB" fmla="*/ 203200 h 203200"/>
              </a:gdLst>
              <a:ahLst/>
              <a:cxnLst>
                <a:cxn ang="0">
                  <a:pos x="0" y="101600"/>
                </a:cxn>
                <a:cxn ang="0">
                  <a:pos x="84616" y="0"/>
                </a:cxn>
                <a:cxn ang="0">
                  <a:pos x="169231" y="0"/>
                </a:cxn>
                <a:cxn ang="0">
                  <a:pos x="0" y="203200"/>
                </a:cxn>
                <a:cxn ang="0">
                  <a:pos x="0" y="101600"/>
                </a:cxn>
              </a:cxnLst>
              <a:rect l="txL" t="txT" r="txR" b="txB"/>
              <a:pathLst>
                <a:path w="170180" h="203200">
                  <a:moveTo>
                    <a:pt x="0" y="101600"/>
                  </a:moveTo>
                  <a:lnTo>
                    <a:pt x="85090" y="0"/>
                  </a:lnTo>
                  <a:lnTo>
                    <a:pt x="170180" y="0"/>
                  </a:lnTo>
                  <a:lnTo>
                    <a:pt x="0" y="2032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C0C0C0">
                <a:alpha val="100000"/>
              </a:srgbClr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67" name="양쪽 모서리가 잘린 사각형 70"/>
            <p:cNvSpPr/>
            <p:nvPr>
              <p:custDataLst>
                <p:tags r:id="rId75"/>
              </p:custDataLst>
            </p:nvPr>
          </p:nvSpPr>
          <p:spPr>
            <a:xfrm>
              <a:off x="11093" y="8533"/>
              <a:ext cx="680" cy="403"/>
            </a:xfrm>
            <a:prstGeom prst="snip2Same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97" name="Rectangle 19"/>
            <p:cNvSpPr/>
            <p:nvPr>
              <p:custDataLst>
                <p:tags r:id="rId76"/>
              </p:custDataLst>
            </p:nvPr>
          </p:nvSpPr>
          <p:spPr>
            <a:xfrm>
              <a:off x="11093" y="8955"/>
              <a:ext cx="560" cy="70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8" name="Rectangle 19"/>
            <p:cNvSpPr/>
            <p:nvPr>
              <p:custDataLst>
                <p:tags r:id="rId77"/>
              </p:custDataLst>
            </p:nvPr>
          </p:nvSpPr>
          <p:spPr>
            <a:xfrm>
              <a:off x="11093" y="9020"/>
              <a:ext cx="72" cy="220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9" name="Rectangle 19"/>
            <p:cNvSpPr/>
            <p:nvPr>
              <p:custDataLst>
                <p:tags r:id="rId78"/>
              </p:custDataLst>
            </p:nvPr>
          </p:nvSpPr>
          <p:spPr>
            <a:xfrm>
              <a:off x="11583" y="9013"/>
              <a:ext cx="72" cy="220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8" name="순서도: 가산 접합 74"/>
            <p:cNvSpPr/>
            <p:nvPr>
              <p:custDataLst>
                <p:tags r:id="rId79"/>
              </p:custDataLst>
            </p:nvPr>
          </p:nvSpPr>
          <p:spPr>
            <a:xfrm>
              <a:off x="11318" y="9030"/>
              <a:ext cx="228" cy="175"/>
            </a:xfrm>
            <a:prstGeom prst="flowChartSummingJunction">
              <a:avLst/>
            </a:prstGeom>
            <a:gradFill>
              <a:gsLst>
                <a:gs pos="0">
                  <a:srgbClr val="CBCBCB"/>
                </a:gs>
                <a:gs pos="13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69000">
                  <a:srgbClr val="292929"/>
                </a:gs>
                <a:gs pos="82001">
                  <a:srgbClr val="777777"/>
                </a:gs>
                <a:gs pos="100000">
                  <a:srgbClr val="EAEAEA"/>
                </a:gs>
              </a:gsLst>
              <a:lin ang="5400000" scaled="0"/>
            </a:gra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9" name="사다리꼴 75"/>
            <p:cNvSpPr/>
            <p:nvPr>
              <p:custDataLst>
                <p:tags r:id="rId80"/>
              </p:custDataLst>
            </p:nvPr>
          </p:nvSpPr>
          <p:spPr>
            <a:xfrm flipV="1">
              <a:off x="11670" y="8948"/>
              <a:ext cx="113" cy="143"/>
            </a:xfrm>
            <a:prstGeom prst="trapezoid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270" name="직선 연결선 76"/>
            <p:cNvCxnSpPr/>
            <p:nvPr>
              <p:custDataLst>
                <p:tags r:id="rId81"/>
              </p:custDataLst>
            </p:nvPr>
          </p:nvCxnSpPr>
          <p:spPr>
            <a:xfrm>
              <a:off x="5240" y="8570"/>
              <a:ext cx="350" cy="13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직선 연결선 77"/>
            <p:cNvCxnSpPr/>
            <p:nvPr>
              <p:custDataLst>
                <p:tags r:id="rId82"/>
              </p:custDataLst>
            </p:nvPr>
          </p:nvCxnSpPr>
          <p:spPr>
            <a:xfrm>
              <a:off x="5590" y="8700"/>
              <a:ext cx="175" cy="16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직선 연결선 78"/>
            <p:cNvCxnSpPr/>
            <p:nvPr>
              <p:custDataLst>
                <p:tags r:id="rId83"/>
              </p:custDataLst>
            </p:nvPr>
          </p:nvCxnSpPr>
          <p:spPr>
            <a:xfrm flipV="1">
              <a:off x="5763" y="8853"/>
              <a:ext cx="230" cy="5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직선 연결선 79"/>
            <p:cNvCxnSpPr>
              <a:endCxn id="261" idx="0"/>
            </p:cNvCxnSpPr>
            <p:nvPr>
              <p:custDataLst>
                <p:tags r:id="rId84"/>
              </p:custDataLst>
            </p:nvPr>
          </p:nvCxnSpPr>
          <p:spPr>
            <a:xfrm flipV="1">
              <a:off x="5970" y="8625"/>
              <a:ext cx="188" cy="22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직선 연결선 80"/>
            <p:cNvCxnSpPr>
              <a:stCxn id="263" idx="0"/>
              <a:endCxn id="261" idx="0"/>
            </p:cNvCxnSpPr>
            <p:nvPr>
              <p:custDataLst>
                <p:tags r:id="rId85"/>
              </p:custDataLst>
            </p:nvPr>
          </p:nvCxnSpPr>
          <p:spPr>
            <a:xfrm flipH="1">
              <a:off x="6158" y="8548"/>
              <a:ext cx="500" cy="78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직선 연결선 81"/>
            <p:cNvCxnSpPr>
              <a:stCxn id="263" idx="0"/>
              <a:endCxn id="264" idx="7"/>
            </p:cNvCxnSpPr>
            <p:nvPr>
              <p:custDataLst>
                <p:tags r:id="rId86"/>
              </p:custDataLst>
            </p:nvPr>
          </p:nvCxnSpPr>
          <p:spPr>
            <a:xfrm>
              <a:off x="6658" y="8548"/>
              <a:ext cx="730" cy="10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직선 연결선 82"/>
            <p:cNvCxnSpPr>
              <a:stCxn id="264" idx="7"/>
              <a:endCxn id="262" idx="7"/>
            </p:cNvCxnSpPr>
            <p:nvPr>
              <p:custDataLst>
                <p:tags r:id="rId87"/>
              </p:custDataLst>
            </p:nvPr>
          </p:nvCxnSpPr>
          <p:spPr>
            <a:xfrm>
              <a:off x="7388" y="8648"/>
              <a:ext cx="1123" cy="3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직선 연결선 83"/>
            <p:cNvCxnSpPr>
              <a:stCxn id="262" idx="7"/>
              <a:endCxn id="1092" idx="4"/>
            </p:cNvCxnSpPr>
            <p:nvPr>
              <p:custDataLst>
                <p:tags r:id="rId88"/>
              </p:custDataLst>
            </p:nvPr>
          </p:nvCxnSpPr>
          <p:spPr>
            <a:xfrm flipV="1">
              <a:off x="8510" y="8540"/>
              <a:ext cx="685" cy="11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직선 연결선 84"/>
            <p:cNvCxnSpPr>
              <a:stCxn id="1092" idx="4"/>
              <a:endCxn id="265" idx="2"/>
            </p:cNvCxnSpPr>
            <p:nvPr>
              <p:custDataLst>
                <p:tags r:id="rId89"/>
              </p:custDataLst>
            </p:nvPr>
          </p:nvCxnSpPr>
          <p:spPr>
            <a:xfrm flipV="1">
              <a:off x="9195" y="8220"/>
              <a:ext cx="1080" cy="32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직선 연결선 85"/>
            <p:cNvCxnSpPr>
              <a:stCxn id="1074" idx="0"/>
              <a:endCxn id="265" idx="2"/>
            </p:cNvCxnSpPr>
            <p:nvPr>
              <p:custDataLst>
                <p:tags r:id="rId90"/>
              </p:custDataLst>
            </p:nvPr>
          </p:nvCxnSpPr>
          <p:spPr>
            <a:xfrm>
              <a:off x="5175" y="8590"/>
              <a:ext cx="393" cy="145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직선 연결선 86"/>
            <p:cNvCxnSpPr>
              <a:stCxn id="1074" idx="0"/>
              <a:endCxn id="265" idx="2"/>
            </p:cNvCxnSpPr>
            <p:nvPr>
              <p:custDataLst>
                <p:tags r:id="rId91"/>
              </p:custDataLst>
            </p:nvPr>
          </p:nvCxnSpPr>
          <p:spPr>
            <a:xfrm>
              <a:off x="5578" y="8735"/>
              <a:ext cx="175" cy="158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직선 연결선 87"/>
            <p:cNvCxnSpPr>
              <a:stCxn id="1074" idx="0"/>
              <a:endCxn id="265" idx="2"/>
            </p:cNvCxnSpPr>
            <p:nvPr>
              <p:custDataLst>
                <p:tags r:id="rId92"/>
              </p:custDataLst>
            </p:nvPr>
          </p:nvCxnSpPr>
          <p:spPr>
            <a:xfrm flipV="1">
              <a:off x="5753" y="8885"/>
              <a:ext cx="240" cy="1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직선 연결선 88"/>
            <p:cNvCxnSpPr>
              <a:stCxn id="1074" idx="0"/>
              <a:endCxn id="261" idx="6"/>
            </p:cNvCxnSpPr>
            <p:nvPr>
              <p:custDataLst>
                <p:tags r:id="rId93"/>
              </p:custDataLst>
            </p:nvPr>
          </p:nvCxnSpPr>
          <p:spPr>
            <a:xfrm flipV="1">
              <a:off x="5968" y="8663"/>
              <a:ext cx="228" cy="223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직선 연결선 89"/>
            <p:cNvCxnSpPr>
              <a:stCxn id="1074" idx="0"/>
              <a:endCxn id="261" idx="6"/>
            </p:cNvCxnSpPr>
            <p:nvPr>
              <p:custDataLst>
                <p:tags r:id="rId94"/>
              </p:custDataLst>
            </p:nvPr>
          </p:nvCxnSpPr>
          <p:spPr>
            <a:xfrm flipH="1">
              <a:off x="6195" y="8588"/>
              <a:ext cx="453" cy="75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직선 연결선 90"/>
            <p:cNvCxnSpPr>
              <a:stCxn id="1074" idx="0"/>
              <a:endCxn id="261" idx="6"/>
            </p:cNvCxnSpPr>
            <p:nvPr>
              <p:custDataLst>
                <p:tags r:id="rId95"/>
              </p:custDataLst>
            </p:nvPr>
          </p:nvCxnSpPr>
          <p:spPr>
            <a:xfrm>
              <a:off x="6670" y="8588"/>
              <a:ext cx="730" cy="10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직선 연결선 91"/>
            <p:cNvCxnSpPr>
              <a:stCxn id="1074" idx="0"/>
              <a:endCxn id="262" idx="5"/>
            </p:cNvCxnSpPr>
            <p:nvPr>
              <p:custDataLst>
                <p:tags r:id="rId96"/>
              </p:custDataLst>
            </p:nvPr>
          </p:nvCxnSpPr>
          <p:spPr>
            <a:xfrm>
              <a:off x="7378" y="8688"/>
              <a:ext cx="1133" cy="13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직선 연결선 92"/>
            <p:cNvCxnSpPr>
              <a:stCxn id="1074" idx="0"/>
              <a:endCxn id="262" idx="5"/>
            </p:cNvCxnSpPr>
            <p:nvPr>
              <p:custDataLst>
                <p:tags r:id="rId97"/>
              </p:custDataLst>
            </p:nvPr>
          </p:nvCxnSpPr>
          <p:spPr>
            <a:xfrm flipV="1">
              <a:off x="8523" y="8580"/>
              <a:ext cx="685" cy="11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직선 연결선 93"/>
            <p:cNvCxnSpPr>
              <a:stCxn id="1074" idx="0"/>
              <a:endCxn id="262" idx="5"/>
            </p:cNvCxnSpPr>
            <p:nvPr>
              <p:custDataLst>
                <p:tags r:id="rId98"/>
              </p:custDataLst>
            </p:nvPr>
          </p:nvCxnSpPr>
          <p:spPr>
            <a:xfrm flipV="1">
              <a:off x="9208" y="8260"/>
              <a:ext cx="1080" cy="32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직선 연결선 94"/>
            <p:cNvCxnSpPr>
              <a:stCxn id="1074" idx="0"/>
              <a:endCxn id="262" idx="5"/>
            </p:cNvCxnSpPr>
            <p:nvPr>
              <p:custDataLst>
                <p:tags r:id="rId99"/>
              </p:custDataLst>
            </p:nvPr>
          </p:nvCxnSpPr>
          <p:spPr>
            <a:xfrm>
              <a:off x="5578" y="8660"/>
              <a:ext cx="175" cy="158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직선 연결선 95"/>
            <p:cNvCxnSpPr>
              <a:stCxn id="1074" idx="0"/>
              <a:endCxn id="262" idx="5"/>
            </p:cNvCxnSpPr>
            <p:nvPr>
              <p:custDataLst>
                <p:tags r:id="rId100"/>
              </p:custDataLst>
            </p:nvPr>
          </p:nvCxnSpPr>
          <p:spPr>
            <a:xfrm flipV="1">
              <a:off x="5753" y="8808"/>
              <a:ext cx="240" cy="1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직선 연결선 96"/>
            <p:cNvCxnSpPr>
              <a:stCxn id="1074" idx="0"/>
              <a:endCxn id="262" idx="5"/>
            </p:cNvCxnSpPr>
            <p:nvPr>
              <p:custDataLst>
                <p:tags r:id="rId101"/>
              </p:custDataLst>
            </p:nvPr>
          </p:nvCxnSpPr>
          <p:spPr>
            <a:xfrm flipV="1">
              <a:off x="5993" y="8588"/>
              <a:ext cx="178" cy="22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직선 연결선 97"/>
            <p:cNvCxnSpPr>
              <a:stCxn id="1074" idx="0"/>
              <a:endCxn id="262" idx="5"/>
            </p:cNvCxnSpPr>
            <p:nvPr>
              <p:custDataLst>
                <p:tags r:id="rId102"/>
              </p:custDataLst>
            </p:nvPr>
          </p:nvCxnSpPr>
          <p:spPr>
            <a:xfrm flipH="1">
              <a:off x="6170" y="8508"/>
              <a:ext cx="500" cy="8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직선 연결선 98"/>
            <p:cNvCxnSpPr>
              <a:stCxn id="1074" idx="0"/>
              <a:endCxn id="262" idx="5"/>
            </p:cNvCxnSpPr>
            <p:nvPr>
              <p:custDataLst>
                <p:tags r:id="rId103"/>
              </p:custDataLst>
            </p:nvPr>
          </p:nvCxnSpPr>
          <p:spPr>
            <a:xfrm>
              <a:off x="6670" y="8508"/>
              <a:ext cx="753" cy="10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직선 연결선 99"/>
            <p:cNvCxnSpPr>
              <a:stCxn id="1074" idx="0"/>
              <a:endCxn id="262" idx="5"/>
            </p:cNvCxnSpPr>
            <p:nvPr>
              <p:custDataLst>
                <p:tags r:id="rId104"/>
              </p:custDataLst>
            </p:nvPr>
          </p:nvCxnSpPr>
          <p:spPr>
            <a:xfrm>
              <a:off x="7420" y="8610"/>
              <a:ext cx="1113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직선 연결선 100"/>
            <p:cNvCxnSpPr>
              <a:stCxn id="1074" idx="0"/>
              <a:endCxn id="262" idx="5"/>
            </p:cNvCxnSpPr>
            <p:nvPr>
              <p:custDataLst>
                <p:tags r:id="rId105"/>
              </p:custDataLst>
            </p:nvPr>
          </p:nvCxnSpPr>
          <p:spPr>
            <a:xfrm flipV="1">
              <a:off x="8523" y="8503"/>
              <a:ext cx="685" cy="108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직선 연결선 101"/>
            <p:cNvCxnSpPr>
              <a:stCxn id="1074" idx="0"/>
              <a:endCxn id="262" idx="5"/>
            </p:cNvCxnSpPr>
            <p:nvPr>
              <p:custDataLst>
                <p:tags r:id="rId106"/>
              </p:custDataLst>
            </p:nvPr>
          </p:nvCxnSpPr>
          <p:spPr>
            <a:xfrm flipV="1">
              <a:off x="9208" y="8180"/>
              <a:ext cx="1080" cy="323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8" name="Rectangle 160"/>
            <p:cNvSpPr/>
            <p:nvPr>
              <p:custDataLst>
                <p:tags r:id="rId107"/>
              </p:custDataLst>
            </p:nvPr>
          </p:nvSpPr>
          <p:spPr>
            <a:xfrm>
              <a:off x="6695" y="8730"/>
              <a:ext cx="1335" cy="5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p>
              <a:r>
                <a:rPr lang="ko-KR" altLang="ko-KR" sz="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Water bath</a:t>
              </a:r>
              <a:endParaRPr lang="ko-KR" altLang="ko-KR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29" name="Rectangle 74"/>
            <p:cNvSpPr/>
            <p:nvPr>
              <p:custDataLst>
                <p:tags r:id="rId108"/>
              </p:custDataLst>
            </p:nvPr>
          </p:nvSpPr>
          <p:spPr>
            <a:xfrm>
              <a:off x="10070" y="7755"/>
              <a:ext cx="1110" cy="5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p>
              <a:r>
                <a:rPr lang="ko-KR" altLang="ko-KR" sz="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Pelletizer</a:t>
              </a:r>
              <a:endParaRPr lang="ko-KR" altLang="ko-KR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0" name="Rectangle 78"/>
            <p:cNvSpPr/>
            <p:nvPr>
              <p:custDataLst>
                <p:tags r:id="rId109"/>
              </p:custDataLst>
            </p:nvPr>
          </p:nvSpPr>
          <p:spPr>
            <a:xfrm>
              <a:off x="11093" y="8035"/>
              <a:ext cx="830" cy="5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p>
              <a:r>
                <a:rPr lang="ko-KR" altLang="ko-KR" sz="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Cooler</a:t>
              </a:r>
              <a:endParaRPr lang="ko-KR" altLang="ko-KR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31" name="Rectangle 79"/>
            <p:cNvSpPr/>
            <p:nvPr>
              <p:custDataLst>
                <p:tags r:id="rId110"/>
              </p:custDataLst>
            </p:nvPr>
          </p:nvSpPr>
          <p:spPr>
            <a:xfrm>
              <a:off x="11093" y="8288"/>
              <a:ext cx="1122" cy="5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p>
              <a:r>
                <a:rPr lang="ko-KR" altLang="ko-KR" sz="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Screener</a:t>
              </a:r>
              <a:endParaRPr lang="ko-KR" altLang="ko-KR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6" name="순서도: 수행의 시작/종료 106"/>
            <p:cNvSpPr/>
            <p:nvPr>
              <p:custDataLst>
                <p:tags r:id="rId111"/>
              </p:custDataLst>
            </p:nvPr>
          </p:nvSpPr>
          <p:spPr>
            <a:xfrm>
              <a:off x="11368" y="8840"/>
              <a:ext cx="28" cy="15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297" name="직선 연결선 107"/>
            <p:cNvCxnSpPr>
              <a:stCxn id="1074" idx="0"/>
              <a:endCxn id="262" idx="5"/>
            </p:cNvCxnSpPr>
            <p:nvPr>
              <p:custDataLst>
                <p:tags r:id="rId112"/>
              </p:custDataLst>
            </p:nvPr>
          </p:nvCxnSpPr>
          <p:spPr>
            <a:xfrm>
              <a:off x="11500" y="8765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8" name="순서도: 수행의 시작/종료 108"/>
            <p:cNvSpPr/>
            <p:nvPr>
              <p:custDataLst>
                <p:tags r:id="rId113"/>
              </p:custDataLst>
            </p:nvPr>
          </p:nvSpPr>
          <p:spPr>
            <a:xfrm>
              <a:off x="11308" y="8765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9" name="순서도: 수행의 시작/종료 109"/>
            <p:cNvSpPr/>
            <p:nvPr>
              <p:custDataLst>
                <p:tags r:id="rId114"/>
              </p:custDataLst>
            </p:nvPr>
          </p:nvSpPr>
          <p:spPr>
            <a:xfrm>
              <a:off x="11323" y="8818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0" name="순서도: 수행의 시작/종료 110"/>
            <p:cNvSpPr/>
            <p:nvPr>
              <p:custDataLst>
                <p:tags r:id="rId115"/>
              </p:custDataLst>
            </p:nvPr>
          </p:nvSpPr>
          <p:spPr>
            <a:xfrm>
              <a:off x="11385" y="8845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1" name="순서도: 수행의 시작/종료 111"/>
            <p:cNvSpPr/>
            <p:nvPr>
              <p:custDataLst>
                <p:tags r:id="rId116"/>
              </p:custDataLst>
            </p:nvPr>
          </p:nvSpPr>
          <p:spPr>
            <a:xfrm>
              <a:off x="11358" y="8750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2" name="순서도: 수행의 시작/종료 112"/>
            <p:cNvSpPr/>
            <p:nvPr>
              <p:custDataLst>
                <p:tags r:id="rId117"/>
              </p:custDataLst>
            </p:nvPr>
          </p:nvSpPr>
          <p:spPr>
            <a:xfrm>
              <a:off x="11385" y="8795"/>
              <a:ext cx="28" cy="15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3" name="순서도: 수행의 시작/종료 113"/>
            <p:cNvSpPr/>
            <p:nvPr>
              <p:custDataLst>
                <p:tags r:id="rId118"/>
              </p:custDataLst>
            </p:nvPr>
          </p:nvSpPr>
          <p:spPr>
            <a:xfrm>
              <a:off x="11393" y="8758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4" name="순서도: 수행의 시작/종료 114"/>
            <p:cNvSpPr/>
            <p:nvPr>
              <p:custDataLst>
                <p:tags r:id="rId119"/>
              </p:custDataLst>
            </p:nvPr>
          </p:nvSpPr>
          <p:spPr>
            <a:xfrm>
              <a:off x="11443" y="8788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5" name="순서도: 수행의 시작/종료 115"/>
            <p:cNvSpPr/>
            <p:nvPr>
              <p:custDataLst>
                <p:tags r:id="rId120"/>
              </p:custDataLst>
            </p:nvPr>
          </p:nvSpPr>
          <p:spPr>
            <a:xfrm>
              <a:off x="11443" y="8830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6" name="순서도: 수행의 시작/종료 116"/>
            <p:cNvSpPr/>
            <p:nvPr>
              <p:custDataLst>
                <p:tags r:id="rId121"/>
              </p:custDataLst>
            </p:nvPr>
          </p:nvSpPr>
          <p:spPr>
            <a:xfrm>
              <a:off x="11510" y="8830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307" name="직선 연결선 117"/>
            <p:cNvCxnSpPr>
              <a:stCxn id="1074" idx="0"/>
              <a:endCxn id="262" idx="5"/>
            </p:cNvCxnSpPr>
            <p:nvPr>
              <p:custDataLst>
                <p:tags r:id="rId122"/>
              </p:custDataLst>
            </p:nvPr>
          </p:nvCxnSpPr>
          <p:spPr>
            <a:xfrm>
              <a:off x="11620" y="8758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" name="순서도: 수행의 시작/종료 118"/>
            <p:cNvSpPr/>
            <p:nvPr>
              <p:custDataLst>
                <p:tags r:id="rId123"/>
              </p:custDataLst>
            </p:nvPr>
          </p:nvSpPr>
          <p:spPr>
            <a:xfrm>
              <a:off x="11513" y="8750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9" name="순서도: 수행의 시작/종료 119"/>
            <p:cNvSpPr/>
            <p:nvPr>
              <p:custDataLst>
                <p:tags r:id="rId124"/>
              </p:custDataLst>
            </p:nvPr>
          </p:nvSpPr>
          <p:spPr>
            <a:xfrm>
              <a:off x="11563" y="8780"/>
              <a:ext cx="28" cy="15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0" name="순서도: 수행의 시작/종료 120"/>
            <p:cNvSpPr/>
            <p:nvPr>
              <p:custDataLst>
                <p:tags r:id="rId125"/>
              </p:custDataLst>
            </p:nvPr>
          </p:nvSpPr>
          <p:spPr>
            <a:xfrm>
              <a:off x="11563" y="8823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1" name="순서도: 수행의 시작/종료 121"/>
            <p:cNvSpPr/>
            <p:nvPr>
              <p:custDataLst>
                <p:tags r:id="rId126"/>
              </p:custDataLst>
            </p:nvPr>
          </p:nvSpPr>
          <p:spPr>
            <a:xfrm>
              <a:off x="11630" y="8823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2" name="순서도: 수행의 시작/종료 122"/>
            <p:cNvSpPr/>
            <p:nvPr>
              <p:custDataLst>
                <p:tags r:id="rId127"/>
              </p:custDataLst>
            </p:nvPr>
          </p:nvSpPr>
          <p:spPr>
            <a:xfrm>
              <a:off x="10865" y="8428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3" name="순서도: 수행의 시작/종료 123"/>
            <p:cNvSpPr/>
            <p:nvPr>
              <p:custDataLst>
                <p:tags r:id="rId128"/>
              </p:custDataLst>
            </p:nvPr>
          </p:nvSpPr>
          <p:spPr>
            <a:xfrm>
              <a:off x="10880" y="8480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4" name="순서도: 수행의 시작/종료 124"/>
            <p:cNvSpPr/>
            <p:nvPr>
              <p:custDataLst>
                <p:tags r:id="rId129"/>
              </p:custDataLst>
            </p:nvPr>
          </p:nvSpPr>
          <p:spPr>
            <a:xfrm>
              <a:off x="10943" y="8508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5" name="순서도: 수행의 시작/종료 125"/>
            <p:cNvSpPr/>
            <p:nvPr>
              <p:custDataLst>
                <p:tags r:id="rId130"/>
              </p:custDataLst>
            </p:nvPr>
          </p:nvSpPr>
          <p:spPr>
            <a:xfrm>
              <a:off x="10915" y="8413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6" name="순서도: 수행의 시작/종료 126"/>
            <p:cNvSpPr/>
            <p:nvPr>
              <p:custDataLst>
                <p:tags r:id="rId131"/>
              </p:custDataLst>
            </p:nvPr>
          </p:nvSpPr>
          <p:spPr>
            <a:xfrm>
              <a:off x="10943" y="8458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7" name="순서도: 수행의 시작/종료 127"/>
            <p:cNvSpPr/>
            <p:nvPr>
              <p:custDataLst>
                <p:tags r:id="rId132"/>
              </p:custDataLst>
            </p:nvPr>
          </p:nvSpPr>
          <p:spPr>
            <a:xfrm>
              <a:off x="10950" y="8435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8" name="순서도: 수행의 시작/종료 128"/>
            <p:cNvSpPr/>
            <p:nvPr>
              <p:custDataLst>
                <p:tags r:id="rId133"/>
              </p:custDataLst>
            </p:nvPr>
          </p:nvSpPr>
          <p:spPr>
            <a:xfrm>
              <a:off x="11545" y="8845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319" name="직선 연결선 129"/>
            <p:cNvCxnSpPr>
              <a:stCxn id="1074" idx="0"/>
              <a:endCxn id="262" idx="5"/>
            </p:cNvCxnSpPr>
            <p:nvPr>
              <p:custDataLst>
                <p:tags r:id="rId134"/>
              </p:custDataLst>
            </p:nvPr>
          </p:nvCxnSpPr>
          <p:spPr>
            <a:xfrm>
              <a:off x="11655" y="8773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0" name="순서도: 수행의 시작/종료 130"/>
            <p:cNvSpPr/>
            <p:nvPr>
              <p:custDataLst>
                <p:tags r:id="rId135"/>
              </p:custDataLst>
            </p:nvPr>
          </p:nvSpPr>
          <p:spPr>
            <a:xfrm>
              <a:off x="11598" y="8795"/>
              <a:ext cx="28" cy="15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1" name="순서도: 수행의 시작/종료 131"/>
            <p:cNvSpPr/>
            <p:nvPr>
              <p:custDataLst>
                <p:tags r:id="rId136"/>
              </p:custDataLst>
            </p:nvPr>
          </p:nvSpPr>
          <p:spPr>
            <a:xfrm>
              <a:off x="11598" y="8838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2" name="순서도: 수행의 시작/종료 132"/>
            <p:cNvSpPr/>
            <p:nvPr>
              <p:custDataLst>
                <p:tags r:id="rId137"/>
              </p:custDataLst>
            </p:nvPr>
          </p:nvSpPr>
          <p:spPr>
            <a:xfrm>
              <a:off x="11665" y="8838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3" name="순서도: 수행의 시작/종료 133"/>
            <p:cNvSpPr/>
            <p:nvPr>
              <p:custDataLst>
                <p:tags r:id="rId138"/>
              </p:custDataLst>
            </p:nvPr>
          </p:nvSpPr>
          <p:spPr>
            <a:xfrm>
              <a:off x="11720" y="8975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4" name="순서도: 수행의 시작/종료 134"/>
            <p:cNvSpPr/>
            <p:nvPr>
              <p:custDataLst>
                <p:tags r:id="rId139"/>
              </p:custDataLst>
            </p:nvPr>
          </p:nvSpPr>
          <p:spPr>
            <a:xfrm>
              <a:off x="11718" y="9005"/>
              <a:ext cx="28" cy="15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5" name="순서도: 수행의 시작/종료 135"/>
            <p:cNvSpPr/>
            <p:nvPr>
              <p:custDataLst>
                <p:tags r:id="rId140"/>
              </p:custDataLst>
            </p:nvPr>
          </p:nvSpPr>
          <p:spPr>
            <a:xfrm>
              <a:off x="11718" y="9045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6" name="순서도: 수행의 시작/종료 136"/>
            <p:cNvSpPr/>
            <p:nvPr>
              <p:custDataLst>
                <p:tags r:id="rId141"/>
              </p:custDataLst>
            </p:nvPr>
          </p:nvSpPr>
          <p:spPr>
            <a:xfrm>
              <a:off x="11718" y="9075"/>
              <a:ext cx="28" cy="18"/>
            </a:xfrm>
            <a:prstGeom prst="flowChartTerminator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7" name="원통 137"/>
            <p:cNvSpPr/>
            <p:nvPr>
              <p:custDataLst>
                <p:tags r:id="rId142"/>
              </p:custDataLst>
            </p:nvPr>
          </p:nvSpPr>
          <p:spPr>
            <a:xfrm>
              <a:off x="11698" y="9105"/>
              <a:ext cx="73" cy="183"/>
            </a:xfrm>
            <a:prstGeom prst="can">
              <a:avLst/>
            </a:prstGeom>
            <a:solidFill>
              <a:schemeClr val="bg1">
                <a:lumMod val="50000"/>
                <a:alpha val="60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8" name="L 도형 138"/>
            <p:cNvSpPr/>
            <p:nvPr>
              <p:custDataLst>
                <p:tags r:id="rId143"/>
              </p:custDataLst>
            </p:nvPr>
          </p:nvSpPr>
          <p:spPr>
            <a:xfrm>
              <a:off x="11698" y="9220"/>
              <a:ext cx="160" cy="150"/>
            </a:xfrm>
            <a:prstGeom prst="corner">
              <a:avLst/>
            </a:prstGeom>
            <a:solidFill>
              <a:schemeClr val="bg1">
                <a:lumMod val="50000"/>
                <a:alpha val="60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9" name="직사각형 139"/>
            <p:cNvSpPr/>
            <p:nvPr>
              <p:custDataLst>
                <p:tags r:id="rId144"/>
              </p:custDataLst>
            </p:nvPr>
          </p:nvSpPr>
          <p:spPr>
            <a:xfrm>
              <a:off x="11833" y="9298"/>
              <a:ext cx="848" cy="73"/>
            </a:xfrm>
            <a:prstGeom prst="rect">
              <a:avLst/>
            </a:prstGeom>
            <a:solidFill>
              <a:schemeClr val="bg1">
                <a:lumMod val="50000"/>
                <a:alpha val="22000"/>
              </a:schemeClr>
            </a:solidFill>
            <a:ln w="9525"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0" name="직사각형 140"/>
            <p:cNvSpPr/>
            <p:nvPr>
              <p:custDataLst>
                <p:tags r:id="rId145"/>
              </p:custDataLst>
            </p:nvPr>
          </p:nvSpPr>
          <p:spPr>
            <a:xfrm rot="5400000">
              <a:off x="10130" y="6530"/>
              <a:ext cx="5273" cy="73"/>
            </a:xfrm>
            <a:prstGeom prst="rect">
              <a:avLst/>
            </a:prstGeom>
            <a:solidFill>
              <a:schemeClr val="bg1">
                <a:lumMod val="50000"/>
                <a:alpha val="60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167" name="그룹 128"/>
            <p:cNvGrpSpPr/>
            <p:nvPr/>
          </p:nvGrpSpPr>
          <p:grpSpPr>
            <a:xfrm>
              <a:off x="12943" y="4365"/>
              <a:ext cx="937" cy="3570"/>
              <a:chOff x="1845544" y="2718755"/>
              <a:chExt cx="983220" cy="1694743"/>
            </a:xfrm>
          </p:grpSpPr>
          <p:sp>
            <p:nvSpPr>
              <p:cNvPr id="331" name="모서리가 둥근 직사각형 235"/>
              <p:cNvSpPr/>
              <p:nvPr>
                <p:custDataLst>
                  <p:tags r:id="rId146"/>
                </p:custDataLst>
              </p:nvPr>
            </p:nvSpPr>
            <p:spPr bwMode="auto">
              <a:xfrm>
                <a:off x="1845544" y="2718755"/>
                <a:ext cx="983220" cy="1250882"/>
              </a:xfrm>
              <a:prstGeom prst="roundRect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ko-KR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32" name="순서도: 병합 236"/>
              <p:cNvSpPr/>
              <p:nvPr>
                <p:custDataLst>
                  <p:tags r:id="rId147"/>
                </p:custDataLst>
              </p:nvPr>
            </p:nvSpPr>
            <p:spPr bwMode="auto">
              <a:xfrm>
                <a:off x="1845544" y="3861639"/>
                <a:ext cx="983220" cy="551859"/>
              </a:xfrm>
              <a:prstGeom prst="flowChartMerge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ko-KR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168" name="Rectangle 19"/>
            <p:cNvSpPr/>
            <p:nvPr>
              <p:custDataLst>
                <p:tags r:id="rId148"/>
              </p:custDataLst>
            </p:nvPr>
          </p:nvSpPr>
          <p:spPr>
            <a:xfrm flipH="1">
              <a:off x="12878" y="7470"/>
              <a:ext cx="1172" cy="100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9" name="Rectangle 19"/>
            <p:cNvSpPr/>
            <p:nvPr>
              <p:custDataLst>
                <p:tags r:id="rId149"/>
              </p:custDataLst>
            </p:nvPr>
          </p:nvSpPr>
          <p:spPr>
            <a:xfrm flipH="1">
              <a:off x="12878" y="7495"/>
              <a:ext cx="170" cy="1868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0" name="Rectangle 19"/>
            <p:cNvSpPr/>
            <p:nvPr>
              <p:custDataLst>
                <p:tags r:id="rId150"/>
              </p:custDataLst>
            </p:nvPr>
          </p:nvSpPr>
          <p:spPr>
            <a:xfrm flipH="1">
              <a:off x="13893" y="7470"/>
              <a:ext cx="170" cy="1883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3" name="정육면체 146"/>
            <p:cNvSpPr/>
            <p:nvPr>
              <p:custDataLst>
                <p:tags r:id="rId151"/>
              </p:custDataLst>
            </p:nvPr>
          </p:nvSpPr>
          <p:spPr>
            <a:xfrm>
              <a:off x="13133" y="8165"/>
              <a:ext cx="620" cy="1055"/>
            </a:xfrm>
            <a:prstGeom prst="cube">
              <a:avLst/>
            </a:prstGeom>
            <a:blipFill>
              <a:blip r:embed="rId152" cstate="print"/>
              <a:tile tx="0" ty="0" sx="100000" sy="100000" flip="none" algn="tl"/>
            </a:blip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334" name="직선 연결선 147"/>
            <p:cNvCxnSpPr>
              <a:stCxn id="1074" idx="0"/>
              <a:endCxn id="262" idx="5"/>
            </p:cNvCxnSpPr>
            <p:nvPr>
              <p:custDataLst>
                <p:tags r:id="rId153"/>
              </p:custDataLst>
            </p:nvPr>
          </p:nvCxnSpPr>
          <p:spPr>
            <a:xfrm flipV="1">
              <a:off x="13740" y="7935"/>
              <a:ext cx="140" cy="568"/>
            </a:xfrm>
            <a:prstGeom prst="line">
              <a:avLst/>
            </a:prstGeom>
            <a:ln w="222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직선 연결선 148"/>
            <p:cNvCxnSpPr>
              <a:stCxn id="1074" idx="0"/>
              <a:endCxn id="262" idx="5"/>
            </p:cNvCxnSpPr>
            <p:nvPr>
              <p:custDataLst>
                <p:tags r:id="rId154"/>
              </p:custDataLst>
            </p:nvPr>
          </p:nvCxnSpPr>
          <p:spPr>
            <a:xfrm flipH="1" flipV="1">
              <a:off x="13035" y="7953"/>
              <a:ext cx="243" cy="540"/>
            </a:xfrm>
            <a:prstGeom prst="line">
              <a:avLst/>
            </a:prstGeom>
            <a:ln w="222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직선 연결선 149"/>
            <p:cNvCxnSpPr>
              <a:stCxn id="1074" idx="0"/>
              <a:endCxn id="262" idx="5"/>
            </p:cNvCxnSpPr>
            <p:nvPr>
              <p:custDataLst>
                <p:tags r:id="rId155"/>
              </p:custDataLst>
            </p:nvPr>
          </p:nvCxnSpPr>
          <p:spPr>
            <a:xfrm flipV="1">
              <a:off x="13585" y="7925"/>
              <a:ext cx="293" cy="730"/>
            </a:xfrm>
            <a:prstGeom prst="line">
              <a:avLst/>
            </a:prstGeom>
            <a:ln w="19050">
              <a:solidFill>
                <a:schemeClr val="bg1">
                  <a:lumMod val="50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직선 연결선 150"/>
            <p:cNvCxnSpPr>
              <a:stCxn id="1074" idx="0"/>
              <a:endCxn id="262" idx="5"/>
            </p:cNvCxnSpPr>
            <p:nvPr>
              <p:custDataLst>
                <p:tags r:id="rId156"/>
              </p:custDataLst>
            </p:nvPr>
          </p:nvCxnSpPr>
          <p:spPr>
            <a:xfrm flipH="1" flipV="1">
              <a:off x="13048" y="7990"/>
              <a:ext cx="85" cy="650"/>
            </a:xfrm>
            <a:prstGeom prst="line">
              <a:avLst/>
            </a:prstGeom>
            <a:ln w="222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8" name="L 도형 151"/>
            <p:cNvSpPr/>
            <p:nvPr>
              <p:custDataLst>
                <p:tags r:id="rId157"/>
              </p:custDataLst>
            </p:nvPr>
          </p:nvSpPr>
          <p:spPr>
            <a:xfrm rot="5400000">
              <a:off x="12725" y="3785"/>
              <a:ext cx="160" cy="150"/>
            </a:xfrm>
            <a:prstGeom prst="corner">
              <a:avLst/>
            </a:prstGeom>
            <a:solidFill>
              <a:schemeClr val="bg1">
                <a:lumMod val="50000"/>
                <a:alpha val="60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9" name="L 도형 152"/>
            <p:cNvSpPr/>
            <p:nvPr>
              <p:custDataLst>
                <p:tags r:id="rId158"/>
              </p:custDataLst>
            </p:nvPr>
          </p:nvSpPr>
          <p:spPr>
            <a:xfrm rot="10800000">
              <a:off x="13290" y="3780"/>
              <a:ext cx="160" cy="150"/>
            </a:xfrm>
            <a:prstGeom prst="corner">
              <a:avLst/>
            </a:prstGeom>
            <a:solidFill>
              <a:schemeClr val="bg1">
                <a:lumMod val="50000"/>
                <a:alpha val="60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0" name="직사각형 153"/>
            <p:cNvSpPr/>
            <p:nvPr>
              <p:custDataLst>
                <p:tags r:id="rId159"/>
              </p:custDataLst>
            </p:nvPr>
          </p:nvSpPr>
          <p:spPr>
            <a:xfrm rot="5400000" flipH="1">
              <a:off x="13050" y="3613"/>
              <a:ext cx="70" cy="410"/>
            </a:xfrm>
            <a:prstGeom prst="rect">
              <a:avLst/>
            </a:prstGeom>
            <a:solidFill>
              <a:schemeClr val="bg1">
                <a:lumMod val="50000"/>
                <a:alpha val="60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1" name="직사각형 154"/>
            <p:cNvSpPr/>
            <p:nvPr>
              <p:custDataLst>
                <p:tags r:id="rId160"/>
              </p:custDataLst>
            </p:nvPr>
          </p:nvSpPr>
          <p:spPr>
            <a:xfrm rot="5400000">
              <a:off x="13198" y="4113"/>
              <a:ext cx="435" cy="70"/>
            </a:xfrm>
            <a:prstGeom prst="rect">
              <a:avLst/>
            </a:prstGeom>
            <a:solidFill>
              <a:schemeClr val="bg1">
                <a:lumMod val="50000"/>
                <a:alpha val="60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2" name="직사각형 155"/>
            <p:cNvSpPr/>
            <p:nvPr>
              <p:custDataLst>
                <p:tags r:id="rId161"/>
              </p:custDataLst>
            </p:nvPr>
          </p:nvSpPr>
          <p:spPr>
            <a:xfrm>
              <a:off x="13380" y="7610"/>
              <a:ext cx="70" cy="113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81" name="Rectangle 131"/>
            <p:cNvSpPr/>
            <p:nvPr>
              <p:custDataLst>
                <p:tags r:id="rId162"/>
              </p:custDataLst>
            </p:nvPr>
          </p:nvSpPr>
          <p:spPr>
            <a:xfrm>
              <a:off x="13078" y="5440"/>
              <a:ext cx="962" cy="5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p>
              <a:r>
                <a:rPr lang="ko-KR" altLang="ko-KR" sz="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Product</a:t>
              </a:r>
              <a:endParaRPr lang="ko-KR" altLang="ko-KR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2" name="Rectangle 132"/>
            <p:cNvSpPr/>
            <p:nvPr>
              <p:custDataLst>
                <p:tags r:id="rId163"/>
              </p:custDataLst>
            </p:nvPr>
          </p:nvSpPr>
          <p:spPr>
            <a:xfrm>
              <a:off x="13110" y="5695"/>
              <a:ext cx="898" cy="5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p>
              <a:r>
                <a:rPr lang="ko-KR" altLang="ko-KR" sz="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Hopper</a:t>
              </a:r>
              <a:endParaRPr lang="ko-KR" altLang="ko-KR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83" name="Rectangle 131"/>
            <p:cNvSpPr/>
            <p:nvPr>
              <p:custDataLst>
                <p:tags r:id="rId164"/>
              </p:custDataLst>
            </p:nvPr>
          </p:nvSpPr>
          <p:spPr>
            <a:xfrm>
              <a:off x="13063" y="8625"/>
              <a:ext cx="597" cy="89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p>
              <a:r>
                <a:rPr lang="ko-KR" altLang="ko-KR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Product</a:t>
              </a:r>
              <a:endParaRPr lang="ko-KR" altLang="ko-KR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3" name="순서도: 수동 연산 159"/>
            <p:cNvSpPr/>
            <p:nvPr>
              <p:custDataLst>
                <p:tags r:id="rId165"/>
              </p:custDataLst>
            </p:nvPr>
          </p:nvSpPr>
          <p:spPr>
            <a:xfrm>
              <a:off x="13193" y="7850"/>
              <a:ext cx="443" cy="240"/>
            </a:xfrm>
            <a:prstGeom prst="flowChartManualOperation">
              <a:avLst/>
            </a:prstGeom>
            <a:gradFill>
              <a:gsLst>
                <a:gs pos="0">
                  <a:srgbClr val="CBCBCB"/>
                </a:gs>
                <a:gs pos="13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69000">
                  <a:srgbClr val="292929"/>
                </a:gs>
                <a:gs pos="82001">
                  <a:srgbClr val="777777"/>
                </a:gs>
                <a:gs pos="100000">
                  <a:srgbClr val="EAEAEA"/>
                </a:gs>
              </a:gsLst>
              <a:lin ang="5400000" scaled="0"/>
            </a:gra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85" name="Rectangle 19"/>
            <p:cNvSpPr/>
            <p:nvPr>
              <p:custDataLst>
                <p:tags r:id="rId166"/>
              </p:custDataLst>
            </p:nvPr>
          </p:nvSpPr>
          <p:spPr>
            <a:xfrm flipH="1">
              <a:off x="12890" y="7775"/>
              <a:ext cx="1158" cy="75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44" name="직선 연결선 162"/>
            <p:cNvCxnSpPr>
              <a:stCxn id="1074" idx="0"/>
              <a:endCxn id="262" idx="5"/>
            </p:cNvCxnSpPr>
            <p:nvPr>
              <p:custDataLst>
                <p:tags r:id="rId167"/>
              </p:custDataLst>
            </p:nvPr>
          </p:nvCxnSpPr>
          <p:spPr>
            <a:xfrm>
              <a:off x="2220" y="7600"/>
              <a:ext cx="0" cy="783"/>
            </a:xfrm>
            <a:prstGeom prst="line">
              <a:avLst/>
            </a:prstGeom>
            <a:ln w="22225">
              <a:solidFill>
                <a:schemeClr val="accent1">
                  <a:shade val="95000"/>
                  <a:satMod val="105000"/>
                  <a:alpha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87" name="그룹 151"/>
            <p:cNvGrpSpPr/>
            <p:nvPr/>
          </p:nvGrpSpPr>
          <p:grpSpPr>
            <a:xfrm>
              <a:off x="1815" y="4365"/>
              <a:ext cx="1193" cy="1613"/>
              <a:chOff x="1845544" y="2718755"/>
              <a:chExt cx="983220" cy="1694743"/>
            </a:xfrm>
          </p:grpSpPr>
          <p:sp>
            <p:nvSpPr>
              <p:cNvPr id="345" name="모서리가 둥근 직사각형 233"/>
              <p:cNvSpPr/>
              <p:nvPr>
                <p:custDataLst>
                  <p:tags r:id="rId168"/>
                </p:custDataLst>
              </p:nvPr>
            </p:nvSpPr>
            <p:spPr bwMode="auto">
              <a:xfrm>
                <a:off x="1845544" y="2718755"/>
                <a:ext cx="983220" cy="1250693"/>
              </a:xfrm>
              <a:prstGeom prst="roundRect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ko-KR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46" name="순서도: 병합 234"/>
              <p:cNvSpPr/>
              <p:nvPr>
                <p:custDataLst>
                  <p:tags r:id="rId169"/>
                </p:custDataLst>
              </p:nvPr>
            </p:nvSpPr>
            <p:spPr bwMode="auto">
              <a:xfrm>
                <a:off x="1845544" y="3861721"/>
                <a:ext cx="983220" cy="551777"/>
              </a:xfrm>
              <a:prstGeom prst="flowChartMerge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ko-KR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cxnSp>
          <p:nvCxnSpPr>
            <p:cNvPr id="347" name="직선 연결선 165"/>
            <p:cNvCxnSpPr>
              <a:stCxn id="1074" idx="0"/>
              <a:endCxn id="262" idx="5"/>
            </p:cNvCxnSpPr>
            <p:nvPr>
              <p:custDataLst>
                <p:tags r:id="rId170"/>
              </p:custDataLst>
            </p:nvPr>
          </p:nvCxnSpPr>
          <p:spPr>
            <a:xfrm>
              <a:off x="5278" y="8548"/>
              <a:ext cx="310" cy="12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직선 연결선 166"/>
            <p:cNvCxnSpPr>
              <a:stCxn id="1074" idx="0"/>
              <a:endCxn id="262" idx="5"/>
            </p:cNvCxnSpPr>
            <p:nvPr>
              <p:custDataLst>
                <p:tags r:id="rId171"/>
              </p:custDataLst>
            </p:nvPr>
          </p:nvCxnSpPr>
          <p:spPr>
            <a:xfrm>
              <a:off x="7420" y="7950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9" name="도넛 168"/>
            <p:cNvSpPr/>
            <p:nvPr>
              <p:custDataLst>
                <p:tags r:id="rId172"/>
              </p:custDataLst>
            </p:nvPr>
          </p:nvSpPr>
          <p:spPr>
            <a:xfrm>
              <a:off x="10363" y="8085"/>
              <a:ext cx="113" cy="115"/>
            </a:xfrm>
            <a:prstGeom prst="donu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635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0" name="도넛 169"/>
            <p:cNvSpPr/>
            <p:nvPr>
              <p:custDataLst>
                <p:tags r:id="rId173"/>
              </p:custDataLst>
            </p:nvPr>
          </p:nvSpPr>
          <p:spPr>
            <a:xfrm>
              <a:off x="10350" y="8225"/>
              <a:ext cx="115" cy="115"/>
            </a:xfrm>
            <a:prstGeom prst="donut">
              <a:avLst/>
            </a:prstGeom>
            <a:gradFill>
              <a:gsLst>
                <a:gs pos="0">
                  <a:srgbClr val="CBCBCB"/>
                </a:gs>
                <a:gs pos="13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69000">
                  <a:srgbClr val="292929"/>
                </a:gs>
                <a:gs pos="82001">
                  <a:srgbClr val="777777"/>
                </a:gs>
                <a:gs pos="100000">
                  <a:srgbClr val="EAEAEA"/>
                </a:gs>
              </a:gsLst>
              <a:lin ang="5400000" scaled="0"/>
            </a:gra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1" name="한쪽 모서리는 잘리고 다른 쪽 모서리는 둥근 사각형 170"/>
            <p:cNvSpPr/>
            <p:nvPr>
              <p:custDataLst>
                <p:tags r:id="rId174"/>
              </p:custDataLst>
            </p:nvPr>
          </p:nvSpPr>
          <p:spPr>
            <a:xfrm>
              <a:off x="10475" y="8250"/>
              <a:ext cx="73" cy="90"/>
            </a:xfrm>
            <a:prstGeom prst="snipRoundRect">
              <a:avLst/>
            </a:prstGeom>
            <a:solidFill>
              <a:schemeClr val="bg1">
                <a:lumMod val="50000"/>
                <a:alpha val="60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352" name="직선 연결선 171"/>
            <p:cNvCxnSpPr>
              <a:stCxn id="265" idx="2"/>
              <a:endCxn id="262" idx="5"/>
            </p:cNvCxnSpPr>
            <p:nvPr>
              <p:custDataLst>
                <p:tags r:id="rId175"/>
              </p:custDataLst>
            </p:nvPr>
          </p:nvCxnSpPr>
          <p:spPr>
            <a:xfrm>
              <a:off x="10275" y="8220"/>
              <a:ext cx="253" cy="5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직선 연결선 172"/>
            <p:cNvCxnSpPr>
              <a:stCxn id="265" idx="2"/>
              <a:endCxn id="262" idx="5"/>
            </p:cNvCxnSpPr>
            <p:nvPr>
              <p:custDataLst>
                <p:tags r:id="rId176"/>
              </p:custDataLst>
            </p:nvPr>
          </p:nvCxnSpPr>
          <p:spPr>
            <a:xfrm>
              <a:off x="10275" y="8185"/>
              <a:ext cx="273" cy="35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4" name="직선 연결선 173"/>
            <p:cNvCxnSpPr>
              <a:stCxn id="265" idx="2"/>
              <a:endCxn id="262" idx="5"/>
            </p:cNvCxnSpPr>
            <p:nvPr>
              <p:custDataLst>
                <p:tags r:id="rId177"/>
              </p:custDataLst>
            </p:nvPr>
          </p:nvCxnSpPr>
          <p:spPr>
            <a:xfrm flipV="1">
              <a:off x="10275" y="8220"/>
              <a:ext cx="133" cy="45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41" name="Rectangle 29"/>
            <p:cNvSpPr>
              <a:spLocks noChangeArrowheads="1"/>
            </p:cNvSpPr>
            <p:nvPr>
              <p:custDataLst>
                <p:tags r:id="rId178"/>
              </p:custDataLst>
            </p:nvPr>
          </p:nvSpPr>
          <p:spPr bwMode="auto">
            <a:xfrm>
              <a:off x="2430" y="8348"/>
              <a:ext cx="275" cy="377"/>
            </a:xfrm>
            <a:prstGeom prst="rect">
              <a:avLst/>
            </a:prstGeom>
            <a:gradFill rotWithShape="1">
              <a:gsLst>
                <a:gs pos="0">
                  <a:srgbClr val="FFFFFF">
                    <a:alpha val="87999"/>
                  </a:srgbClr>
                </a:gs>
                <a:gs pos="7001">
                  <a:srgbClr val="E6E6E6">
                    <a:alpha val="88839"/>
                  </a:srgbClr>
                </a:gs>
                <a:gs pos="32001">
                  <a:srgbClr val="7D8496">
                    <a:alpha val="91839"/>
                  </a:srgbClr>
                </a:gs>
                <a:gs pos="47000">
                  <a:srgbClr val="E6E6E6">
                    <a:alpha val="93639"/>
                  </a:srgbClr>
                </a:gs>
                <a:gs pos="85001">
                  <a:srgbClr val="7D8496">
                    <a:alpha val="98200"/>
                  </a:srgbClr>
                </a:gs>
                <a:gs pos="100000">
                  <a:srgbClr val="E6E6E6"/>
                </a:gs>
              </a:gsLst>
              <a:lin ang="5400000"/>
            </a:gradFill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1201" name="그림 175"/>
            <p:cNvPicPr>
              <a:picLocks noChangeAspect="1"/>
            </p:cNvPicPr>
            <p:nvPr>
              <p:custDataLst>
                <p:tags r:id="rId179"/>
              </p:custDataLst>
            </p:nvPr>
          </p:nvPicPr>
          <p:blipFill>
            <a:blip r:embed="rId180"/>
            <a:stretch>
              <a:fillRect/>
            </a:stretch>
          </p:blipFill>
          <p:spPr>
            <a:xfrm>
              <a:off x="2145" y="8450"/>
              <a:ext cx="1475" cy="13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02" name="그림 176"/>
            <p:cNvPicPr>
              <a:picLocks noChangeAspect="1"/>
            </p:cNvPicPr>
            <p:nvPr>
              <p:custDataLst>
                <p:tags r:id="rId181"/>
              </p:custDataLst>
            </p:nvPr>
          </p:nvPicPr>
          <p:blipFill>
            <a:blip r:embed="rId182"/>
            <a:srcRect l="24431" t="2" b="-2"/>
            <a:stretch>
              <a:fillRect/>
            </a:stretch>
          </p:blipFill>
          <p:spPr>
            <a:xfrm>
              <a:off x="3603" y="8450"/>
              <a:ext cx="935" cy="15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03" name="그림 177"/>
            <p:cNvPicPr>
              <a:picLocks noChangeAspect="1"/>
            </p:cNvPicPr>
            <p:nvPr>
              <p:custDataLst>
                <p:tags r:id="rId183"/>
              </p:custDataLst>
            </p:nvPr>
          </p:nvPicPr>
          <p:blipFill>
            <a:blip r:embed="rId184"/>
            <a:srcRect l="20815" t="2" r="19287" b="11308"/>
            <a:stretch>
              <a:fillRect/>
            </a:stretch>
          </p:blipFill>
          <p:spPr>
            <a:xfrm>
              <a:off x="4428" y="8450"/>
              <a:ext cx="632" cy="14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204" name="그림 178"/>
            <p:cNvPicPr>
              <a:picLocks noChangeAspect="1"/>
            </p:cNvPicPr>
            <p:nvPr>
              <p:custDataLst>
                <p:tags r:id="rId185"/>
              </p:custDataLst>
            </p:nvPr>
          </p:nvPicPr>
          <p:blipFill>
            <a:blip r:embed="rId186"/>
            <a:srcRect l="47923" t="36893" r="23306" b="46906"/>
            <a:stretch>
              <a:fillRect/>
            </a:stretch>
          </p:blipFill>
          <p:spPr>
            <a:xfrm>
              <a:off x="4195" y="7953"/>
              <a:ext cx="1053" cy="405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1206" name="그룹 177"/>
            <p:cNvGrpSpPr/>
            <p:nvPr/>
          </p:nvGrpSpPr>
          <p:grpSpPr>
            <a:xfrm>
              <a:off x="4855" y="4365"/>
              <a:ext cx="870" cy="1575"/>
              <a:chOff x="1845544" y="2718755"/>
              <a:chExt cx="983220" cy="1694743"/>
            </a:xfrm>
          </p:grpSpPr>
          <p:sp>
            <p:nvSpPr>
              <p:cNvPr id="355" name="모서리가 둥근 직사각형 225"/>
              <p:cNvSpPr/>
              <p:nvPr>
                <p:custDataLst>
                  <p:tags r:id="rId187"/>
                </p:custDataLst>
              </p:nvPr>
            </p:nvSpPr>
            <p:spPr bwMode="auto">
              <a:xfrm>
                <a:off x="1845544" y="2718755"/>
                <a:ext cx="983220" cy="1250883"/>
              </a:xfrm>
              <a:prstGeom prst="roundRect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ko-KR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56" name="순서도: 병합 226"/>
              <p:cNvSpPr/>
              <p:nvPr>
                <p:custDataLst>
                  <p:tags r:id="rId188"/>
                </p:custDataLst>
              </p:nvPr>
            </p:nvSpPr>
            <p:spPr bwMode="auto">
              <a:xfrm>
                <a:off x="1845544" y="3862035"/>
                <a:ext cx="983220" cy="551463"/>
              </a:xfrm>
              <a:prstGeom prst="flowChartMerge">
                <a:avLst/>
              </a:prstGeom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ko-KR" altLang="en-US" sz="18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207" name="Rectangle 69"/>
            <p:cNvSpPr/>
            <p:nvPr>
              <p:custDataLst>
                <p:tags r:id="rId189"/>
              </p:custDataLst>
            </p:nvPr>
          </p:nvSpPr>
          <p:spPr>
            <a:xfrm>
              <a:off x="2155" y="4455"/>
              <a:ext cx="733" cy="5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p>
              <a:r>
                <a:rPr lang="ko-KR" altLang="ko-KR" sz="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Base </a:t>
              </a:r>
              <a:endParaRPr lang="ko-KR" altLang="ko-KR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4" name="Rectangle 93"/>
            <p:cNvSpPr/>
            <p:nvPr>
              <p:custDataLst>
                <p:tags r:id="rId190"/>
              </p:custDataLst>
            </p:nvPr>
          </p:nvSpPr>
          <p:spPr>
            <a:xfrm>
              <a:off x="4998" y="4620"/>
              <a:ext cx="685" cy="50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p>
              <a:r>
                <a:rPr lang="ko-KR" altLang="ko-KR" sz="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Glass</a:t>
              </a:r>
              <a:endParaRPr lang="ko-KR" altLang="ko-KR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7" name="Rectangle 75"/>
            <p:cNvSpPr/>
            <p:nvPr>
              <p:custDataLst>
                <p:tags r:id="rId191"/>
              </p:custDataLst>
            </p:nvPr>
          </p:nvSpPr>
          <p:spPr>
            <a:xfrm>
              <a:off x="13815" y="7023"/>
              <a:ext cx="385" cy="44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r>
                <a:rPr lang="ko-KR" altLang="ko-KR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Net</a:t>
              </a:r>
              <a:endParaRPr lang="ko-KR" altLang="ko-KR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8" name="Rectangle 76"/>
            <p:cNvSpPr/>
            <p:nvPr>
              <p:custDataLst>
                <p:tags r:id="rId192"/>
              </p:custDataLst>
            </p:nvPr>
          </p:nvSpPr>
          <p:spPr>
            <a:xfrm>
              <a:off x="13813" y="7255"/>
              <a:ext cx="842" cy="44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p>
              <a:r>
                <a:rPr lang="ko-KR" altLang="ko-KR" sz="8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Weigher</a:t>
              </a:r>
              <a:endParaRPr lang="ko-KR" altLang="ko-KR" sz="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7" name="갈매기형 수장 195"/>
            <p:cNvSpPr/>
            <p:nvPr>
              <p:custDataLst>
                <p:tags r:id="rId193"/>
              </p:custDataLst>
            </p:nvPr>
          </p:nvSpPr>
          <p:spPr>
            <a:xfrm rot="5400000">
              <a:off x="5154" y="5694"/>
              <a:ext cx="245" cy="328"/>
            </a:xfrm>
            <a:prstGeom prst="chevron">
              <a:avLst/>
            </a:prstGeom>
            <a:gradFill>
              <a:gsLst>
                <a:gs pos="0">
                  <a:srgbClr val="CBCBCB"/>
                </a:gs>
                <a:gs pos="13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69000">
                  <a:srgbClr val="292929"/>
                </a:gs>
                <a:gs pos="82001">
                  <a:srgbClr val="777777"/>
                </a:gs>
                <a:gs pos="100000">
                  <a:srgbClr val="EAEAEA"/>
                </a:gs>
              </a:gsLst>
              <a:lin ang="5400000" scaled="0"/>
            </a:gra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8" name="직사각형 200"/>
            <p:cNvSpPr/>
            <p:nvPr>
              <p:custDataLst>
                <p:tags r:id="rId194"/>
              </p:custDataLst>
            </p:nvPr>
          </p:nvSpPr>
          <p:spPr>
            <a:xfrm rot="5400000">
              <a:off x="2273" y="6065"/>
              <a:ext cx="280" cy="70"/>
            </a:xfrm>
            <a:prstGeom prst="rect">
              <a:avLst/>
            </a:prstGeom>
            <a:solidFill>
              <a:schemeClr val="bg1">
                <a:lumMod val="50000"/>
                <a:alpha val="60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9" name="L 도형 202"/>
            <p:cNvSpPr/>
            <p:nvPr>
              <p:custDataLst>
                <p:tags r:id="rId195"/>
              </p:custDataLst>
            </p:nvPr>
          </p:nvSpPr>
          <p:spPr>
            <a:xfrm>
              <a:off x="2378" y="6240"/>
              <a:ext cx="160" cy="135"/>
            </a:xfrm>
            <a:prstGeom prst="corner">
              <a:avLst/>
            </a:prstGeom>
            <a:solidFill>
              <a:schemeClr val="bg1">
                <a:lumMod val="50000"/>
                <a:alpha val="60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0" name="직사각형 203"/>
            <p:cNvSpPr/>
            <p:nvPr>
              <p:custDataLst>
                <p:tags r:id="rId196"/>
              </p:custDataLst>
            </p:nvPr>
          </p:nvSpPr>
          <p:spPr>
            <a:xfrm rot="5400000">
              <a:off x="2650" y="6495"/>
              <a:ext cx="435" cy="120"/>
            </a:xfrm>
            <a:prstGeom prst="rect">
              <a:avLst/>
            </a:prstGeom>
            <a:solidFill>
              <a:schemeClr val="bg1">
                <a:lumMod val="50000"/>
                <a:alpha val="60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1" name="직사각형 204"/>
            <p:cNvSpPr/>
            <p:nvPr>
              <p:custDataLst>
                <p:tags r:id="rId197"/>
              </p:custDataLst>
            </p:nvPr>
          </p:nvSpPr>
          <p:spPr>
            <a:xfrm>
              <a:off x="2560" y="6305"/>
              <a:ext cx="235" cy="70"/>
            </a:xfrm>
            <a:prstGeom prst="rect">
              <a:avLst/>
            </a:prstGeom>
            <a:solidFill>
              <a:schemeClr val="bg1">
                <a:lumMod val="50000"/>
                <a:alpha val="60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25" name="Rectangle 77"/>
            <p:cNvSpPr/>
            <p:nvPr>
              <p:custDataLst>
                <p:tags r:id="rId198"/>
              </p:custDataLst>
            </p:nvPr>
          </p:nvSpPr>
          <p:spPr>
            <a:xfrm>
              <a:off x="4308" y="6613"/>
              <a:ext cx="607" cy="15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p>
              <a:r>
                <a:rPr lang="en-US" altLang="ko-KR" sz="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Screw</a:t>
              </a:r>
              <a:endParaRPr lang="en-US" altLang="ko-KR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ko-KR" altLang="ko-KR" sz="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Feeder</a:t>
              </a:r>
              <a:endParaRPr lang="ko-KR" altLang="ko-KR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7" name="Rectangle 77"/>
            <p:cNvSpPr/>
            <p:nvPr>
              <p:custDataLst>
                <p:tags r:id="rId199"/>
              </p:custDataLst>
            </p:nvPr>
          </p:nvSpPr>
          <p:spPr>
            <a:xfrm>
              <a:off x="1893" y="6613"/>
              <a:ext cx="607" cy="15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0" tIns="0" rIns="0" bIns="0">
              <a:spAutoFit/>
            </a:bodyPr>
            <a:p>
              <a:r>
                <a:rPr lang="en-US" altLang="ko-KR" sz="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Belt</a:t>
              </a:r>
              <a:endParaRPr lang="en-US" altLang="ko-KR" sz="9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ko-KR" altLang="ko-KR" sz="9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Feeder</a:t>
              </a:r>
              <a:endParaRPr lang="ko-KR" altLang="ko-KR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2" name="갈매기형 수장 210"/>
            <p:cNvSpPr/>
            <p:nvPr>
              <p:custDataLst>
                <p:tags r:id="rId200"/>
              </p:custDataLst>
            </p:nvPr>
          </p:nvSpPr>
          <p:spPr>
            <a:xfrm rot="5400000">
              <a:off x="2323" y="5770"/>
              <a:ext cx="188" cy="308"/>
            </a:xfrm>
            <a:prstGeom prst="chevron">
              <a:avLst/>
            </a:prstGeom>
            <a:gradFill>
              <a:gsLst>
                <a:gs pos="0">
                  <a:srgbClr val="CBCBCB"/>
                </a:gs>
                <a:gs pos="13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69000">
                  <a:srgbClr val="292929"/>
                </a:gs>
                <a:gs pos="82001">
                  <a:srgbClr val="777777"/>
                </a:gs>
                <a:gs pos="100000">
                  <a:srgbClr val="EAEAEA"/>
                </a:gs>
              </a:gsLst>
              <a:lin ang="5400000" scaled="0"/>
            </a:gra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3" name="직사각형 213"/>
            <p:cNvSpPr/>
            <p:nvPr>
              <p:custDataLst>
                <p:tags r:id="rId201"/>
              </p:custDataLst>
            </p:nvPr>
          </p:nvSpPr>
          <p:spPr>
            <a:xfrm rot="5400000">
              <a:off x="4931" y="6264"/>
              <a:ext cx="705" cy="73"/>
            </a:xfrm>
            <a:prstGeom prst="rect">
              <a:avLst/>
            </a:prstGeom>
            <a:solidFill>
              <a:schemeClr val="bg1">
                <a:lumMod val="50000"/>
                <a:alpha val="60000"/>
              </a:schemeClr>
            </a:solidFill>
            <a:ln w="63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4" name="모서리가 둥근 직사각형 225"/>
            <p:cNvSpPr/>
            <p:nvPr>
              <p:custDataLst>
                <p:tags r:id="rId202"/>
              </p:custDataLst>
            </p:nvPr>
          </p:nvSpPr>
          <p:spPr bwMode="auto">
            <a:xfrm>
              <a:off x="165" y="5470"/>
              <a:ext cx="873" cy="865"/>
            </a:xfrm>
            <a:prstGeom prst="roundRect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5" name="순서도: 병합 226"/>
            <p:cNvSpPr/>
            <p:nvPr>
              <p:custDataLst>
                <p:tags r:id="rId203"/>
              </p:custDataLst>
            </p:nvPr>
          </p:nvSpPr>
          <p:spPr bwMode="auto">
            <a:xfrm>
              <a:off x="168" y="6233"/>
              <a:ext cx="873" cy="513"/>
            </a:xfrm>
            <a:prstGeom prst="flowChartMerge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1" name="순서도: 수동 연산 198"/>
            <p:cNvSpPr/>
            <p:nvPr>
              <p:custDataLst>
                <p:tags r:id="rId204"/>
              </p:custDataLst>
            </p:nvPr>
          </p:nvSpPr>
          <p:spPr>
            <a:xfrm rot="10800000">
              <a:off x="288" y="5345"/>
              <a:ext cx="630" cy="125"/>
            </a:xfrm>
            <a:prstGeom prst="flowChartManualOperation">
              <a:avLst/>
            </a:prstGeom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3" name="직사각형 155"/>
            <p:cNvSpPr/>
            <p:nvPr>
              <p:custDataLst>
                <p:tags r:id="rId205"/>
              </p:custDataLst>
            </p:nvPr>
          </p:nvSpPr>
          <p:spPr>
            <a:xfrm>
              <a:off x="548" y="6675"/>
              <a:ext cx="120" cy="14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60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ko-KR" altLang="en-US" sz="1800" b="0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35" name="Rectangle 19"/>
            <p:cNvSpPr/>
            <p:nvPr>
              <p:custDataLst>
                <p:tags r:id="rId206"/>
              </p:custDataLst>
            </p:nvPr>
          </p:nvSpPr>
          <p:spPr>
            <a:xfrm flipH="1">
              <a:off x="48" y="5885"/>
              <a:ext cx="120" cy="1870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6" name="Rectangle 19"/>
            <p:cNvSpPr/>
            <p:nvPr>
              <p:custDataLst>
                <p:tags r:id="rId207"/>
              </p:custDataLst>
            </p:nvPr>
          </p:nvSpPr>
          <p:spPr>
            <a:xfrm flipH="1">
              <a:off x="1040" y="5885"/>
              <a:ext cx="120" cy="1870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7" name="Rectangle 19"/>
            <p:cNvSpPr/>
            <p:nvPr>
              <p:custDataLst>
                <p:tags r:id="rId208"/>
              </p:custDataLst>
            </p:nvPr>
          </p:nvSpPr>
          <p:spPr>
            <a:xfrm flipH="1">
              <a:off x="165" y="6940"/>
              <a:ext cx="873" cy="120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8" name="Rectangle 19"/>
            <p:cNvSpPr/>
            <p:nvPr>
              <p:custDataLst>
                <p:tags r:id="rId209"/>
              </p:custDataLst>
            </p:nvPr>
          </p:nvSpPr>
          <p:spPr>
            <a:xfrm flipH="1">
              <a:off x="165" y="7540"/>
              <a:ext cx="873" cy="120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39" name="组合 393"/>
            <p:cNvGrpSpPr/>
            <p:nvPr/>
          </p:nvGrpSpPr>
          <p:grpSpPr>
            <a:xfrm>
              <a:off x="2165" y="6775"/>
              <a:ext cx="1048" cy="900"/>
              <a:chOff x="7986" y="3611"/>
              <a:chExt cx="2074" cy="1626"/>
            </a:xfrm>
          </p:grpSpPr>
          <p:sp>
            <p:nvSpPr>
              <p:cNvPr id="381" name="矩形 380"/>
              <p:cNvSpPr/>
              <p:nvPr>
                <p:custDataLst>
                  <p:tags r:id="rId210"/>
                </p:custDataLst>
              </p:nvPr>
            </p:nvSpPr>
            <p:spPr>
              <a:xfrm>
                <a:off x="9144" y="3611"/>
                <a:ext cx="525" cy="1229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82" name="矩形 381"/>
              <p:cNvSpPr/>
              <p:nvPr>
                <p:custDataLst>
                  <p:tags r:id="rId211"/>
                </p:custDataLst>
              </p:nvPr>
            </p:nvSpPr>
            <p:spPr>
              <a:xfrm>
                <a:off x="9798" y="4311"/>
                <a:ext cx="198" cy="632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83" name="矩形 382"/>
              <p:cNvSpPr/>
              <p:nvPr>
                <p:custDataLst>
                  <p:tags r:id="rId212"/>
                </p:custDataLst>
              </p:nvPr>
            </p:nvSpPr>
            <p:spPr>
              <a:xfrm>
                <a:off x="8387" y="4930"/>
                <a:ext cx="1673" cy="185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84" name="矩形 383"/>
              <p:cNvSpPr/>
              <p:nvPr>
                <p:custDataLst>
                  <p:tags r:id="rId213"/>
                </p:custDataLst>
              </p:nvPr>
            </p:nvSpPr>
            <p:spPr>
              <a:xfrm>
                <a:off x="8204" y="4541"/>
                <a:ext cx="936" cy="172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85" name="矩形 384"/>
              <p:cNvSpPr/>
              <p:nvPr>
                <p:custDataLst>
                  <p:tags r:id="rId214"/>
                </p:custDataLst>
              </p:nvPr>
            </p:nvSpPr>
            <p:spPr>
              <a:xfrm>
                <a:off x="7986" y="4465"/>
                <a:ext cx="218" cy="461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388" name="직선 연결선 162"/>
              <p:cNvCxnSpPr>
                <a:stCxn id="265" idx="2"/>
                <a:endCxn id="262" idx="5"/>
              </p:cNvCxnSpPr>
              <p:nvPr>
                <p:custDataLst>
                  <p:tags r:id="rId215"/>
                </p:custDataLst>
              </p:nvPr>
            </p:nvCxnSpPr>
            <p:spPr>
              <a:xfrm>
                <a:off x="9273" y="4812"/>
                <a:ext cx="0" cy="113"/>
              </a:xfrm>
              <a:prstGeom prst="line">
                <a:avLst/>
              </a:prstGeom>
              <a:ln w="22225">
                <a:solidFill>
                  <a:schemeClr val="accent1">
                    <a:shade val="95000"/>
                    <a:satMod val="105000"/>
                    <a:alpha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직선 연결선 162"/>
              <p:cNvCxnSpPr>
                <a:stCxn id="265" idx="2"/>
                <a:endCxn id="262" idx="5"/>
              </p:cNvCxnSpPr>
              <p:nvPr>
                <p:custDataLst>
                  <p:tags r:id="rId216"/>
                </p:custDataLst>
              </p:nvPr>
            </p:nvCxnSpPr>
            <p:spPr>
              <a:xfrm>
                <a:off x="9471" y="4812"/>
                <a:ext cx="0" cy="113"/>
              </a:xfrm>
              <a:prstGeom prst="line">
                <a:avLst/>
              </a:prstGeom>
              <a:ln w="22225">
                <a:solidFill>
                  <a:schemeClr val="accent1">
                    <a:shade val="95000"/>
                    <a:satMod val="105000"/>
                    <a:alpha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0" name="梯形 389"/>
              <p:cNvSpPr/>
              <p:nvPr>
                <p:custDataLst>
                  <p:tags r:id="rId217"/>
                </p:custDataLst>
              </p:nvPr>
            </p:nvSpPr>
            <p:spPr>
              <a:xfrm>
                <a:off x="8466" y="5115"/>
                <a:ext cx="183" cy="122"/>
              </a:xfrm>
              <a:prstGeom prst="trapezoid">
                <a:avLst>
                  <a:gd name="adj" fmla="val 44186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91" name="梯形 390"/>
              <p:cNvSpPr/>
              <p:nvPr>
                <p:custDataLst>
                  <p:tags r:id="rId218"/>
                </p:custDataLst>
              </p:nvPr>
            </p:nvSpPr>
            <p:spPr>
              <a:xfrm>
                <a:off x="9798" y="5115"/>
                <a:ext cx="183" cy="122"/>
              </a:xfrm>
              <a:prstGeom prst="trapezoid">
                <a:avLst>
                  <a:gd name="adj" fmla="val 44186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241" name="组合 405"/>
            <p:cNvGrpSpPr/>
            <p:nvPr/>
          </p:nvGrpSpPr>
          <p:grpSpPr>
            <a:xfrm>
              <a:off x="4658" y="6823"/>
              <a:ext cx="932" cy="852"/>
              <a:chOff x="7986" y="3611"/>
              <a:chExt cx="2074" cy="1626"/>
            </a:xfrm>
          </p:grpSpPr>
          <p:sp>
            <p:nvSpPr>
              <p:cNvPr id="407" name="矩形 406"/>
              <p:cNvSpPr/>
              <p:nvPr>
                <p:custDataLst>
                  <p:tags r:id="rId219"/>
                </p:custDataLst>
              </p:nvPr>
            </p:nvSpPr>
            <p:spPr>
              <a:xfrm>
                <a:off x="9143" y="3611"/>
                <a:ext cx="528" cy="1230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08" name="矩形 407"/>
              <p:cNvSpPr/>
              <p:nvPr>
                <p:custDataLst>
                  <p:tags r:id="rId220"/>
                </p:custDataLst>
              </p:nvPr>
            </p:nvSpPr>
            <p:spPr>
              <a:xfrm>
                <a:off x="9799" y="4312"/>
                <a:ext cx="200" cy="629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09" name="矩形 408"/>
              <p:cNvSpPr/>
              <p:nvPr>
                <p:custDataLst>
                  <p:tags r:id="rId221"/>
                </p:custDataLst>
              </p:nvPr>
            </p:nvSpPr>
            <p:spPr>
              <a:xfrm>
                <a:off x="8386" y="4927"/>
                <a:ext cx="1674" cy="191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10" name="矩形 409"/>
              <p:cNvSpPr/>
              <p:nvPr>
                <p:custDataLst>
                  <p:tags r:id="rId222"/>
                </p:custDataLst>
              </p:nvPr>
            </p:nvSpPr>
            <p:spPr>
              <a:xfrm>
                <a:off x="8203" y="4541"/>
                <a:ext cx="940" cy="172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11" name="矩形 410"/>
              <p:cNvSpPr/>
              <p:nvPr>
                <p:custDataLst>
                  <p:tags r:id="rId223"/>
                </p:custDataLst>
              </p:nvPr>
            </p:nvSpPr>
            <p:spPr>
              <a:xfrm>
                <a:off x="7986" y="4465"/>
                <a:ext cx="222" cy="463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412" name="직선 연결선 162"/>
              <p:cNvCxnSpPr>
                <a:stCxn id="265" idx="2"/>
                <a:endCxn id="262" idx="5"/>
              </p:cNvCxnSpPr>
              <p:nvPr>
                <p:custDataLst>
                  <p:tags r:id="rId224"/>
                </p:custDataLst>
              </p:nvPr>
            </p:nvCxnSpPr>
            <p:spPr>
              <a:xfrm>
                <a:off x="9270" y="4813"/>
                <a:ext cx="0" cy="114"/>
              </a:xfrm>
              <a:prstGeom prst="line">
                <a:avLst/>
              </a:prstGeom>
              <a:ln w="22225">
                <a:solidFill>
                  <a:schemeClr val="accent1">
                    <a:shade val="95000"/>
                    <a:satMod val="105000"/>
                    <a:alpha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3" name="직선 연결선 162"/>
              <p:cNvCxnSpPr>
                <a:stCxn id="265" idx="2"/>
                <a:endCxn id="262" idx="5"/>
              </p:cNvCxnSpPr>
              <p:nvPr>
                <p:custDataLst>
                  <p:tags r:id="rId225"/>
                </p:custDataLst>
              </p:nvPr>
            </p:nvCxnSpPr>
            <p:spPr>
              <a:xfrm>
                <a:off x="9471" y="4813"/>
                <a:ext cx="0" cy="114"/>
              </a:xfrm>
              <a:prstGeom prst="line">
                <a:avLst/>
              </a:prstGeom>
              <a:ln w="22225">
                <a:solidFill>
                  <a:schemeClr val="accent1">
                    <a:shade val="95000"/>
                    <a:satMod val="105000"/>
                    <a:alpha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4" name="梯形 413"/>
              <p:cNvSpPr/>
              <p:nvPr>
                <p:custDataLst>
                  <p:tags r:id="rId226"/>
                </p:custDataLst>
              </p:nvPr>
            </p:nvSpPr>
            <p:spPr>
              <a:xfrm>
                <a:off x="8464" y="5118"/>
                <a:ext cx="183" cy="119"/>
              </a:xfrm>
              <a:prstGeom prst="trapezoid">
                <a:avLst>
                  <a:gd name="adj" fmla="val 44186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15" name="梯形 414"/>
              <p:cNvSpPr/>
              <p:nvPr>
                <p:custDataLst>
                  <p:tags r:id="rId227"/>
                </p:custDataLst>
              </p:nvPr>
            </p:nvSpPr>
            <p:spPr>
              <a:xfrm>
                <a:off x="9799" y="5118"/>
                <a:ext cx="178" cy="119"/>
              </a:xfrm>
              <a:prstGeom prst="trapezoid">
                <a:avLst>
                  <a:gd name="adj" fmla="val 44186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1800" b="0" i="0" u="none" strike="noStrike" kern="1200" cap="none" spc="0" normalizeH="0" baseline="0" noProof="1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cxnSp>
          <p:nvCxnSpPr>
            <p:cNvPr id="416" name="직선 연결선 230"/>
            <p:cNvCxnSpPr>
              <a:stCxn id="265" idx="2"/>
              <a:endCxn id="262" idx="5"/>
            </p:cNvCxnSpPr>
            <p:nvPr>
              <p:custDataLst>
                <p:tags r:id="rId228"/>
              </p:custDataLst>
            </p:nvPr>
          </p:nvCxnSpPr>
          <p:spPr>
            <a:xfrm>
              <a:off x="4660" y="7510"/>
              <a:ext cx="3" cy="398"/>
            </a:xfrm>
            <a:prstGeom prst="line">
              <a:avLst/>
            </a:prstGeom>
            <a:ln w="22225">
              <a:solidFill>
                <a:schemeClr val="accent1">
                  <a:shade val="95000"/>
                  <a:satMod val="105000"/>
                  <a:alpha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3" name="Rectangle 19"/>
            <p:cNvSpPr/>
            <p:nvPr>
              <p:custDataLst>
                <p:tags r:id="rId229"/>
              </p:custDataLst>
            </p:nvPr>
          </p:nvSpPr>
          <p:spPr>
            <a:xfrm>
              <a:off x="1905" y="7675"/>
              <a:ext cx="3745" cy="28"/>
            </a:xfrm>
            <a:prstGeom prst="rect">
              <a:avLst/>
            </a:prstGeom>
            <a:solidFill>
              <a:srgbClr val="3366FF"/>
            </a:solidFill>
            <a:ln w="9525">
              <a:noFill/>
            </a:ln>
          </p:spPr>
          <p:txBody>
            <a:bodyPr/>
            <a:p>
              <a:endParaRPr lang="ko-KR" altLang="en-US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66" name="直接连接符 365"/>
            <p:cNvCxnSpPr>
              <a:stCxn id="265" idx="2"/>
              <a:endCxn id="262" idx="5"/>
            </p:cNvCxnSpPr>
            <p:nvPr>
              <p:custDataLst>
                <p:tags r:id="rId230"/>
              </p:custDataLst>
            </p:nvPr>
          </p:nvCxnSpPr>
          <p:spPr>
            <a:xfrm flipV="1">
              <a:off x="600" y="6875"/>
              <a:ext cx="0" cy="1075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直接连接符 366"/>
            <p:cNvCxnSpPr>
              <a:stCxn id="265" idx="2"/>
              <a:endCxn id="262" idx="5"/>
            </p:cNvCxnSpPr>
            <p:nvPr>
              <p:custDataLst>
                <p:tags r:id="rId231"/>
              </p:custDataLst>
            </p:nvPr>
          </p:nvCxnSpPr>
          <p:spPr>
            <a:xfrm flipV="1">
              <a:off x="1343" y="3608"/>
              <a:ext cx="0" cy="4365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直接连接符 367"/>
            <p:cNvCxnSpPr>
              <a:stCxn id="265" idx="2"/>
              <a:endCxn id="262" idx="5"/>
            </p:cNvCxnSpPr>
            <p:nvPr>
              <p:custDataLst>
                <p:tags r:id="rId232"/>
              </p:custDataLst>
            </p:nvPr>
          </p:nvCxnSpPr>
          <p:spPr>
            <a:xfrm rot="16200000" flipV="1">
              <a:off x="963" y="7555"/>
              <a:ext cx="0" cy="795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直接连接符 368"/>
            <p:cNvCxnSpPr>
              <a:stCxn id="265" idx="2"/>
              <a:endCxn id="262" idx="5"/>
            </p:cNvCxnSpPr>
            <p:nvPr>
              <p:custDataLst>
                <p:tags r:id="rId233"/>
              </p:custDataLst>
            </p:nvPr>
          </p:nvCxnSpPr>
          <p:spPr>
            <a:xfrm rot="16200000" flipV="1">
              <a:off x="1885" y="3040"/>
              <a:ext cx="0" cy="1135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直接箭头连接符 369"/>
            <p:cNvCxnSpPr>
              <a:stCxn id="265" idx="2"/>
              <a:endCxn id="262" idx="5"/>
            </p:cNvCxnSpPr>
            <p:nvPr>
              <p:custDataLst>
                <p:tags r:id="rId234"/>
              </p:custDataLst>
            </p:nvPr>
          </p:nvCxnSpPr>
          <p:spPr>
            <a:xfrm>
              <a:off x="2465" y="3585"/>
              <a:ext cx="0" cy="793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custDataLst>
              <p:tags r:id="rId3"/>
            </p:custDataLst>
          </p:nvPr>
        </p:nvGraphicFramePr>
        <p:xfrm>
          <a:off x="539115" y="915670"/>
          <a:ext cx="4823460" cy="2800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641350" y="3939540"/>
            <a:ext cx="786130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公司自成立以来产品市场占有率不断增加，现产品主要应用领域为汽车、家电、电子等。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核心客户：一汽大众、一汽红旗、长城、一汽解放、比亚迪、北汽、吉利、陕汽、海尔、长虹、</a:t>
            </a:r>
            <a:r>
              <a:rPr lang="zh-CN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美的</a:t>
            </a:r>
            <a:r>
              <a:rPr lang="zh-CN" altLang="en-US" sz="12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等。</a:t>
            </a:r>
            <a:endParaRPr lang="zh-CN" altLang="en-US" sz="12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560" y="-92710"/>
            <a:ext cx="4478655" cy="587375"/>
            <a:chOff x="56" y="-146"/>
            <a:chExt cx="7053" cy="925"/>
          </a:xfrm>
        </p:grpSpPr>
        <p:sp>
          <p:nvSpPr>
            <p:cNvPr id="6" name="文本框 5"/>
            <p:cNvSpPr txBox="1"/>
            <p:nvPr>
              <p:custDataLst>
                <p:tags r:id="rId4"/>
              </p:custDataLst>
            </p:nvPr>
          </p:nvSpPr>
          <p:spPr>
            <a:xfrm>
              <a:off x="56" y="-146"/>
              <a:ext cx="659" cy="85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zh-CN" altLang="en-US" sz="4000">
                  <a:solidFill>
                    <a:schemeClr val="bg1"/>
                  </a:solidFill>
                </a:rPr>
                <a:t>◈</a:t>
              </a:r>
              <a:endParaRPr lang="zh-CN" altLang="en-US" sz="4000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5"/>
              </p:custDataLst>
            </p:nvPr>
          </p:nvSpPr>
          <p:spPr>
            <a:xfrm>
              <a:off x="736" y="133"/>
              <a:ext cx="273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业绩展示</a:t>
              </a:r>
              <a:endParaRPr lang="zh-CN" altLang="en-US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  <p:sp>
          <p:nvSpPr>
            <p:cNvPr id="38" name="文本框 37"/>
            <p:cNvSpPr txBox="1"/>
            <p:nvPr>
              <p:custDataLst>
                <p:tags r:id="rId6"/>
              </p:custDataLst>
            </p:nvPr>
          </p:nvSpPr>
          <p:spPr>
            <a:xfrm>
              <a:off x="2309" y="195"/>
              <a:ext cx="4800" cy="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  <a:sym typeface="+mn-ea"/>
                </a:rPr>
                <a:t>Performance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  <a:sym typeface="+mn-ea"/>
              </a:endParaRPr>
            </a:p>
          </p:txBody>
        </p:sp>
      </p:grpSp>
      <p:graphicFrame>
        <p:nvGraphicFramePr>
          <p:cNvPr id="7" name="图表 6" descr="7b0a202020202263686172745265734964223a20223230343735383331220a7d0a"/>
          <p:cNvGraphicFramePr/>
          <p:nvPr/>
        </p:nvGraphicFramePr>
        <p:xfrm>
          <a:off x="5652135" y="1275715"/>
          <a:ext cx="3153410" cy="1808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539750" y="915035"/>
            <a:ext cx="11906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000" b="1"/>
              <a:t>万元</a:t>
            </a:r>
            <a:endParaRPr lang="zh-CN" altLang="en-US" sz="1000" b="1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5292090" y="2715895"/>
            <a:ext cx="2316480" cy="1040765"/>
            <a:chOff x="9808" y="2803"/>
            <a:chExt cx="3648" cy="1639"/>
          </a:xfrm>
        </p:grpSpPr>
        <p:sp>
          <p:nvSpPr>
            <p:cNvPr id="28" name="矩形 27"/>
            <p:cNvSpPr/>
            <p:nvPr/>
          </p:nvSpPr>
          <p:spPr>
            <a:xfrm>
              <a:off x="9808" y="2803"/>
              <a:ext cx="3648" cy="1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600" normalizeH="0" baseline="0" noProof="0" dirty="0">
                  <a:ln>
                    <a:noFill/>
                  </a:ln>
                  <a:solidFill>
                    <a:srgbClr val="175BBE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企业产品</a:t>
              </a:r>
              <a:endParaRPr kumimoji="0" lang="zh-CN" altLang="en-US" sz="3600" b="0" i="0" u="none" strike="noStrike" kern="1200" cap="none" spc="600" normalizeH="0" baseline="0" noProof="0" dirty="0">
                <a:ln>
                  <a:noFill/>
                </a:ln>
                <a:solidFill>
                  <a:srgbClr val="175BB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cxnSp>
          <p:nvCxnSpPr>
            <p:cNvPr id="7" name="直接连接符 6"/>
            <p:cNvCxnSpPr/>
            <p:nvPr>
              <p:custDataLst>
                <p:tags r:id="rId1"/>
              </p:custDataLst>
            </p:nvPr>
          </p:nvCxnSpPr>
          <p:spPr>
            <a:xfrm>
              <a:off x="9808" y="3937"/>
              <a:ext cx="3515" cy="0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9"/>
            <p:cNvSpPr txBox="1"/>
            <p:nvPr>
              <p:custDataLst>
                <p:tags r:id="rId2"/>
              </p:custDataLst>
            </p:nvPr>
          </p:nvSpPr>
          <p:spPr>
            <a:xfrm>
              <a:off x="9922" y="4055"/>
              <a:ext cx="3379" cy="3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p>
              <a:pPr marL="0" marR="0" lvl="1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None/>
                <a:defRPr/>
              </a:pPr>
              <a:r>
                <a:rPr lang="zh-CN" altLang="en-US" sz="1600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Arial" panose="020B0604020202020204" pitchFamily="34" charset="0"/>
                  <a:ea typeface="黑体" panose="02010609060101010101" charset="-122"/>
                  <a:cs typeface="Arial" panose="020B0604020202020204" pitchFamily="34" charset="0"/>
                  <a:sym typeface="+mn-ea"/>
                </a:rPr>
                <a:t>Enterprise product</a:t>
              </a:r>
              <a:endParaRPr lang="zh-CN" altLang="en-US" sz="1600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  <a:sym typeface="+mn-ea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705" y="1452245"/>
            <a:ext cx="4292600" cy="2360930"/>
          </a:xfrm>
          <a:prstGeom prst="rect">
            <a:avLst/>
          </a:prstGeom>
        </p:spPr>
      </p:pic>
      <p:sp>
        <p:nvSpPr>
          <p:cNvPr id="53" name="椭圆 52"/>
          <p:cNvSpPr/>
          <p:nvPr>
            <p:custDataLst>
              <p:tags r:id="rId5"/>
            </p:custDataLst>
          </p:nvPr>
        </p:nvSpPr>
        <p:spPr>
          <a:xfrm>
            <a:off x="5698490" y="1203325"/>
            <a:ext cx="1275080" cy="130492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C8C8C8"/>
              </a:gs>
            </a:gsLst>
            <a:lin ang="19800000" scaled="0"/>
            <a:tileRect/>
          </a:gradFill>
          <a:ln w="12700">
            <a:gradFill flip="none" rotWithShape="1">
              <a:gsLst>
                <a:gs pos="53000">
                  <a:schemeClr val="bg1">
                    <a:alpha val="90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7200000" scaled="0"/>
              <a:tileRect/>
            </a:gradFill>
          </a:ln>
          <a:effectLst>
            <a:outerShdw blurRad="482600" dist="203200" dir="8100000" algn="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pPr>
            <a:r>
              <a:rPr lang="en-US" altLang="zh-CN" sz="4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48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51435"/>
            <a:ext cx="9144000" cy="339725"/>
            <a:chOff x="0" y="81"/>
            <a:chExt cx="14400" cy="535"/>
          </a:xfrm>
        </p:grpSpPr>
        <p:sp>
          <p:nvSpPr>
            <p:cNvPr id="2" name="任意多边形 1"/>
            <p:cNvSpPr/>
            <p:nvPr/>
          </p:nvSpPr>
          <p:spPr>
            <a:xfrm>
              <a:off x="0" y="81"/>
              <a:ext cx="14400" cy="535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4400" h="535">
                  <a:moveTo>
                    <a:pt x="13673" y="0"/>
                  </a:moveTo>
                  <a:lnTo>
                    <a:pt x="14400" y="0"/>
                  </a:lnTo>
                  <a:lnTo>
                    <a:pt x="14400" y="535"/>
                  </a:lnTo>
                  <a:lnTo>
                    <a:pt x="13345" y="535"/>
                  </a:lnTo>
                  <a:lnTo>
                    <a:pt x="13673" y="0"/>
                  </a:lnTo>
                  <a:close/>
                  <a:moveTo>
                    <a:pt x="0" y="0"/>
                  </a:moveTo>
                  <a:lnTo>
                    <a:pt x="12281" y="0"/>
                  </a:lnTo>
                  <a:lnTo>
                    <a:pt x="11953" y="535"/>
                  </a:lnTo>
                  <a:lnTo>
                    <a:pt x="0" y="53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pic>
          <p:nvPicPr>
            <p:cNvPr id="5" name="图片 4" descr="佰盟科技曲.tif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7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2529" y="81"/>
              <a:ext cx="556" cy="535"/>
            </a:xfrm>
            <a:prstGeom prst="rect">
              <a:avLst/>
            </a:prstGeom>
          </p:spPr>
        </p:pic>
      </p:grpSp>
      <p:cxnSp>
        <p:nvCxnSpPr>
          <p:cNvPr id="6" name="直接连接符 5"/>
          <p:cNvCxnSpPr/>
          <p:nvPr userDrawn="1">
            <p:custDataLst>
              <p:tags r:id="rId8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thruBlk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55240" y="1491615"/>
            <a:ext cx="4758690" cy="2761615"/>
          </a:xfrm>
          <a:prstGeom prst="rect">
            <a:avLst/>
          </a:prstGeom>
        </p:spPr>
      </p:pic>
      <p:cxnSp>
        <p:nvCxnSpPr>
          <p:cNvPr id="6" name="直接连接符 5"/>
          <p:cNvCxnSpPr/>
          <p:nvPr userDrawn="1">
            <p:custDataLst>
              <p:tags r:id="rId3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4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20" name="组合 19"/>
          <p:cNvGrpSpPr/>
          <p:nvPr/>
        </p:nvGrpSpPr>
        <p:grpSpPr>
          <a:xfrm>
            <a:off x="426085" y="594360"/>
            <a:ext cx="1134214" cy="385763"/>
            <a:chOff x="849" y="1423"/>
            <a:chExt cx="1786" cy="608"/>
          </a:xfrm>
        </p:grpSpPr>
        <p:sp>
          <p:nvSpPr>
            <p:cNvPr id="17" name="圆角矩形 16"/>
            <p:cNvSpPr/>
            <p:nvPr>
              <p:custDataLst>
                <p:tags r:id="rId5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6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汽车外饰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5560" y="-92710"/>
            <a:ext cx="4478655" cy="587375"/>
            <a:chOff x="56" y="-146"/>
            <a:chExt cx="7053" cy="925"/>
          </a:xfrm>
        </p:grpSpPr>
        <p:sp>
          <p:nvSpPr>
            <p:cNvPr id="8" name="文本框 7"/>
            <p:cNvSpPr txBox="1"/>
            <p:nvPr>
              <p:custDataLst>
                <p:tags r:id="rId7"/>
              </p:custDataLst>
            </p:nvPr>
          </p:nvSpPr>
          <p:spPr>
            <a:xfrm>
              <a:off x="56" y="-146"/>
              <a:ext cx="659" cy="850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zh-CN" altLang="en-US" sz="4000">
                  <a:solidFill>
                    <a:schemeClr val="bg1"/>
                  </a:solidFill>
                </a:rPr>
                <a:t>◈</a:t>
              </a:r>
              <a:endParaRPr lang="zh-CN" altLang="en-US" sz="4000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>
              <p:custDataLst>
                <p:tags r:id="rId8"/>
              </p:custDataLst>
            </p:nvPr>
          </p:nvSpPr>
          <p:spPr>
            <a:xfrm>
              <a:off x="736" y="133"/>
              <a:ext cx="273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rPr>
                <a:t>汽车应用</a:t>
              </a:r>
              <a:endParaRPr lang="zh-CN" altLang="en-US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Open Sans Light" panose="020B0306030504020204" pitchFamily="34" charset="0"/>
              </a:endParaRPr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2309" y="195"/>
              <a:ext cx="4800" cy="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  <a:sym typeface="+mn-ea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  <a:sym typeface="+mn-ea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7380000">
            <a:off x="1865630" y="1527810"/>
            <a:ext cx="1369695" cy="514985"/>
          </a:xfrm>
          <a:prstGeom prst="rect">
            <a:avLst/>
          </a:prstGeom>
        </p:spPr>
      </p:pic>
      <p:pic>
        <p:nvPicPr>
          <p:cNvPr id="19" name="图片 18" descr="图片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 rot="7380000">
            <a:off x="1181735" y="1172845"/>
            <a:ext cx="1215390" cy="475615"/>
          </a:xfrm>
          <a:prstGeom prst="rect">
            <a:avLst/>
          </a:prstGeom>
        </p:spPr>
      </p:pic>
      <p:pic>
        <p:nvPicPr>
          <p:cNvPr id="21" name="图片 20" descr="169754767705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857115" y="4011930"/>
            <a:ext cx="869315" cy="46609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17280000">
            <a:off x="6667500" y="1484630"/>
            <a:ext cx="1624965" cy="59055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18120000">
            <a:off x="3756025" y="934720"/>
            <a:ext cx="1278890" cy="38735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6480000">
            <a:off x="6878320" y="3408680"/>
            <a:ext cx="1607820" cy="4159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52135" y="843280"/>
            <a:ext cx="687070" cy="584200"/>
          </a:xfrm>
          <a:prstGeom prst="rect">
            <a:avLst/>
          </a:prstGeom>
        </p:spPr>
      </p:pic>
      <p:sp>
        <p:nvSpPr>
          <p:cNvPr id="4" name="TextBox 177"/>
          <p:cNvSpPr txBox="1"/>
          <p:nvPr>
            <p:custDataLst>
              <p:tags r:id="rId19"/>
            </p:custDataLst>
          </p:nvPr>
        </p:nvSpPr>
        <p:spPr>
          <a:xfrm>
            <a:off x="5363845" y="4356100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三角板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PMMA+ASA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15" name="TextBox 177"/>
          <p:cNvSpPr txBox="1"/>
          <p:nvPr>
            <p:custDataLst>
              <p:tags r:id="rId20"/>
            </p:custDataLst>
          </p:nvPr>
        </p:nvSpPr>
        <p:spPr>
          <a:xfrm>
            <a:off x="7595870" y="192341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扰流板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PC+ABS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ASA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16" name="TextBox 177"/>
          <p:cNvSpPr txBox="1"/>
          <p:nvPr>
            <p:custDataLst>
              <p:tags r:id="rId21"/>
            </p:custDataLst>
          </p:nvPr>
        </p:nvSpPr>
        <p:spPr>
          <a:xfrm>
            <a:off x="7740015" y="408368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后保装饰条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a typeface="宋体" panose="02010600030101010101" pitchFamily="2" charset="-122"/>
              </a:rPr>
              <a:t>免喷涂</a:t>
            </a:r>
            <a:r>
              <a:rPr lang="en-US" altLang="zh-CN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a typeface="宋体" panose="02010600030101010101" pitchFamily="2" charset="-122"/>
              </a:rPr>
              <a:t>PP</a:t>
            </a:r>
            <a:endParaRPr lang="en-US" altLang="zh-CN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ea typeface="宋体" panose="02010600030101010101" pitchFamily="2" charset="-122"/>
            </a:endParaRPr>
          </a:p>
        </p:txBody>
      </p:sp>
      <p:sp>
        <p:nvSpPr>
          <p:cNvPr id="18" name="TextBox 177"/>
          <p:cNvSpPr txBox="1"/>
          <p:nvPr>
            <p:custDataLst>
              <p:tags r:id="rId22"/>
            </p:custDataLst>
          </p:nvPr>
        </p:nvSpPr>
        <p:spPr>
          <a:xfrm>
            <a:off x="5939790" y="141922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后视镜底座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PA6+GF30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23" name="TextBox 177"/>
          <p:cNvSpPr txBox="1"/>
          <p:nvPr>
            <p:custDataLst>
              <p:tags r:id="rId23"/>
            </p:custDataLst>
          </p:nvPr>
        </p:nvSpPr>
        <p:spPr>
          <a:xfrm>
            <a:off x="4427855" y="120332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雨刷器盖板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PP+EPDM-TD20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24" name="TextBox 177"/>
          <p:cNvSpPr txBox="1"/>
          <p:nvPr>
            <p:custDataLst>
              <p:tags r:id="rId24"/>
            </p:custDataLst>
          </p:nvPr>
        </p:nvSpPr>
        <p:spPr>
          <a:xfrm>
            <a:off x="1637665" y="242760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保险杠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PP+EPDM-TD20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28" name="TextBox 177"/>
          <p:cNvSpPr txBox="1"/>
          <p:nvPr>
            <p:custDataLst>
              <p:tags r:id="rId25"/>
            </p:custDataLst>
          </p:nvPr>
        </p:nvSpPr>
        <p:spPr>
          <a:xfrm>
            <a:off x="454025" y="192341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前格栅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sym typeface="+mn-ea"/>
              </a:rPr>
              <a:t>PMMA+ASA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sym typeface="+mn-ea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ASA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pic>
        <p:nvPicPr>
          <p:cNvPr id="30" name="图片 29" descr="120aa091846032852cccf5933c6fcb8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/>
          <a:stretch>
            <a:fillRect/>
          </a:stretch>
        </p:blipFill>
        <p:spPr>
          <a:xfrm rot="5400000">
            <a:off x="1433195" y="2773045"/>
            <a:ext cx="692785" cy="849630"/>
          </a:xfrm>
          <a:prstGeom prst="rect">
            <a:avLst/>
          </a:prstGeom>
        </p:spPr>
      </p:pic>
      <p:sp>
        <p:nvSpPr>
          <p:cNvPr id="31" name="TextBox 177"/>
          <p:cNvSpPr txBox="1"/>
          <p:nvPr>
            <p:custDataLst>
              <p:tags r:id="rId28"/>
            </p:custDataLst>
          </p:nvPr>
        </p:nvSpPr>
        <p:spPr>
          <a:xfrm>
            <a:off x="899160" y="348551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雾灯支架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PMMA+ASA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pic>
        <p:nvPicPr>
          <p:cNvPr id="9" name="图片 8" descr="速抠图 (1)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/>
          <a:stretch>
            <a:fillRect/>
          </a:stretch>
        </p:blipFill>
        <p:spPr>
          <a:xfrm rot="1500000">
            <a:off x="3634740" y="3390900"/>
            <a:ext cx="200025" cy="1062355"/>
          </a:xfrm>
          <a:prstGeom prst="rect">
            <a:avLst/>
          </a:prstGeom>
        </p:spPr>
      </p:pic>
      <p:sp>
        <p:nvSpPr>
          <p:cNvPr id="12" name="TextBox 177"/>
          <p:cNvSpPr txBox="1"/>
          <p:nvPr>
            <p:custDataLst>
              <p:tags r:id="rId31"/>
            </p:custDataLst>
          </p:nvPr>
        </p:nvSpPr>
        <p:spPr>
          <a:xfrm>
            <a:off x="3563620" y="429958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zh-CN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B</a:t>
            </a: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柱外装饰条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PMMA+ASA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pic>
        <p:nvPicPr>
          <p:cNvPr id="13" name="图片 12" descr="1697761828034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2406650" y="3396615"/>
            <a:ext cx="732790" cy="550545"/>
          </a:xfrm>
          <a:prstGeom prst="rect">
            <a:avLst/>
          </a:prstGeom>
        </p:spPr>
      </p:pic>
      <p:sp>
        <p:nvSpPr>
          <p:cNvPr id="29" name="TextBox 177"/>
          <p:cNvSpPr txBox="1"/>
          <p:nvPr>
            <p:custDataLst>
              <p:tags r:id="rId34"/>
            </p:custDataLst>
          </p:nvPr>
        </p:nvSpPr>
        <p:spPr>
          <a:xfrm>
            <a:off x="2113280" y="415607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后视镜外壳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PMMA+ASA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134214" cy="385763"/>
            <a:chOff x="849" y="1423"/>
            <a:chExt cx="178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汽车内饰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483485" y="1635760"/>
            <a:ext cx="3887470" cy="19469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55465" y="3579495"/>
            <a:ext cx="1188720" cy="994410"/>
          </a:xfrm>
          <a:prstGeom prst="rect">
            <a:avLst/>
          </a:prstGeom>
        </p:spPr>
      </p:pic>
      <p:pic>
        <p:nvPicPr>
          <p:cNvPr id="14" name="图片 13" descr="图片1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55690" y="3363595"/>
            <a:ext cx="771525" cy="102235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 rot="5400000" flipV="1">
            <a:off x="3202305" y="728980"/>
            <a:ext cx="713105" cy="66675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9620" y="627380"/>
            <a:ext cx="1504315" cy="729615"/>
          </a:xfrm>
          <a:prstGeom prst="rect">
            <a:avLst/>
          </a:prstGeom>
        </p:spPr>
      </p:pic>
      <p:pic>
        <p:nvPicPr>
          <p:cNvPr id="23" name="图片 22" descr="图片10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55240" y="3617595"/>
            <a:ext cx="1061085" cy="71882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43305" y="1851660"/>
            <a:ext cx="1801495" cy="74993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32270" y="2283460"/>
            <a:ext cx="1180465" cy="6477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6732270" y="915670"/>
            <a:ext cx="703580" cy="499110"/>
          </a:xfrm>
          <a:prstGeom prst="rect">
            <a:avLst/>
          </a:prstGeom>
        </p:spPr>
      </p:pic>
      <p:sp>
        <p:nvSpPr>
          <p:cNvPr id="30" name="TextBox 177"/>
          <p:cNvSpPr txBox="1"/>
          <p:nvPr>
            <p:custDataLst>
              <p:tags r:id="rId23"/>
            </p:custDataLst>
          </p:nvPr>
        </p:nvSpPr>
        <p:spPr>
          <a:xfrm>
            <a:off x="1331595" y="260159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仪表板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PP+EPDM-TD20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31" name="TextBox 177"/>
          <p:cNvSpPr txBox="1"/>
          <p:nvPr>
            <p:custDataLst>
              <p:tags r:id="rId24"/>
            </p:custDataLst>
          </p:nvPr>
        </p:nvSpPr>
        <p:spPr>
          <a:xfrm>
            <a:off x="2204720" y="438467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仪表板下护板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PP+EPDM-TD20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32" name="TextBox 177"/>
          <p:cNvSpPr txBox="1"/>
          <p:nvPr>
            <p:custDataLst>
              <p:tags r:id="rId25"/>
            </p:custDataLst>
          </p:nvPr>
        </p:nvSpPr>
        <p:spPr>
          <a:xfrm>
            <a:off x="5147945" y="4356100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门板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PP+EPDM-TD20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33" name="TextBox 177"/>
          <p:cNvSpPr txBox="1"/>
          <p:nvPr>
            <p:custDataLst>
              <p:tags r:id="rId26"/>
            </p:custDataLst>
          </p:nvPr>
        </p:nvSpPr>
        <p:spPr>
          <a:xfrm>
            <a:off x="7019925" y="4227830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zh-CN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B</a:t>
            </a: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柱下护板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PP+EPDM-TD20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34" name="TextBox 177"/>
          <p:cNvSpPr txBox="1"/>
          <p:nvPr>
            <p:custDataLst>
              <p:tags r:id="rId27"/>
            </p:custDataLst>
          </p:nvPr>
        </p:nvSpPr>
        <p:spPr>
          <a:xfrm>
            <a:off x="7595870" y="3003550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扬声器罩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PC+ABS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35" name="TextBox 177"/>
          <p:cNvSpPr txBox="1"/>
          <p:nvPr>
            <p:custDataLst>
              <p:tags r:id="rId28"/>
            </p:custDataLst>
          </p:nvPr>
        </p:nvSpPr>
        <p:spPr>
          <a:xfrm>
            <a:off x="7019925" y="149034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座椅调节底座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PA6+GF15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36" name="TextBox 177"/>
          <p:cNvSpPr txBox="1"/>
          <p:nvPr>
            <p:custDataLst>
              <p:tags r:id="rId29"/>
            </p:custDataLst>
          </p:nvPr>
        </p:nvSpPr>
        <p:spPr>
          <a:xfrm>
            <a:off x="5344795" y="141922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座椅侧护板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PP+PE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37" name="TextBox 177"/>
          <p:cNvSpPr txBox="1"/>
          <p:nvPr>
            <p:custDataLst>
              <p:tags r:id="rId30"/>
            </p:custDataLst>
          </p:nvPr>
        </p:nvSpPr>
        <p:spPr>
          <a:xfrm>
            <a:off x="2771775" y="149161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座椅背板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PP+EPDM-TD15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6325" y="3291840"/>
            <a:ext cx="758190" cy="552450"/>
          </a:xfrm>
          <a:prstGeom prst="rect">
            <a:avLst/>
          </a:prstGeom>
        </p:spPr>
      </p:pic>
      <p:sp>
        <p:nvSpPr>
          <p:cNvPr id="41" name="TextBox 177"/>
          <p:cNvSpPr txBox="1"/>
          <p:nvPr>
            <p:custDataLst>
              <p:tags r:id="rId33"/>
            </p:custDataLst>
          </p:nvPr>
        </p:nvSpPr>
        <p:spPr>
          <a:xfrm>
            <a:off x="1043305" y="3939540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头枕插杆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a typeface="宋体" panose="02010600030101010101" pitchFamily="2" charset="-122"/>
              </a:rPr>
              <a:t>增韧</a:t>
            </a:r>
            <a:r>
              <a:rPr lang="en-US" altLang="zh-CN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a typeface="宋体" panose="02010600030101010101" pitchFamily="2" charset="-122"/>
              </a:rPr>
              <a:t>PA6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thruBlk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3530" y="1276350"/>
            <a:ext cx="3400425" cy="2591435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426085" y="594360"/>
            <a:ext cx="1134214" cy="385763"/>
            <a:chOff x="849" y="1423"/>
            <a:chExt cx="1786" cy="608"/>
          </a:xfrm>
        </p:grpSpPr>
        <p:sp>
          <p:nvSpPr>
            <p:cNvPr id="17" name="圆角矩形 16"/>
            <p:cNvSpPr/>
            <p:nvPr>
              <p:custDataLst>
                <p:tags r:id="rId7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8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功能部件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pic>
        <p:nvPicPr>
          <p:cNvPr id="11" name="图片 10" descr="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491865" y="627380"/>
            <a:ext cx="660400" cy="707390"/>
          </a:xfrm>
          <a:prstGeom prst="rect">
            <a:avLst/>
          </a:prstGeom>
        </p:spPr>
      </p:pic>
      <p:pic>
        <p:nvPicPr>
          <p:cNvPr id="14" name="图片 13" descr="图片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87450" y="3286760"/>
            <a:ext cx="1561465" cy="927100"/>
          </a:xfrm>
          <a:prstGeom prst="rect">
            <a:avLst/>
          </a:prstGeom>
        </p:spPr>
      </p:pic>
      <p:pic>
        <p:nvPicPr>
          <p:cNvPr id="19" name="图片 18" descr="图片1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99835" y="2402840"/>
            <a:ext cx="1536700" cy="108966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3275330" y="4011930"/>
            <a:ext cx="1223010" cy="60388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934210" y="1203325"/>
            <a:ext cx="981075" cy="50419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4932045" y="502285"/>
            <a:ext cx="820420" cy="55816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331595" y="1996440"/>
            <a:ext cx="990600" cy="79629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5190490" y="3796030"/>
            <a:ext cx="1181735" cy="37909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6588125" y="915670"/>
            <a:ext cx="1158240" cy="776605"/>
          </a:xfrm>
          <a:prstGeom prst="rect">
            <a:avLst/>
          </a:prstGeom>
        </p:spPr>
      </p:pic>
      <p:sp>
        <p:nvSpPr>
          <p:cNvPr id="35" name="TextBox 177"/>
          <p:cNvSpPr txBox="1"/>
          <p:nvPr>
            <p:custDataLst>
              <p:tags r:id="rId27"/>
            </p:custDataLst>
          </p:nvPr>
        </p:nvSpPr>
        <p:spPr>
          <a:xfrm>
            <a:off x="1483995" y="416877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前端框架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PA6+GF30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PP+LGF30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28" name="TextBox 177"/>
          <p:cNvSpPr txBox="1"/>
          <p:nvPr>
            <p:custDataLst>
              <p:tags r:id="rId28"/>
            </p:custDataLst>
          </p:nvPr>
        </p:nvSpPr>
        <p:spPr>
          <a:xfrm>
            <a:off x="7091680" y="342074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门板骨架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PP+LGF30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30" name="TextBox 177"/>
          <p:cNvSpPr txBox="1"/>
          <p:nvPr>
            <p:custDataLst>
              <p:tags r:id="rId29"/>
            </p:custDataLst>
          </p:nvPr>
        </p:nvSpPr>
        <p:spPr>
          <a:xfrm>
            <a:off x="4283710" y="431482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风扇框架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PA6+GF30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PP+GF30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31" name="TextBox 177"/>
          <p:cNvSpPr txBox="1"/>
          <p:nvPr>
            <p:custDataLst>
              <p:tags r:id="rId30"/>
            </p:custDataLst>
          </p:nvPr>
        </p:nvSpPr>
        <p:spPr>
          <a:xfrm>
            <a:off x="5824220" y="429958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汽车水室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PA66+GF30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32" name="TextBox 177"/>
          <p:cNvSpPr txBox="1"/>
          <p:nvPr>
            <p:custDataLst>
              <p:tags r:id="rId31"/>
            </p:custDataLst>
          </p:nvPr>
        </p:nvSpPr>
        <p:spPr>
          <a:xfrm>
            <a:off x="7091680" y="178752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发动机气缸罩盖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PA66+GF35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33" name="TextBox 177"/>
          <p:cNvSpPr txBox="1"/>
          <p:nvPr>
            <p:custDataLst>
              <p:tags r:id="rId32"/>
            </p:custDataLst>
          </p:nvPr>
        </p:nvSpPr>
        <p:spPr>
          <a:xfrm>
            <a:off x="5309870" y="1060450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油底壳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PA66+GF35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34" name="TextBox 177"/>
          <p:cNvSpPr txBox="1"/>
          <p:nvPr>
            <p:custDataLst>
              <p:tags r:id="rId33"/>
            </p:custDataLst>
          </p:nvPr>
        </p:nvSpPr>
        <p:spPr>
          <a:xfrm>
            <a:off x="1907540" y="281622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进气歧管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PA6+GF30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36" name="TextBox 177"/>
          <p:cNvSpPr txBox="1"/>
          <p:nvPr>
            <p:custDataLst>
              <p:tags r:id="rId34"/>
            </p:custDataLst>
          </p:nvPr>
        </p:nvSpPr>
        <p:spPr>
          <a:xfrm>
            <a:off x="2322195" y="1779270"/>
            <a:ext cx="1212215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发动机装饰罩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zh-CN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PA6+GF30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PA6+GF10-M20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sp>
        <p:nvSpPr>
          <p:cNvPr id="37" name="TextBox 177"/>
          <p:cNvSpPr txBox="1"/>
          <p:nvPr>
            <p:custDataLst>
              <p:tags r:id="rId35"/>
            </p:custDataLst>
          </p:nvPr>
        </p:nvSpPr>
        <p:spPr>
          <a:xfrm>
            <a:off x="3491865" y="1347470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空调壳体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PP-TD20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  <p:pic>
        <p:nvPicPr>
          <p:cNvPr id="7" name="图片 6" descr="1710460881330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/>
          <a:stretch>
            <a:fillRect/>
          </a:stretch>
        </p:blipFill>
        <p:spPr>
          <a:xfrm rot="18720000">
            <a:off x="6870065" y="3271520"/>
            <a:ext cx="243205" cy="1448435"/>
          </a:xfrm>
          <a:prstGeom prst="rect">
            <a:avLst/>
          </a:prstGeom>
        </p:spPr>
      </p:pic>
      <p:sp>
        <p:nvSpPr>
          <p:cNvPr id="9" name="TextBox 177"/>
          <p:cNvSpPr txBox="1"/>
          <p:nvPr>
            <p:custDataLst>
              <p:tags r:id="rId38"/>
            </p:custDataLst>
          </p:nvPr>
        </p:nvSpPr>
        <p:spPr>
          <a:xfrm>
            <a:off x="7611110" y="4314825"/>
            <a:ext cx="1026160" cy="44704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zh-CN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AGS</a:t>
            </a:r>
            <a:r>
              <a: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rPr>
              <a:t>扰流罩</a:t>
            </a:r>
            <a:endParaRPr lang="zh-CN" altLang="en-US" sz="1000" b="0" dirty="0" smtClean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华文中宋" panose="02010600040101010101" pitchFamily="2" charset="-122"/>
              <a:ea typeface="华文中宋" panose="0201060004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5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rPr>
              <a:t>PP+GF30</a:t>
            </a:r>
            <a:endParaRPr lang="en-US" altLang="ko-KR" sz="1000" b="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134214" cy="385763"/>
            <a:chOff x="849" y="1423"/>
            <a:chExt cx="178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进气歧管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60680" y="1233805"/>
            <a:ext cx="1855470" cy="1911350"/>
            <a:chOff x="2145" y="2122"/>
            <a:chExt cx="2396" cy="2394"/>
          </a:xfrm>
        </p:grpSpPr>
        <p:grpSp>
          <p:nvGrpSpPr>
            <p:cNvPr id="39" name="组合 38"/>
            <p:cNvGrpSpPr/>
            <p:nvPr/>
          </p:nvGrpSpPr>
          <p:grpSpPr>
            <a:xfrm>
              <a:off x="2145" y="2122"/>
              <a:ext cx="2396" cy="239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同心圆 39"/>
              <p:cNvSpPr/>
              <p:nvPr>
                <p:custDataLst>
                  <p:tags r:id="rId8"/>
                </p:custDataLst>
              </p:nvPr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algn="ctr" defTabSz="914400">
                  <a:defRPr/>
                </a:pPr>
                <a:endParaRPr lang="zh-CN" altLang="en-US" sz="1800" kern="0">
                  <a:solidFill>
                    <a:schemeClr val="tx1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椭圆 40"/>
              <p:cNvSpPr/>
              <p:nvPr>
                <p:custDataLst>
                  <p:tags r:id="rId9"/>
                </p:custDataLst>
              </p:nvPr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algn="ctr" defTabSz="914400">
                  <a:defRPr/>
                </a:pPr>
                <a:endParaRPr lang="zh-CN" altLang="en-US" sz="1800" kern="0">
                  <a:solidFill>
                    <a:schemeClr val="tx1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3" name="椭圆 42"/>
            <p:cNvSpPr/>
            <p:nvPr>
              <p:custDataLst>
                <p:tags r:id="rId10"/>
              </p:custDataLst>
            </p:nvPr>
          </p:nvSpPr>
          <p:spPr>
            <a:xfrm>
              <a:off x="2324" y="2288"/>
              <a:ext cx="2039" cy="20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 flipH="1" flipV="1">
              <a:off x="2457" y="2658"/>
              <a:ext cx="1746" cy="1324"/>
            </a:xfrm>
            <a:prstGeom prst="rect">
              <a:avLst/>
            </a:prstGeom>
          </p:spPr>
        </p:pic>
      </p:grpSp>
      <p:sp>
        <p:nvSpPr>
          <p:cNvPr id="9" name="Text Box 1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材料规格</a:t>
            </a:r>
            <a:r>
              <a:rPr lang="en-US" altLang="ko-KR" sz="10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: 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PA6+30%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玻纤、</a:t>
            </a:r>
            <a:r>
              <a:rPr lang="en-US" altLang="zh-CN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PA6+33%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玻纤</a:t>
            </a:r>
            <a:endParaRPr lang="en-US" altLang="ko-KR" sz="10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142875" indent="-142875" algn="l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优异的力学性能，以及较高的冲击强度。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 algn="l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产品的长期耐热性能优异，产品可以长期在150</a:t>
            </a:r>
            <a:r>
              <a:rPr kumimoji="1" lang="zh-CN" altLang="en-US" sz="1000" b="1" dirty="0" smtClean="0">
                <a:latin typeface="+mn-ea"/>
              </a:rPr>
              <a:t> ℃下使用，部分产品可以</a:t>
            </a:r>
            <a:r>
              <a:rPr kumimoji="1" lang="zh-CN" altLang="en-US" sz="1000" b="1" dirty="0" smtClean="0">
                <a:latin typeface="+mn-ea"/>
                <a:sym typeface="+mn-ea"/>
              </a:rPr>
              <a:t>长期在200</a:t>
            </a:r>
            <a:r>
              <a:rPr kumimoji="1" lang="zh-CN" altLang="en-US" sz="1000" b="1" dirty="0" smtClean="0">
                <a:latin typeface="+mn-ea"/>
              </a:rPr>
              <a:t>℃下使用。</a:t>
            </a:r>
            <a:endParaRPr kumimoji="1" lang="zh-CN" altLang="en-US" sz="1000" b="1" dirty="0" smtClean="0">
              <a:latin typeface="+mn-ea"/>
            </a:endParaRPr>
          </a:p>
          <a:p>
            <a:pPr marL="142875" indent="-142875" algn="l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优异的流动性，易成型。</a:t>
            </a:r>
            <a:endParaRPr kumimoji="1" lang="zh-CN" altLang="en-US" sz="1000" b="1" dirty="0" smtClean="0">
              <a:latin typeface="+mn-ea"/>
            </a:endParaRPr>
          </a:p>
          <a:p>
            <a:pPr marL="142875" indent="-142875" algn="l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部分产品可以激光打印。</a:t>
            </a:r>
            <a:endParaRPr kumimoji="1" lang="zh-CN" altLang="en-US" sz="1000" b="1" dirty="0" smtClean="0">
              <a:latin typeface="+mn-ea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14"/>
            </p:custDataLst>
          </p:nvPr>
        </p:nvPicPr>
        <p:blipFill>
          <a:blip r:embed="rId15" cstate="screen">
            <a:grayscl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aphicFrame>
        <p:nvGraphicFramePr>
          <p:cNvPr id="19" name="表格 18"/>
          <p:cNvGraphicFramePr/>
          <p:nvPr>
            <p:custDataLst>
              <p:tags r:id="rId17"/>
            </p:custDataLst>
          </p:nvPr>
        </p:nvGraphicFramePr>
        <p:xfrm>
          <a:off x="6228080" y="1336897"/>
          <a:ext cx="4173220" cy="6223000"/>
        </p:xfrm>
        <a:graphic>
          <a:graphicData uri="http://schemas.openxmlformats.org/drawingml/2006/table">
            <a:tbl>
              <a:tblPr/>
              <a:tblGrid>
                <a:gridCol w="568960"/>
                <a:gridCol w="568960"/>
                <a:gridCol w="570230"/>
                <a:gridCol w="568960"/>
              </a:tblGrid>
              <a:tr h="3397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试验项目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单位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A60G30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A60G33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熔融指数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g/10min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15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Times New Roman" panose="02020603050405020304" charset="-122"/>
                          <a:sym typeface="+mn-ea"/>
                        </a:rPr>
                        <a:t>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15.0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Times New Roman" panose="02020603050405020304" charset="-122"/>
                          <a:sym typeface="+mn-ea"/>
                        </a:rPr>
                        <a:t>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密度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g/cm3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1.36±0.02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1.37±0.02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拉伸强度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Kgf/cm2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1700↑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1900↑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断裂伸长率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%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3↑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3↑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弯曲模量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Kgf/cm2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75000↑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85000↑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弯曲强度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Kgf/cm2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2500↑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2700↑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  </a:t>
                      </a: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IZOD冲击强度(23℃)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Kg*cm/cm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12↑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12↑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洛氏硬度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 Scale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121↑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121↑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8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热变形温度</a:t>
                      </a:r>
                      <a:endParaRPr lang="zh-CN" altLang="en-US" sz="8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℃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230↑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230↑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8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9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20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22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23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539750" y="4109403"/>
            <a:ext cx="5311140" cy="41021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现代（悦纳 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2016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年供货，格越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2017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年供货）</a:t>
            </a:r>
            <a:endParaRPr lang="en-US" altLang="zh-CN" sz="1000" b="1" dirty="0" smtClean="0">
              <a:latin typeface="Times New Roman" panose="02020603050405020304" charset="0"/>
            </a:endParaRPr>
          </a:p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吉利（博越 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2016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年供货）</a:t>
            </a:r>
            <a:endParaRPr lang="zh-CN" altLang="en-US" sz="100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thruBlk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251065" cy="385763"/>
            <a:chOff x="849" y="1423"/>
            <a:chExt cx="1970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970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854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发动机缸罩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 PA66+35%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玻纤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优异的力学性能，尤其是产品的拉伸强度和弯曲强度极高，以及较高的冲击强度。 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产品的长期耐热性能优异，产品可以长期在200</a:t>
            </a:r>
            <a:r>
              <a:rPr kumimoji="1" lang="zh-CN" altLang="en-US" sz="1000" b="1" dirty="0" smtClean="0">
                <a:latin typeface="+mn-ea"/>
                <a:sym typeface="+mn-ea"/>
              </a:rPr>
              <a:t> ℃下使用，部分产品可以</a:t>
            </a:r>
            <a:r>
              <a:rPr kumimoji="1" lang="zh-CN" altLang="en-US" sz="1000" b="1" dirty="0" smtClean="0">
                <a:latin typeface="+mn-ea"/>
                <a:sym typeface="+mn-ea"/>
              </a:rPr>
              <a:t>长期在260</a:t>
            </a:r>
            <a:r>
              <a:rPr kumimoji="1" lang="zh-CN" altLang="en-US" sz="1000" b="1" dirty="0" smtClean="0">
                <a:latin typeface="+mn-ea"/>
                <a:sym typeface="+mn-ea"/>
              </a:rPr>
              <a:t> ℃下使用。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优异的流动性，易成型。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部分产品可以激光打印。</a:t>
            </a:r>
            <a:endParaRPr kumimoji="1" lang="zh-CN" altLang="en-US" sz="1000" b="1" dirty="0" smtClean="0">
              <a:latin typeface="+mn-ea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aphicFrame>
        <p:nvGraphicFramePr>
          <p:cNvPr id="19" name="表格 18"/>
          <p:cNvGraphicFramePr/>
          <p:nvPr>
            <p:custDataLst>
              <p:tags r:id="rId12"/>
            </p:custDataLst>
          </p:nvPr>
        </p:nvGraphicFramePr>
        <p:xfrm>
          <a:off x="6228080" y="1336897"/>
          <a:ext cx="4173220" cy="6223000"/>
        </p:xfrm>
        <a:graphic>
          <a:graphicData uri="http://schemas.openxmlformats.org/drawingml/2006/table">
            <a:tbl>
              <a:tblPr/>
              <a:tblGrid>
                <a:gridCol w="568960"/>
                <a:gridCol w="568960"/>
                <a:gridCol w="570230"/>
                <a:gridCol w="568960"/>
              </a:tblGrid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试验项目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试验方法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单位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A66G35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熔融指数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D-1238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g/10min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17.0</a:t>
                      </a:r>
                      <a:r>
                        <a:rPr lang="en-US" altLang="zh-CN" sz="800" dirty="0">
                          <a:latin typeface="Times New Roman" panose="02020603050405020304" charset="0"/>
                          <a:sym typeface="+mn-ea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密度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g/cm3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1.42±0.02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拉伸强度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2000↑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断裂伸长率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%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3↑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弯曲模量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95000↑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2800↑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  IZOD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冲击强度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(23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℃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)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D-256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Kg*cm/cm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14↑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洛氏硬度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D-785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R Scale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123↑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热变形温度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D-648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zh-CN" sz="800" dirty="0">
                          <a:latin typeface="宋体" panose="02010600030101010101" pitchFamily="2" charset="-122"/>
                        </a:rPr>
                        <a:t>℃</a:t>
                      </a:r>
                      <a:endParaRPr lang="zh-CN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265↑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3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4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5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7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8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39750" y="4109403"/>
            <a:ext cx="5311140" cy="41021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现代（悦纳 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2016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年供货，格越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2017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年供货）</a:t>
            </a:r>
            <a:endParaRPr lang="en-US" altLang="zh-CN" sz="1000" b="1" dirty="0" smtClean="0">
              <a:latin typeface="Times New Roman" panose="02020603050405020304" charset="0"/>
            </a:endParaRPr>
          </a:p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吉利（博越 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2016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年供货）</a:t>
            </a:r>
            <a:endParaRPr lang="zh-CN" altLang="en-US" sz="100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60680" y="1233805"/>
            <a:ext cx="1855470" cy="1911350"/>
            <a:chOff x="568" y="1943"/>
            <a:chExt cx="2922" cy="3010"/>
          </a:xfrm>
        </p:grpSpPr>
        <p:grpSp>
          <p:nvGrpSpPr>
            <p:cNvPr id="8" name="组合 7"/>
            <p:cNvGrpSpPr/>
            <p:nvPr/>
          </p:nvGrpSpPr>
          <p:grpSpPr>
            <a:xfrm>
              <a:off x="568" y="1943"/>
              <a:ext cx="2922" cy="3011"/>
              <a:chOff x="2145" y="2122"/>
              <a:chExt cx="2396" cy="2395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2145" y="2122"/>
                <a:ext cx="2396" cy="239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40" name="同心圆 39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1" name="椭圆 40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392112" y="760412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3" name="椭圆 42"/>
              <p:cNvSpPr/>
              <p:nvPr>
                <p:custDataLst>
                  <p:tags r:id="rId22"/>
                </p:custDataLst>
              </p:nvPr>
            </p:nvSpPr>
            <p:spPr>
              <a:xfrm>
                <a:off x="2324" y="2288"/>
                <a:ext cx="2039" cy="20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23" name="图片 22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4"/>
            <a:stretch>
              <a:fillRect/>
            </a:stretch>
          </p:blipFill>
          <p:spPr>
            <a:xfrm>
              <a:off x="963" y="2760"/>
              <a:ext cx="2169" cy="145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134214" cy="385763"/>
            <a:chOff x="849" y="1423"/>
            <a:chExt cx="178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汽车水室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 PA66+30%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玻纤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该料具有抗疲劳、耐热、高刚性、抗振动的等优质特性。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极好的流动性, 制件表面光泽度高，无明显的玻纤流纹。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极好的耐醇解、水解,耐抗冻剂能力。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长期在135℃丁二醇下(抗洁剂存在)，工作材料性能保持率60%以上。</a:t>
            </a:r>
            <a:endParaRPr kumimoji="1" lang="zh-CN" altLang="en-US" sz="1000" b="1" dirty="0" smtClean="0">
              <a:latin typeface="+mn-ea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aphicFrame>
        <p:nvGraphicFramePr>
          <p:cNvPr id="19" name="表格 18"/>
          <p:cNvGraphicFramePr/>
          <p:nvPr>
            <p:custDataLst>
              <p:tags r:id="rId12"/>
            </p:custDataLst>
          </p:nvPr>
        </p:nvGraphicFramePr>
        <p:xfrm>
          <a:off x="6228080" y="1336897"/>
          <a:ext cx="4173220" cy="6223000"/>
        </p:xfrm>
        <a:graphic>
          <a:graphicData uri="http://schemas.openxmlformats.org/drawingml/2006/table">
            <a:tbl>
              <a:tblPr/>
              <a:tblGrid>
                <a:gridCol w="568960"/>
                <a:gridCol w="568960"/>
                <a:gridCol w="570230"/>
                <a:gridCol w="568960"/>
              </a:tblGrid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试验项目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试验方法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单位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A66G30CH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熔融指数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D-1238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g/10min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10.0</a:t>
                      </a:r>
                      <a:r>
                        <a:rPr lang="en-US" altLang="zh-CN" sz="800" dirty="0">
                          <a:latin typeface="Times New Roman" panose="02020603050405020304" charset="0"/>
                          <a:sym typeface="+mn-ea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密度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g/cm3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1.36±0.02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拉伸强度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1800↑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断裂伸长率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%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3↑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弯曲模量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85000↑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2600↑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  IZOD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冲击强度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(23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℃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)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D-256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Kg*cm/cm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12↑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洛氏硬度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D-785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R Scale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115↑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热变形温度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D-648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zh-CN" sz="800" dirty="0">
                          <a:latin typeface="宋体" panose="02010600030101010101" pitchFamily="2" charset="-122"/>
                        </a:rPr>
                        <a:t>℃</a:t>
                      </a:r>
                      <a:endParaRPr lang="zh-CN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250↑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3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4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5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7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8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39750" y="3981133"/>
            <a:ext cx="5311140" cy="66675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现代（悦纳 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2016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年供货，格越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2017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年供货）</a:t>
            </a:r>
            <a:endParaRPr lang="en-US" altLang="zh-CN" sz="1000" b="1" dirty="0" smtClean="0">
              <a:latin typeface="Times New Roman" panose="02020603050405020304" charset="0"/>
            </a:endParaRPr>
          </a:p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起亚（焕驰 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2016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年供货）</a:t>
            </a:r>
            <a:endParaRPr lang="zh-CN" altLang="en-US" sz="1000" b="1" dirty="0" smtClean="0">
              <a:latin typeface="Times New Roman" panose="02020603050405020304" charset="0"/>
              <a:sym typeface="+mn-ea"/>
            </a:endParaRPr>
          </a:p>
          <a:p>
            <a:pPr fontAlgn="ctr"/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长安</a:t>
            </a:r>
            <a:r>
              <a:rPr lang="en-US" altLang="zh-CN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UNIN-T</a:t>
            </a:r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2021</a:t>
            </a:r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年供货）</a:t>
            </a:r>
            <a:endParaRPr lang="zh-CN" altLang="en-US" sz="100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60680" y="1233805"/>
            <a:ext cx="1855470" cy="1911350"/>
            <a:chOff x="568" y="1943"/>
            <a:chExt cx="2922" cy="3010"/>
          </a:xfrm>
        </p:grpSpPr>
        <p:grpSp>
          <p:nvGrpSpPr>
            <p:cNvPr id="8" name="组合 7"/>
            <p:cNvGrpSpPr/>
            <p:nvPr/>
          </p:nvGrpSpPr>
          <p:grpSpPr>
            <a:xfrm rot="0">
              <a:off x="568" y="1943"/>
              <a:ext cx="2922" cy="3011"/>
              <a:chOff x="2145" y="2122"/>
              <a:chExt cx="2396" cy="2395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2145" y="2122"/>
                <a:ext cx="2396" cy="239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40" name="同心圆 39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1" name="椭圆 40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392112" y="760412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3" name="椭圆 42"/>
              <p:cNvSpPr/>
              <p:nvPr>
                <p:custDataLst>
                  <p:tags r:id="rId22"/>
                </p:custDataLst>
              </p:nvPr>
            </p:nvSpPr>
            <p:spPr>
              <a:xfrm>
                <a:off x="2324" y="2288"/>
                <a:ext cx="2039" cy="20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7" name="图片 6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4"/>
            <a:stretch>
              <a:fillRect/>
            </a:stretch>
          </p:blipFill>
          <p:spPr>
            <a:xfrm rot="16200000">
              <a:off x="1675" y="2265"/>
              <a:ext cx="714" cy="236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thruBlk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134214" cy="385763"/>
            <a:chOff x="849" y="1423"/>
            <a:chExt cx="178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风扇框架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 PA6+30%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玻纤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该料具有抗疲劳、耐热、高刚性、抗振动的等优质特性。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极好的流动性</a:t>
            </a:r>
            <a:r>
              <a:rPr kumimoji="1" lang="en-US" altLang="zh-CN" sz="1000" b="1" dirty="0" smtClean="0">
                <a:latin typeface="+mn-ea"/>
                <a:sym typeface="+mn-ea"/>
              </a:rPr>
              <a:t>, </a:t>
            </a:r>
            <a:r>
              <a:rPr kumimoji="1" lang="zh-CN" altLang="en-US" sz="1000" b="1" dirty="0" smtClean="0">
                <a:latin typeface="+mn-ea"/>
                <a:sym typeface="+mn-ea"/>
              </a:rPr>
              <a:t>制件表面光泽度高，无明显的玻纤流纹。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优异的抗翘曲性。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优异的尺寸稳定性。</a:t>
            </a:r>
            <a:endParaRPr lang="zh-CN" altLang="en-US" sz="100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aphicFrame>
        <p:nvGraphicFramePr>
          <p:cNvPr id="19" name="表格 18"/>
          <p:cNvGraphicFramePr/>
          <p:nvPr>
            <p:custDataLst>
              <p:tags r:id="rId12"/>
            </p:custDataLst>
          </p:nvPr>
        </p:nvGraphicFramePr>
        <p:xfrm>
          <a:off x="6228080" y="1336897"/>
          <a:ext cx="4173220" cy="6223000"/>
        </p:xfrm>
        <a:graphic>
          <a:graphicData uri="http://schemas.openxmlformats.org/drawingml/2006/table">
            <a:tbl>
              <a:tblPr/>
              <a:tblGrid>
                <a:gridCol w="568960"/>
                <a:gridCol w="568960"/>
                <a:gridCol w="570230"/>
                <a:gridCol w="568960"/>
              </a:tblGrid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试验项目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试验方法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单位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A60G30BM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熔融指数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D-1238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g/10min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Times New Roman" panose="02020603050405020304" charset="-122"/>
                          <a:sym typeface="+mn-ea"/>
                        </a:rPr>
                        <a:t>20.0↑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密度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g/cm3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1.36±0.02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拉伸强度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1700↑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断裂伸长率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%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3↑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弯曲模量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75000↑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2500↑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  IZOD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冲击强度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(23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℃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)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D-256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Kg*cm/cm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12↑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洛氏硬度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D-785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R Scale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121↑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热变形温度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D-648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zh-CN" sz="800" dirty="0">
                          <a:latin typeface="宋体" panose="02010600030101010101" pitchFamily="2" charset="-122"/>
                        </a:rPr>
                        <a:t>℃</a:t>
                      </a:r>
                      <a:endParaRPr lang="zh-CN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230↑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3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4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5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7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8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39750" y="3981133"/>
            <a:ext cx="5311140" cy="66675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现代（悦纳 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2016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年供货，格越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2017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年供货）</a:t>
            </a:r>
            <a:endParaRPr lang="en-US" altLang="zh-CN" sz="1000" b="1" dirty="0" smtClean="0">
              <a:latin typeface="Times New Roman" panose="02020603050405020304" charset="0"/>
            </a:endParaRPr>
          </a:p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起亚（焕驰 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2016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年供货）</a:t>
            </a:r>
            <a:endParaRPr lang="zh-CN" altLang="en-US" sz="1000" b="1" dirty="0" smtClean="0">
              <a:latin typeface="Times New Roman" panose="02020603050405020304" charset="0"/>
              <a:sym typeface="+mn-ea"/>
            </a:endParaRPr>
          </a:p>
          <a:p>
            <a:pPr fontAlgn="ctr"/>
            <a:r>
              <a:rPr lang="zh-CN" altLang="en-US" sz="1000" b="1" dirty="0">
                <a:latin typeface="Times New Roman" panose="02020603050405020304" charset="0"/>
                <a:sym typeface="+mn-ea"/>
              </a:rPr>
              <a:t>北汽（幻速 </a:t>
            </a:r>
            <a:r>
              <a:rPr lang="en-US" altLang="zh-CN" sz="1000" b="1" dirty="0">
                <a:latin typeface="Times New Roman" panose="02020603050405020304" charset="0"/>
                <a:sym typeface="+mn-ea"/>
              </a:rPr>
              <a:t>2018</a:t>
            </a:r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年供货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）</a:t>
            </a:r>
            <a:endParaRPr lang="zh-CN" altLang="en-US" sz="100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60680" y="1233805"/>
            <a:ext cx="1855470" cy="1911350"/>
            <a:chOff x="568" y="1943"/>
            <a:chExt cx="2922" cy="3010"/>
          </a:xfrm>
        </p:grpSpPr>
        <p:grpSp>
          <p:nvGrpSpPr>
            <p:cNvPr id="8" name="组合 7"/>
            <p:cNvGrpSpPr/>
            <p:nvPr/>
          </p:nvGrpSpPr>
          <p:grpSpPr>
            <a:xfrm rot="0">
              <a:off x="568" y="1943"/>
              <a:ext cx="2922" cy="3011"/>
              <a:chOff x="2145" y="2122"/>
              <a:chExt cx="2396" cy="2395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2145" y="2122"/>
                <a:ext cx="2396" cy="239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40" name="同心圆 39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1" name="椭圆 40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392112" y="760412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3" name="椭圆 42"/>
              <p:cNvSpPr/>
              <p:nvPr>
                <p:custDataLst>
                  <p:tags r:id="rId22"/>
                </p:custDataLst>
              </p:nvPr>
            </p:nvSpPr>
            <p:spPr>
              <a:xfrm>
                <a:off x="2324" y="2288"/>
                <a:ext cx="2039" cy="20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23" name="图片 22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4"/>
            <a:stretch>
              <a:fillRect/>
            </a:stretch>
          </p:blipFill>
          <p:spPr>
            <a:xfrm>
              <a:off x="957" y="2904"/>
              <a:ext cx="2186" cy="108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</a:t>
            </a:r>
            <a:r>
              <a:rPr 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PA6+GF15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该料具有抗疲劳、优异的颜色牢固度、高刚性、抗振动的等优质特性。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优异的抗翘曲性。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优异的尺寸稳定性。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</a:rPr>
              <a:t>低气味性。</a:t>
            </a:r>
            <a:endParaRPr kumimoji="1" lang="zh-CN" altLang="en-US" sz="1000" b="1" dirty="0" smtClean="0">
              <a:latin typeface="+mn-ea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7"/>
            </p:custDataLst>
          </p:nvPr>
        </p:nvPicPr>
        <p:blipFill>
          <a:blip r:embed="rId8" cstate="screen"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0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1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2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4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5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539750" y="4237673"/>
            <a:ext cx="5311140" cy="15367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altLang="en-US" sz="1000" b="1" dirty="0">
                <a:latin typeface="Times New Roman" panose="02020603050405020304" charset="0"/>
                <a:sym typeface="+mn-ea"/>
              </a:rPr>
              <a:t>一汽大众B main车型（</a:t>
            </a:r>
            <a:r>
              <a:rPr lang="en-US" altLang="zh-CN" sz="1000" b="1" dirty="0">
                <a:latin typeface="Times New Roman" panose="02020603050405020304" charset="0"/>
                <a:sym typeface="+mn-ea"/>
              </a:rPr>
              <a:t>2022</a:t>
            </a:r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年供货）</a:t>
            </a:r>
            <a:endParaRPr lang="zh-CN" altLang="en-US" sz="100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25" name="表格 24"/>
          <p:cNvGraphicFramePr/>
          <p:nvPr>
            <p:custDataLst>
              <p:tags r:id="rId17"/>
            </p:custDataLst>
          </p:nvPr>
        </p:nvGraphicFramePr>
        <p:xfrm>
          <a:off x="6222365" y="1347470"/>
          <a:ext cx="2344420" cy="3394710"/>
        </p:xfrm>
        <a:graphic>
          <a:graphicData uri="http://schemas.openxmlformats.org/drawingml/2006/table">
            <a:tbl>
              <a:tblPr/>
              <a:tblGrid>
                <a:gridCol w="586105"/>
                <a:gridCol w="586105"/>
                <a:gridCol w="586105"/>
                <a:gridCol w="586105"/>
              </a:tblGrid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试验项目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试验方法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单位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PA6-GF15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熔融指数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D-1238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g/10min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  <a:sym typeface="+mn-ea"/>
                        </a:rPr>
                        <a:t>12.0</a:t>
                      </a:r>
                      <a:r>
                        <a:rPr lang="en-US" altLang="zh-CN" sz="800" dirty="0">
                          <a:latin typeface="Times New Roman" panose="02020603050405020304" charset="0"/>
                          <a:sym typeface="+mn-ea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密度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g/cm3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1.23±0.02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拉伸强度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1000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断裂伸长率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%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3↑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弯曲模量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40000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1500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  IZOD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冲击强度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(23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℃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)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D-256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Kg*cm/cm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12↑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洛氏硬度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D-785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R Scale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Times New Roman" panose="02020603050405020304" charset="-122"/>
                          <a:sym typeface="+mn-ea"/>
                        </a:rPr>
                        <a:t>120↑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0" name="组合 29"/>
          <p:cNvGrpSpPr/>
          <p:nvPr/>
        </p:nvGrpSpPr>
        <p:grpSpPr>
          <a:xfrm>
            <a:off x="360680" y="1233805"/>
            <a:ext cx="1855470" cy="1911350"/>
            <a:chOff x="568" y="1943"/>
            <a:chExt cx="2922" cy="3010"/>
          </a:xfrm>
        </p:grpSpPr>
        <p:grpSp>
          <p:nvGrpSpPr>
            <p:cNvPr id="8" name="组合 7"/>
            <p:cNvGrpSpPr/>
            <p:nvPr/>
          </p:nvGrpSpPr>
          <p:grpSpPr>
            <a:xfrm rot="0">
              <a:off x="568" y="1943"/>
              <a:ext cx="2922" cy="3011"/>
              <a:chOff x="2145" y="2122"/>
              <a:chExt cx="2396" cy="2395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2145" y="2122"/>
                <a:ext cx="2396" cy="239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40" name="同心圆 39"/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1" name="椭圆 40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392112" y="760412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3" name="椭圆 42"/>
              <p:cNvSpPr/>
              <p:nvPr>
                <p:custDataLst>
                  <p:tags r:id="rId20"/>
                </p:custDataLst>
              </p:nvPr>
            </p:nvSpPr>
            <p:spPr>
              <a:xfrm>
                <a:off x="2324" y="2288"/>
                <a:ext cx="2039" cy="20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23" name="图片 22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2"/>
            <a:stretch>
              <a:fillRect/>
            </a:stretch>
          </p:blipFill>
          <p:spPr>
            <a:xfrm>
              <a:off x="997" y="2855"/>
              <a:ext cx="1917" cy="1360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426085" y="594360"/>
            <a:ext cx="1421260" cy="385763"/>
            <a:chOff x="849" y="1423"/>
            <a:chExt cx="2238" cy="608"/>
          </a:xfrm>
        </p:grpSpPr>
        <p:sp>
          <p:nvSpPr>
            <p:cNvPr id="26" name="圆角矩形 25"/>
            <p:cNvSpPr/>
            <p:nvPr>
              <p:custDataLst>
                <p:tags r:id="rId23"/>
              </p:custDataLst>
            </p:nvPr>
          </p:nvSpPr>
          <p:spPr>
            <a:xfrm>
              <a:off x="849" y="1423"/>
              <a:ext cx="2238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7" name="圆角矩形 26"/>
            <p:cNvSpPr/>
            <p:nvPr>
              <p:custDataLst>
                <p:tags r:id="rId24"/>
              </p:custDataLst>
            </p:nvPr>
          </p:nvSpPr>
          <p:spPr>
            <a:xfrm>
              <a:off x="914" y="1475"/>
              <a:ext cx="2132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座椅调节底座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421260" cy="385763"/>
            <a:chOff x="849" y="1423"/>
            <a:chExt cx="2238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2238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2132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发动机装饰罩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 PA6</a:t>
            </a:r>
            <a:r>
              <a:rPr 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+GF10-M20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产品的长期耐热性能优异，产品可以长期在150</a:t>
            </a:r>
            <a:r>
              <a:rPr kumimoji="1" lang="zh-CN" altLang="en-US" sz="1000" b="1" dirty="0" smtClean="0">
                <a:latin typeface="+mn-ea"/>
                <a:sym typeface="+mn-ea"/>
              </a:rPr>
              <a:t> ℃下使用。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 algn="l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优异的抗翘曲性。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 algn="l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优异的流动性，易成型。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部分产品可以激光打印</a:t>
            </a:r>
            <a:r>
              <a:rPr kumimoji="1" lang="zh-CN" altLang="en-US" sz="10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。</a:t>
            </a:r>
            <a:endParaRPr lang="zh-CN" altLang="en-US" sz="100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aphicFrame>
        <p:nvGraphicFramePr>
          <p:cNvPr id="19" name="表格 18"/>
          <p:cNvGraphicFramePr/>
          <p:nvPr>
            <p:custDataLst>
              <p:tags r:id="rId12"/>
            </p:custDataLst>
          </p:nvPr>
        </p:nvGraphicFramePr>
        <p:xfrm>
          <a:off x="6228080" y="1336897"/>
          <a:ext cx="4173220" cy="6223000"/>
        </p:xfrm>
        <a:graphic>
          <a:graphicData uri="http://schemas.openxmlformats.org/drawingml/2006/table">
            <a:tbl>
              <a:tblPr/>
              <a:tblGrid>
                <a:gridCol w="568960"/>
                <a:gridCol w="568960"/>
                <a:gridCol w="570230"/>
                <a:gridCol w="568960"/>
              </a:tblGrid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试验项目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试验方法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单位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A60G10M20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熔融指数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D-1238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g/10min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Times New Roman" panose="02020603050405020304" charset="-122"/>
                          <a:sym typeface="+mn-ea"/>
                        </a:rPr>
                        <a:t>30.0↑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密度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g/cm3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1.37±0.02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拉伸强度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950↑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断裂伸长率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%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2.5↑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弯曲模量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70000↑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1600↑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  IZOD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冲击强度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(23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℃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)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D-256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Kg*cm/cm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6↑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洛氏硬度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D-785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R Scale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123↑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725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热变形温度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D-648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zh-CN" sz="800" dirty="0">
                          <a:latin typeface="宋体" panose="02010600030101010101" pitchFamily="2" charset="-122"/>
                        </a:rPr>
                        <a:t>℃</a:t>
                      </a:r>
                      <a:endParaRPr lang="zh-CN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8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200↑</a:t>
                      </a:r>
                      <a:endParaRPr lang="en-US" altLang="en-US" sz="8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3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4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5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7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8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39750" y="4109403"/>
            <a:ext cx="5311140" cy="41021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现代（悦纳 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2016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年供货，格越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2017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年供货）</a:t>
            </a:r>
            <a:endParaRPr lang="en-US" altLang="zh-CN" sz="1000" b="1" dirty="0" smtClean="0">
              <a:latin typeface="Times New Roman" panose="02020603050405020304" charset="0"/>
            </a:endParaRPr>
          </a:p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吉利（博越 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2016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年供货）</a:t>
            </a:r>
            <a:endParaRPr lang="zh-CN" altLang="en-US" sz="100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360680" y="1233805"/>
            <a:ext cx="1855470" cy="1911350"/>
            <a:chOff x="568" y="1943"/>
            <a:chExt cx="2922" cy="3010"/>
          </a:xfrm>
        </p:grpSpPr>
        <p:grpSp>
          <p:nvGrpSpPr>
            <p:cNvPr id="8" name="组合 7"/>
            <p:cNvGrpSpPr/>
            <p:nvPr/>
          </p:nvGrpSpPr>
          <p:grpSpPr>
            <a:xfrm rot="0">
              <a:off x="568" y="1943"/>
              <a:ext cx="2922" cy="3011"/>
              <a:chOff x="2145" y="2122"/>
              <a:chExt cx="2396" cy="2395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2145" y="2122"/>
                <a:ext cx="2396" cy="239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40" name="同心圆 39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1" name="椭圆 40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392112" y="760412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3" name="椭圆 42"/>
              <p:cNvSpPr/>
              <p:nvPr>
                <p:custDataLst>
                  <p:tags r:id="rId22"/>
                </p:custDataLst>
              </p:nvPr>
            </p:nvSpPr>
            <p:spPr>
              <a:xfrm>
                <a:off x="2324" y="2288"/>
                <a:ext cx="2039" cy="20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7" name="图片 6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4"/>
            <a:stretch>
              <a:fillRect/>
            </a:stretch>
          </p:blipFill>
          <p:spPr>
            <a:xfrm>
              <a:off x="963" y="2945"/>
              <a:ext cx="2084" cy="107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thruBlk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134214" cy="385763"/>
            <a:chOff x="849" y="1423"/>
            <a:chExt cx="178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汽车碳罐</a:t>
              </a:r>
              <a:endParaRPr lang="en-US" altLang="zh-CN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 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增韧</a:t>
            </a:r>
            <a:r>
              <a:rPr lang="en-US" altLang="zh-CN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PA66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该料优异的力学性能，均衡的韧性和高刚性。</a:t>
            </a:r>
            <a:endParaRPr kumimoji="1" lang="zh-CN" altLang="en-US" sz="1000" b="1" kern="1200" cap="none" spc="0" normalizeH="0" baseline="0" dirty="0" smtClean="0">
              <a:latin typeface="+mn-ea"/>
              <a:cs typeface="+mn-cs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极好的流动性, 制件表面光泽度高</a:t>
            </a:r>
            <a:r>
              <a:rPr kumimoji="1" lang="zh-CN" altLang="en-US" sz="1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优异的尺寸稳定性。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</a:rPr>
              <a:t>优异的长期耐热性能。</a:t>
            </a:r>
            <a:endParaRPr kumimoji="1" lang="zh-CN" altLang="en-US" sz="1000" b="1" dirty="0" smtClean="0">
              <a:latin typeface="+mn-ea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2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3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4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39750" y="3981133"/>
            <a:ext cx="5311140" cy="66675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altLang="en-US" sz="1000" b="1" dirty="0">
                <a:latin typeface="Times New Roman" panose="02020603050405020304" charset="0"/>
                <a:sym typeface="+mn-ea"/>
              </a:rPr>
              <a:t>中兴（威虎</a:t>
            </a:r>
            <a:r>
              <a:rPr lang="en-US" altLang="zh-CN" sz="1000" b="1" dirty="0">
                <a:latin typeface="Times New Roman" panose="02020603050405020304" charset="0"/>
                <a:sym typeface="+mn-ea"/>
              </a:rPr>
              <a:t>G3</a:t>
            </a:r>
            <a:r>
              <a:rPr lang="zh-CN" altLang="en-US" sz="1000" b="1" dirty="0">
                <a:latin typeface="Times New Roman" panose="02020603050405020304" charset="0"/>
                <a:sym typeface="+mn-ea"/>
              </a:rPr>
              <a:t>  </a:t>
            </a:r>
            <a:r>
              <a:rPr lang="en-US" altLang="zh-CN" sz="1000" b="1" dirty="0">
                <a:latin typeface="Times New Roman" panose="02020603050405020304" charset="0"/>
                <a:sym typeface="+mn-ea"/>
              </a:rPr>
              <a:t>2016</a:t>
            </a:r>
            <a:r>
              <a:rPr lang="zh-CN" altLang="en-US" sz="1000" b="1" dirty="0">
                <a:latin typeface="Times New Roman" panose="02020603050405020304" charset="0"/>
                <a:sym typeface="+mn-ea"/>
              </a:rPr>
              <a:t>年供货）</a:t>
            </a:r>
            <a:endParaRPr lang="en-US" altLang="zh-CN" sz="1000" b="1" dirty="0">
              <a:latin typeface="Times New Roman" panose="02020603050405020304" charset="0"/>
            </a:endParaRPr>
          </a:p>
          <a:p>
            <a:pPr fontAlgn="ctr"/>
            <a:r>
              <a:rPr lang="zh-CN" altLang="en-US" sz="1000" b="1" dirty="0">
                <a:latin typeface="Times New Roman" panose="02020603050405020304" charset="0"/>
                <a:sym typeface="+mn-ea"/>
              </a:rPr>
              <a:t>江淮（江淮</a:t>
            </a:r>
            <a:r>
              <a:rPr lang="en-US" altLang="zh-CN" sz="1000" b="1" dirty="0">
                <a:latin typeface="Times New Roman" panose="02020603050405020304" charset="0"/>
                <a:sym typeface="+mn-ea"/>
              </a:rPr>
              <a:t>V7 /</a:t>
            </a:r>
            <a:r>
              <a:rPr lang="zh-CN" altLang="en-US" sz="1000" b="1" dirty="0">
                <a:latin typeface="Times New Roman" panose="02020603050405020304" charset="0"/>
                <a:sym typeface="+mn-ea"/>
              </a:rPr>
              <a:t>瑞丰  </a:t>
            </a:r>
            <a:r>
              <a:rPr lang="en-US" altLang="zh-CN" sz="1000" b="1" dirty="0">
                <a:latin typeface="Times New Roman" panose="02020603050405020304" charset="0"/>
                <a:sym typeface="+mn-ea"/>
              </a:rPr>
              <a:t>2017</a:t>
            </a:r>
            <a:r>
              <a:rPr lang="zh-CN" altLang="en-US" sz="1000" b="1" dirty="0">
                <a:latin typeface="Times New Roman" panose="02020603050405020304" charset="0"/>
                <a:sym typeface="+mn-ea"/>
              </a:rPr>
              <a:t>年供货）</a:t>
            </a:r>
            <a:endParaRPr lang="en-US" altLang="zh-CN" sz="1000" b="1" dirty="0">
              <a:latin typeface="Times New Roman" panose="02020603050405020304" charset="0"/>
            </a:endParaRPr>
          </a:p>
          <a:p>
            <a:pPr fontAlgn="ctr"/>
            <a:r>
              <a:rPr lang="zh-CN" altLang="en-US" sz="1000" b="1" dirty="0">
                <a:latin typeface="Times New Roman" panose="02020603050405020304" charset="0"/>
                <a:sym typeface="+mn-ea"/>
              </a:rPr>
              <a:t>北汽福田（时代</a:t>
            </a:r>
            <a:r>
              <a:rPr lang="en-US" altLang="zh-CN" sz="1000" b="1" dirty="0">
                <a:latin typeface="Times New Roman" panose="02020603050405020304" charset="0"/>
                <a:sym typeface="+mn-ea"/>
              </a:rPr>
              <a:t>/</a:t>
            </a:r>
            <a:r>
              <a:rPr lang="zh-CN" altLang="en-US" sz="1000" b="1" dirty="0">
                <a:latin typeface="Times New Roman" panose="02020603050405020304" charset="0"/>
                <a:sym typeface="+mn-ea"/>
              </a:rPr>
              <a:t>祥菱  </a:t>
            </a:r>
            <a:r>
              <a:rPr lang="en-US" altLang="zh-CN" sz="1000" b="1" dirty="0">
                <a:latin typeface="Times New Roman" panose="02020603050405020304" charset="0"/>
                <a:sym typeface="+mn-ea"/>
              </a:rPr>
              <a:t>2018</a:t>
            </a:r>
            <a:r>
              <a:rPr lang="zh-CN" altLang="en-US" sz="1000" b="1" dirty="0">
                <a:latin typeface="Times New Roman" panose="02020603050405020304" charset="0"/>
                <a:sym typeface="+mn-ea"/>
              </a:rPr>
              <a:t>年供货）</a:t>
            </a:r>
            <a:endParaRPr lang="zh-CN" altLang="en-US" sz="100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60680" y="1233805"/>
            <a:ext cx="1855470" cy="1911350"/>
            <a:chOff x="568" y="1943"/>
            <a:chExt cx="2922" cy="3010"/>
          </a:xfrm>
        </p:grpSpPr>
        <p:grpSp>
          <p:nvGrpSpPr>
            <p:cNvPr id="8" name="组合 7"/>
            <p:cNvGrpSpPr/>
            <p:nvPr/>
          </p:nvGrpSpPr>
          <p:grpSpPr>
            <a:xfrm rot="0">
              <a:off x="568" y="1943"/>
              <a:ext cx="2922" cy="3011"/>
              <a:chOff x="2145" y="2122"/>
              <a:chExt cx="2396" cy="2395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2145" y="2122"/>
                <a:ext cx="2396" cy="239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40" name="同心圆 39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1" name="椭圆 40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392112" y="760412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3" name="椭圆 42"/>
              <p:cNvSpPr/>
              <p:nvPr>
                <p:custDataLst>
                  <p:tags r:id="rId21"/>
                </p:custDataLst>
              </p:nvPr>
            </p:nvSpPr>
            <p:spPr>
              <a:xfrm>
                <a:off x="2324" y="2288"/>
                <a:ext cx="2039" cy="20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14399" name="Picture 4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3"/>
            <a:srcRect l="12907" t="4741" r="26177" b="37684"/>
            <a:stretch>
              <a:fillRect/>
            </a:stretch>
          </p:blipFill>
          <p:spPr>
            <a:xfrm>
              <a:off x="791" y="2152"/>
              <a:ext cx="2484" cy="2579"/>
            </a:xfrm>
            <a:prstGeom prst="ellipse">
              <a:avLst/>
            </a:prstGeom>
            <a:noFill/>
            <a:ln w="9525">
              <a:noFill/>
            </a:ln>
          </p:spPr>
        </p:pic>
      </p:grpSp>
      <p:graphicFrame>
        <p:nvGraphicFramePr>
          <p:cNvPr id="25" name="表格 24"/>
          <p:cNvGraphicFramePr/>
          <p:nvPr>
            <p:custDataLst>
              <p:tags r:id="rId24"/>
            </p:custDataLst>
          </p:nvPr>
        </p:nvGraphicFramePr>
        <p:xfrm>
          <a:off x="6222365" y="1347470"/>
          <a:ext cx="2316480" cy="3383280"/>
        </p:xfrm>
        <a:graphic>
          <a:graphicData uri="http://schemas.openxmlformats.org/drawingml/2006/table">
            <a:tbl>
              <a:tblPr/>
              <a:tblGrid>
                <a:gridCol w="579120"/>
                <a:gridCol w="579120"/>
                <a:gridCol w="579120"/>
                <a:gridCol w="579120"/>
              </a:tblGrid>
              <a:tr h="375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7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试验项目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7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试验方法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7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单位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A66R1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7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熔融指数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D-1238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g/10min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12.0↑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7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密度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D-792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g/cm3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1.12±0.02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7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拉伸强度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D-638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Kgf/cm2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650↑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7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断裂伸长率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D-638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%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50↑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7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弯曲模量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D-790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Kgf/cm2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24000↑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7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弯曲强度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D-790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Kgf/cm2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900↑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  </a:t>
                      </a:r>
                      <a:r>
                        <a:rPr lang="zh-CN" sz="7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Arial" panose="020B0604020202020204" charset="-122"/>
                        </a:rPr>
                        <a:t>IZOD冲击强度(23℃)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D-256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Kg*cm/cm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15↑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9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7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洛氏硬度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D-785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R Scale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700" b="0">
                          <a:solidFill>
                            <a:srgbClr val="000000"/>
                          </a:solidFill>
                          <a:latin typeface="Times New Roman" panose="02020603050405020304" charset="-122"/>
                        </a:rPr>
                        <a:t>100↑</a:t>
                      </a:r>
                      <a:endParaRPr lang="en-US" altLang="en-US" sz="700" b="0">
                        <a:solidFill>
                          <a:srgbClr val="000000"/>
                        </a:solidFill>
                        <a:latin typeface="Times New Roman" panose="02020603050405020304" charset="-122"/>
                      </a:endParaRPr>
                    </a:p>
                  </a:txBody>
                  <a:tcPr marL="12700" marR="12700" marT="12700" vert="horz" anchor="ctr" anchorCtr="0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134214" cy="385763"/>
            <a:chOff x="849" y="1423"/>
            <a:chExt cx="178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头枕插杆</a:t>
              </a:r>
              <a:endParaRPr lang="en-US" altLang="zh-CN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增韧</a:t>
            </a:r>
            <a:r>
              <a:rPr 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PA6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该料具有优秀的颜色牢固度、高刚性等优质特性；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优异的表面效果；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优异的尺寸稳定性；</a:t>
            </a:r>
            <a:endParaRPr kumimoji="1" lang="zh-CN" altLang="en-US" sz="1000" b="1" dirty="0" smtClean="0">
              <a:latin typeface="+mn-ea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2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3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4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39750" y="3981133"/>
            <a:ext cx="5311140" cy="66675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红旗</a:t>
            </a:r>
            <a:r>
              <a:rPr lang="en-US" altLang="zh-CN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 H9(2021</a:t>
            </a:r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年供货）</a:t>
            </a:r>
            <a:endParaRPr lang="zh-CN" altLang="en-US" sz="1000" b="1" dirty="0"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pPr fontAlgn="ctr"/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北京现代</a:t>
            </a:r>
            <a:r>
              <a:rPr lang="en-US" altLang="zh-CN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 IX35 </a:t>
            </a:r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索纳塔</a:t>
            </a:r>
            <a:r>
              <a:rPr lang="en-US" altLang="zh-CN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菲斯塔</a:t>
            </a:r>
            <a:r>
              <a:rPr lang="en-US" altLang="zh-CN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等（</a:t>
            </a:r>
            <a:r>
              <a:rPr lang="en-US" altLang="zh-CN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2015</a:t>
            </a:r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年供货）</a:t>
            </a:r>
            <a:endParaRPr lang="zh-CN" altLang="en-US" sz="1000" b="1" dirty="0"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pPr fontAlgn="ctr"/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盐城起亚</a:t>
            </a:r>
            <a:r>
              <a:rPr lang="en-US" altLang="zh-CN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K3 K5   </a:t>
            </a:r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智跑等（</a:t>
            </a:r>
            <a:r>
              <a:rPr lang="en-US" altLang="zh-CN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2017</a:t>
            </a:r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年供货）</a:t>
            </a:r>
            <a:endParaRPr lang="zh-CN" altLang="en-US" sz="1000" dirty="0" smtClean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25" name="表格 24"/>
          <p:cNvGraphicFramePr/>
          <p:nvPr>
            <p:custDataLst>
              <p:tags r:id="rId19"/>
            </p:custDataLst>
          </p:nvPr>
        </p:nvGraphicFramePr>
        <p:xfrm>
          <a:off x="6222365" y="1347470"/>
          <a:ext cx="2344420" cy="3394710"/>
        </p:xfrm>
        <a:graphic>
          <a:graphicData uri="http://schemas.openxmlformats.org/drawingml/2006/table">
            <a:tbl>
              <a:tblPr/>
              <a:tblGrid>
                <a:gridCol w="586105"/>
                <a:gridCol w="586105"/>
                <a:gridCol w="586105"/>
                <a:gridCol w="586105"/>
              </a:tblGrid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试验项目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试验方法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单位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A60R1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熔融指数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D-1238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g/10min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  <a:sym typeface="+mn-ea"/>
                        </a:rPr>
                        <a:t>25↑</a:t>
                      </a:r>
                      <a:endParaRPr lang="en-US" altLang="zh-CN" sz="800" dirty="0">
                        <a:latin typeface="Times New Roman" panose="0202060305040502030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密度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g/cm3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1.1±0.02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拉伸强度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500↑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断裂伸长率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%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30↑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弯曲模量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20000↑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800↑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  IZOD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冲击强度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(23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℃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)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D-256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Kg*cm/cm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18↑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19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洛氏硬度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D-785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R Scale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Times New Roman" panose="02020603050405020304" charset="-122"/>
                          <a:sym typeface="+mn-ea"/>
                        </a:rPr>
                        <a:t>100↑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9" name="组合 18"/>
          <p:cNvGrpSpPr/>
          <p:nvPr/>
        </p:nvGrpSpPr>
        <p:grpSpPr>
          <a:xfrm>
            <a:off x="360680" y="1233805"/>
            <a:ext cx="1855470" cy="1911350"/>
            <a:chOff x="568" y="1943"/>
            <a:chExt cx="2922" cy="3010"/>
          </a:xfrm>
        </p:grpSpPr>
        <p:grpSp>
          <p:nvGrpSpPr>
            <p:cNvPr id="8" name="组合 7"/>
            <p:cNvGrpSpPr/>
            <p:nvPr/>
          </p:nvGrpSpPr>
          <p:grpSpPr>
            <a:xfrm rot="0">
              <a:off x="568" y="1943"/>
              <a:ext cx="2922" cy="3011"/>
              <a:chOff x="2145" y="2122"/>
              <a:chExt cx="2396" cy="2395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2145" y="2122"/>
                <a:ext cx="2396" cy="239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40" name="同心圆 39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1" name="椭圆 40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392112" y="760412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3" name="椭圆 42"/>
              <p:cNvSpPr/>
              <p:nvPr>
                <p:custDataLst>
                  <p:tags r:id="rId22"/>
                </p:custDataLst>
              </p:nvPr>
            </p:nvSpPr>
            <p:spPr>
              <a:xfrm>
                <a:off x="2324" y="2288"/>
                <a:ext cx="2039" cy="20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7" name="图片 6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34" y="2784"/>
              <a:ext cx="1939" cy="141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thruBlk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134214" cy="385763"/>
            <a:chOff x="849" y="1423"/>
            <a:chExt cx="178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扬声器罩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 PC+</a:t>
            </a:r>
            <a:r>
              <a:rPr 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ABS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极好的流动性, 及抗冲击性</a:t>
            </a:r>
            <a:r>
              <a:rPr kumimoji="1" lang="zh-CN" altLang="en-US" sz="1000" b="1" dirty="0" smtClean="0">
                <a:latin typeface="+mn-ea"/>
                <a:ea typeface="宋体" panose="02010600030101010101" pitchFamily="2" charset="-122"/>
                <a:sym typeface="+mn-ea"/>
              </a:rPr>
              <a:t>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优异的抗翘曲性</a:t>
            </a:r>
            <a:r>
              <a:rPr kumimoji="1" lang="en-US" altLang="zh-CN" sz="1000" b="1" dirty="0" smtClean="0">
                <a:latin typeface="+mn-ea"/>
                <a:sym typeface="+mn-ea"/>
              </a:rPr>
              <a:t>,</a:t>
            </a:r>
            <a:r>
              <a:rPr kumimoji="1" lang="zh-CN" altLang="en-US" sz="1000" b="1" dirty="0" smtClean="0">
                <a:latin typeface="+mn-ea"/>
                <a:sym typeface="+mn-ea"/>
              </a:rPr>
              <a:t>及耐候性。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优异的尺寸稳定性。</a:t>
            </a:r>
            <a:endParaRPr kumimoji="1" lang="zh-CN" altLang="en-US" sz="1000" b="1" dirty="0" smtClean="0">
              <a:latin typeface="+mn-ea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2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3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4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39750" y="4237673"/>
            <a:ext cx="5311140" cy="15367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红旗</a:t>
            </a:r>
            <a:r>
              <a:rPr lang="en-US" altLang="zh-CN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 H9</a:t>
            </a:r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等车型</a:t>
            </a:r>
            <a:endParaRPr lang="zh-CN" altLang="en-US" sz="1000" b="1" dirty="0" smtClean="0">
              <a:latin typeface="Times New Roman" panose="0202060305040502030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graphicFrame>
        <p:nvGraphicFramePr>
          <p:cNvPr id="25" name="表格 24"/>
          <p:cNvGraphicFramePr/>
          <p:nvPr>
            <p:custDataLst>
              <p:tags r:id="rId19"/>
            </p:custDataLst>
          </p:nvPr>
        </p:nvGraphicFramePr>
        <p:xfrm>
          <a:off x="6222365" y="1347470"/>
          <a:ext cx="2326640" cy="3371850"/>
        </p:xfrm>
        <a:graphic>
          <a:graphicData uri="http://schemas.openxmlformats.org/drawingml/2006/table">
            <a:tbl>
              <a:tblPr/>
              <a:tblGrid>
                <a:gridCol w="581660"/>
                <a:gridCol w="581660"/>
                <a:gridCol w="581660"/>
                <a:gridCol w="581660"/>
              </a:tblGrid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试验项目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试验方法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单位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BC65NR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熔融指数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D-1238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g/10min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sz="800" dirty="0">
                          <a:latin typeface="Times New Roman" panose="02020603050405020304" charset="0"/>
                        </a:rPr>
                        <a:t>25↑</a:t>
                      </a:r>
                      <a:endParaRPr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密度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g/cm3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1.12±0.02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拉伸强度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500↑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断裂伸长率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%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30↑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弯曲模量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22000↑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750↑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  IZOD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冲击强度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(23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℃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)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D-256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Kg*cm/cm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40↑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热变形温度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D-648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zh-CN" sz="800" dirty="0">
                          <a:latin typeface="宋体" panose="02010600030101010101" pitchFamily="2" charset="-122"/>
                        </a:rPr>
                        <a:t>℃</a:t>
                      </a:r>
                      <a:endParaRPr lang="zh-CN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105↑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7" name="组合 26"/>
          <p:cNvGrpSpPr/>
          <p:nvPr/>
        </p:nvGrpSpPr>
        <p:grpSpPr>
          <a:xfrm>
            <a:off x="360680" y="1233805"/>
            <a:ext cx="1855470" cy="1911350"/>
            <a:chOff x="568" y="1943"/>
            <a:chExt cx="2922" cy="3010"/>
          </a:xfrm>
        </p:grpSpPr>
        <p:grpSp>
          <p:nvGrpSpPr>
            <p:cNvPr id="8" name="组合 7"/>
            <p:cNvGrpSpPr/>
            <p:nvPr/>
          </p:nvGrpSpPr>
          <p:grpSpPr>
            <a:xfrm rot="0">
              <a:off x="568" y="1943"/>
              <a:ext cx="2922" cy="3011"/>
              <a:chOff x="2145" y="2122"/>
              <a:chExt cx="2396" cy="2395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2145" y="2122"/>
                <a:ext cx="2396" cy="239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40" name="同心圆 39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1" name="椭圆 40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392112" y="760412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3" name="椭圆 42"/>
              <p:cNvSpPr/>
              <p:nvPr>
                <p:custDataLst>
                  <p:tags r:id="rId22"/>
                </p:custDataLst>
              </p:nvPr>
            </p:nvSpPr>
            <p:spPr>
              <a:xfrm>
                <a:off x="2324" y="2288"/>
                <a:ext cx="2039" cy="20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26" name="图片 25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4"/>
            <a:stretch>
              <a:fillRect/>
            </a:stretch>
          </p:blipFill>
          <p:spPr>
            <a:xfrm>
              <a:off x="963" y="2990"/>
              <a:ext cx="2070" cy="113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134214" cy="385763"/>
            <a:chOff x="849" y="1423"/>
            <a:chExt cx="178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汽车格栅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 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免喷涂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PMMA+ASA 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高亮黑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极好的流动性, 及抗冲击性</a:t>
            </a:r>
            <a:r>
              <a:rPr kumimoji="1" lang="zh-CN" altLang="en-US" sz="1000" b="1" dirty="0" smtClean="0">
                <a:latin typeface="+mn-ea"/>
                <a:ea typeface="宋体" panose="02010600030101010101" pitchFamily="2" charset="-122"/>
                <a:sym typeface="+mn-ea"/>
              </a:rPr>
              <a:t>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优异的抗翘曲性</a:t>
            </a:r>
            <a:r>
              <a:rPr kumimoji="1" lang="en-US" altLang="zh-CN" sz="1000" b="1" dirty="0" smtClean="0">
                <a:latin typeface="+mn-ea"/>
                <a:sym typeface="+mn-ea"/>
              </a:rPr>
              <a:t>,</a:t>
            </a:r>
            <a:r>
              <a:rPr kumimoji="1" lang="zh-CN" altLang="en-US" sz="1000" b="1" dirty="0" smtClean="0">
                <a:latin typeface="+mn-ea"/>
                <a:sym typeface="+mn-ea"/>
              </a:rPr>
              <a:t>及尺寸稳定性。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noProof="0" dirty="0">
                <a:latin typeface="宋体" panose="02010600030101010101" pitchFamily="2" charset="-122"/>
                <a:sym typeface="+mn-ea"/>
              </a:rPr>
              <a:t>可实现免喷涂级别的高光效果。</a:t>
            </a:r>
            <a:endParaRPr kumimoji="1" lang="zh-CN" altLang="en-US" sz="1000" b="1" noProof="0" dirty="0">
              <a:latin typeface="宋体" panose="02010600030101010101" pitchFamily="2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</a:rPr>
              <a:t>优异的耐候性，及着色性。</a:t>
            </a:r>
            <a:endParaRPr kumimoji="1" lang="zh-CN" altLang="en-US" sz="1000" b="1" dirty="0" smtClean="0">
              <a:latin typeface="+mn-ea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2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3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4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39750" y="4237673"/>
            <a:ext cx="5311140" cy="15367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现代（名图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 2021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年供货）</a:t>
            </a:r>
            <a:endParaRPr lang="zh-CN" altLang="en-US" sz="1000" b="1" dirty="0" smtClean="0">
              <a:latin typeface="Times New Roman" panose="0202060305040502030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graphicFrame>
        <p:nvGraphicFramePr>
          <p:cNvPr id="25" name="表格 24"/>
          <p:cNvGraphicFramePr/>
          <p:nvPr>
            <p:custDataLst>
              <p:tags r:id="rId19"/>
            </p:custDataLst>
          </p:nvPr>
        </p:nvGraphicFramePr>
        <p:xfrm>
          <a:off x="6222365" y="1347470"/>
          <a:ext cx="2326640" cy="3371850"/>
        </p:xfrm>
        <a:graphic>
          <a:graphicData uri="http://schemas.openxmlformats.org/drawingml/2006/table">
            <a:tbl>
              <a:tblPr/>
              <a:tblGrid>
                <a:gridCol w="581660"/>
                <a:gridCol w="581660"/>
                <a:gridCol w="581660"/>
                <a:gridCol w="581660"/>
              </a:tblGrid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试验项目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试验方法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单位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PMMA/ASA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熔融指数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D-1238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g/10min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8.0±2.0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密度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g/cm3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1.15±0.02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拉伸强度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480↑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断裂伸长率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%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2↑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弯曲模量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22000↑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800↑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  IZOD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冲击强度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(23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℃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)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D-256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Kg*cm/cm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8↑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热变形温度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D-648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zh-CN" sz="800" dirty="0">
                          <a:latin typeface="宋体" panose="02010600030101010101" pitchFamily="2" charset="-122"/>
                        </a:rPr>
                        <a:t>℃</a:t>
                      </a:r>
                      <a:endParaRPr lang="zh-CN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80↑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8" name="组合 7"/>
          <p:cNvGrpSpPr/>
          <p:nvPr/>
        </p:nvGrpSpPr>
        <p:grpSpPr>
          <a:xfrm rot="0">
            <a:off x="360680" y="1233805"/>
            <a:ext cx="1855470" cy="1911985"/>
            <a:chOff x="2145" y="2122"/>
            <a:chExt cx="2396" cy="2395"/>
          </a:xfrm>
        </p:grpSpPr>
        <p:grpSp>
          <p:nvGrpSpPr>
            <p:cNvPr id="39" name="组合 38"/>
            <p:cNvGrpSpPr/>
            <p:nvPr/>
          </p:nvGrpSpPr>
          <p:grpSpPr>
            <a:xfrm>
              <a:off x="2145" y="2122"/>
              <a:ext cx="2396" cy="239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同心圆 39"/>
              <p:cNvSpPr/>
              <p:nvPr>
                <p:custDataLst>
                  <p:tags r:id="rId20"/>
                </p:custDataLst>
              </p:nvPr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algn="ctr" defTabSz="914400">
                  <a:defRPr/>
                </a:pPr>
                <a:endParaRPr lang="zh-CN" altLang="en-US" sz="1800" kern="0">
                  <a:solidFill>
                    <a:schemeClr val="tx1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椭圆 40"/>
              <p:cNvSpPr/>
              <p:nvPr>
                <p:custDataLst>
                  <p:tags r:id="rId21"/>
                </p:custDataLst>
              </p:nvPr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algn="ctr" defTabSz="914400">
                  <a:defRPr/>
                </a:pPr>
                <a:endParaRPr lang="zh-CN" altLang="en-US" sz="1800" kern="0">
                  <a:solidFill>
                    <a:schemeClr val="tx1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3" name="椭圆 42"/>
            <p:cNvSpPr/>
            <p:nvPr>
              <p:custDataLst>
                <p:tags r:id="rId22"/>
              </p:custDataLst>
            </p:nvPr>
          </p:nvSpPr>
          <p:spPr>
            <a:xfrm>
              <a:off x="2324" y="2288"/>
              <a:ext cx="2039" cy="20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pic>
        <p:nvPicPr>
          <p:cNvPr id="7" name="图片 6" descr="169754942521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530" y="1851025"/>
            <a:ext cx="1453515" cy="6775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thruBlk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134214" cy="385763"/>
            <a:chOff x="849" y="1423"/>
            <a:chExt cx="178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AGS</a:t>
              </a: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导流罩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 PP+GF30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较高的流动性，优异的机械性能及长期耐热老化性。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en-US" altLang="zh-CN" sz="1000" b="1" dirty="0" smtClean="0">
                <a:latin typeface="+mn-ea"/>
                <a:sym typeface="+mn-ea"/>
              </a:rPr>
              <a:t>耐疲劳性能优良</a:t>
            </a:r>
            <a:r>
              <a:rPr kumimoji="1" lang="zh-CN" altLang="en-US" sz="1000" b="1" dirty="0" smtClean="0">
                <a:latin typeface="+mn-ea"/>
                <a:ea typeface="宋体" panose="02010600030101010101" pitchFamily="2" charset="-122"/>
                <a:sym typeface="+mn-ea"/>
              </a:rPr>
              <a:t>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优异的尺寸稳定性。</a:t>
            </a:r>
            <a:endParaRPr kumimoji="1" lang="zh-CN" altLang="en-US" sz="1000" b="1" dirty="0" smtClean="0">
              <a:latin typeface="+mn-ea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2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3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4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39750" y="3981133"/>
            <a:ext cx="5311140" cy="66675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长安（阿维塔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E15 E16</a:t>
            </a:r>
            <a:r>
              <a:rPr lang="zh-CN" altLang="en-US" sz="1000" b="1" dirty="0" smtClean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等车型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）</a:t>
            </a:r>
            <a:endParaRPr lang="en-US" altLang="zh-CN" sz="1000" b="1" dirty="0" smtClean="0">
              <a:latin typeface="Times New Roman" panose="02020603050405020304" charset="0"/>
            </a:endParaRPr>
          </a:p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小鹏（</a:t>
            </a:r>
            <a:r>
              <a:rPr lang="en-US" sz="1000" b="1" dirty="0" smtClean="0">
                <a:latin typeface="Times New Roman" panose="02020603050405020304" charset="0"/>
                <a:sym typeface="+mn-ea"/>
              </a:rPr>
              <a:t>P5 P6</a:t>
            </a:r>
            <a:r>
              <a:rPr lang="zh-CN" altLang="en-US" sz="1000" b="1" dirty="0" smtClean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等车型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）</a:t>
            </a:r>
            <a:endParaRPr lang="zh-CN" altLang="en-US" sz="1000" b="1" dirty="0" smtClean="0">
              <a:latin typeface="Times New Roman" panose="0202060305040502030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长城（哈佛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H6</a:t>
            </a:r>
            <a:r>
              <a:rPr lang="en-US" sz="1000" b="1" dirty="0" smtClean="0">
                <a:latin typeface="Times New Roman" panose="02020603050405020304" charset="0"/>
                <a:sym typeface="+mn-ea"/>
              </a:rPr>
              <a:t> </a:t>
            </a:r>
            <a:r>
              <a:rPr lang="zh-CN" altLang="en-US" sz="1000" b="1" dirty="0" smtClean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等车型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）</a:t>
            </a:r>
            <a:endParaRPr lang="zh-CN" altLang="en-US" sz="1000" b="1" dirty="0" smtClean="0">
              <a:latin typeface="Times New Roman" panose="0202060305040502030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graphicFrame>
        <p:nvGraphicFramePr>
          <p:cNvPr id="25" name="表格 24"/>
          <p:cNvGraphicFramePr/>
          <p:nvPr>
            <p:custDataLst>
              <p:tags r:id="rId19"/>
            </p:custDataLst>
          </p:nvPr>
        </p:nvGraphicFramePr>
        <p:xfrm>
          <a:off x="6222365" y="1347470"/>
          <a:ext cx="2326640" cy="3371850"/>
        </p:xfrm>
        <a:graphic>
          <a:graphicData uri="http://schemas.openxmlformats.org/drawingml/2006/table">
            <a:tbl>
              <a:tblPr/>
              <a:tblGrid>
                <a:gridCol w="581660"/>
                <a:gridCol w="581660"/>
                <a:gridCol w="581660"/>
                <a:gridCol w="581660"/>
              </a:tblGrid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试验项目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试验方法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单位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BP10G30LM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熔融指数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D-1238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g/10min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5.0</a:t>
                      </a:r>
                      <a:r>
                        <a:rPr lang="en-US" altLang="zh-CN" sz="800" dirty="0">
                          <a:latin typeface="Times New Roman" panose="02020603050405020304" charset="0"/>
                          <a:sym typeface="+mn-ea"/>
                        </a:rPr>
                        <a:t>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密度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g/cm3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1.04±0.02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拉伸强度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750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断裂伸长率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%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2.5↑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弯曲模量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55000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1200↑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  IZOD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冲击强度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(23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℃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)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D-256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Kg*cm/cm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9↑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热变形温度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D-648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zh-CN" sz="800" dirty="0">
                          <a:latin typeface="宋体" panose="02010600030101010101" pitchFamily="2" charset="-122"/>
                        </a:rPr>
                        <a:t>℃</a:t>
                      </a:r>
                      <a:endParaRPr lang="zh-CN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  <a:sym typeface="+mn-ea"/>
                        </a:rPr>
                        <a:t>105</a:t>
                      </a:r>
                      <a:r>
                        <a:rPr lang="en-US" altLang="zh-CN" sz="800" dirty="0" smtClean="0">
                          <a:latin typeface="Times New Roman" panose="02020603050405020304" charset="0"/>
                          <a:sym typeface="+mn-ea"/>
                        </a:rPr>
                        <a:t>↑</a:t>
                      </a:r>
                      <a:endParaRPr lang="en-US" altLang="zh-CN" sz="800" dirty="0" smtClean="0">
                        <a:latin typeface="Times New Roman" panose="0202060305040502030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8" name="组合 7"/>
          <p:cNvGrpSpPr/>
          <p:nvPr/>
        </p:nvGrpSpPr>
        <p:grpSpPr>
          <a:xfrm rot="0">
            <a:off x="360680" y="1233805"/>
            <a:ext cx="1855470" cy="1911985"/>
            <a:chOff x="2145" y="2122"/>
            <a:chExt cx="2396" cy="2395"/>
          </a:xfrm>
        </p:grpSpPr>
        <p:grpSp>
          <p:nvGrpSpPr>
            <p:cNvPr id="39" name="组合 38"/>
            <p:cNvGrpSpPr/>
            <p:nvPr/>
          </p:nvGrpSpPr>
          <p:grpSpPr>
            <a:xfrm>
              <a:off x="2145" y="2122"/>
              <a:ext cx="2396" cy="239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同心圆 39"/>
              <p:cNvSpPr/>
              <p:nvPr>
                <p:custDataLst>
                  <p:tags r:id="rId20"/>
                </p:custDataLst>
              </p:nvPr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algn="ctr" defTabSz="914400">
                  <a:defRPr/>
                </a:pPr>
                <a:endParaRPr lang="zh-CN" altLang="en-US" sz="1800" kern="0">
                  <a:solidFill>
                    <a:schemeClr val="tx1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椭圆 40"/>
              <p:cNvSpPr/>
              <p:nvPr>
                <p:custDataLst>
                  <p:tags r:id="rId21"/>
                </p:custDataLst>
              </p:nvPr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algn="ctr" defTabSz="914400">
                  <a:defRPr/>
                </a:pPr>
                <a:endParaRPr lang="zh-CN" altLang="en-US" sz="1800" kern="0">
                  <a:solidFill>
                    <a:schemeClr val="tx1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3" name="椭圆 42"/>
            <p:cNvSpPr/>
            <p:nvPr>
              <p:custDataLst>
                <p:tags r:id="rId22"/>
              </p:custDataLst>
            </p:nvPr>
          </p:nvSpPr>
          <p:spPr>
            <a:xfrm>
              <a:off x="2324" y="2288"/>
              <a:ext cx="2039" cy="20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pic>
        <p:nvPicPr>
          <p:cNvPr id="7" name="图片 6" descr="1710460881330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5400000">
            <a:off x="1164590" y="1393190"/>
            <a:ext cx="243205" cy="14484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thruBlk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134214" cy="385763"/>
            <a:chOff x="849" y="1423"/>
            <a:chExt cx="178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前端框架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 PP+LGF30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较高的流长比，优异的机械性能。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优异的耐热性及钢性。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en-US" altLang="zh-CN" sz="1000" b="1" dirty="0" smtClean="0">
                <a:latin typeface="+mn-ea"/>
                <a:sym typeface="+mn-ea"/>
              </a:rPr>
              <a:t>耐疲劳性能优良</a:t>
            </a:r>
            <a:r>
              <a:rPr kumimoji="1" lang="zh-CN" altLang="en-US" sz="1000" b="1" dirty="0" smtClean="0">
                <a:latin typeface="+mn-ea"/>
                <a:ea typeface="宋体" panose="02010600030101010101" pitchFamily="2" charset="-122"/>
                <a:sym typeface="+mn-ea"/>
              </a:rPr>
              <a:t>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优异的尺寸稳定性。</a:t>
            </a:r>
            <a:endParaRPr kumimoji="1" lang="zh-CN" altLang="en-US" sz="1000" b="1" dirty="0" smtClean="0">
              <a:latin typeface="+mn-ea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2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3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4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39750" y="4237673"/>
            <a:ext cx="5311140" cy="15367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长安（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CS75 2018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年供货）</a:t>
            </a:r>
            <a:endParaRPr lang="zh-CN" altLang="en-US" sz="1000" b="1" dirty="0" smtClean="0">
              <a:latin typeface="Times New Roman" panose="0202060305040502030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graphicFrame>
        <p:nvGraphicFramePr>
          <p:cNvPr id="25" name="表格 24"/>
          <p:cNvGraphicFramePr/>
          <p:nvPr>
            <p:custDataLst>
              <p:tags r:id="rId19"/>
            </p:custDataLst>
          </p:nvPr>
        </p:nvGraphicFramePr>
        <p:xfrm>
          <a:off x="6222365" y="1347470"/>
          <a:ext cx="2326640" cy="3371850"/>
        </p:xfrm>
        <a:graphic>
          <a:graphicData uri="http://schemas.openxmlformats.org/drawingml/2006/table">
            <a:tbl>
              <a:tblPr/>
              <a:tblGrid>
                <a:gridCol w="581660"/>
                <a:gridCol w="581660"/>
                <a:gridCol w="581660"/>
                <a:gridCol w="581660"/>
              </a:tblGrid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试验项目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试验方法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单位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PP+LGF30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密度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g/cm3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1.06±0.02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拉伸强度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1050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断裂伸长率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%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  <a:sym typeface="+mn-ea"/>
                        </a:rPr>
                        <a:t>-</a:t>
                      </a:r>
                      <a:endParaRPr lang="en-US" altLang="zh-CN" sz="800" dirty="0">
                        <a:latin typeface="Times New Roman" panose="0202060305040502030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弯曲模量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60000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1350↑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  IZOD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冲击强度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(23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℃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)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D-256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Kg*cm/cm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20↑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洛氏硬度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D-785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R Scale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  <a:sym typeface="+mn-ea"/>
                        </a:rPr>
                        <a:t>110↑</a:t>
                      </a:r>
                      <a:endParaRPr lang="en-US" altLang="zh-CN" sz="800" dirty="0" smtClean="0">
                        <a:latin typeface="Times New Roman" panose="0202060305040502030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热变形温度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D-648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zh-CN" sz="800" dirty="0">
                          <a:latin typeface="宋体" panose="02010600030101010101" pitchFamily="2" charset="-122"/>
                        </a:rPr>
                        <a:t>℃</a:t>
                      </a:r>
                      <a:endParaRPr lang="zh-CN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  <a:sym typeface="+mn-ea"/>
                        </a:rPr>
                        <a:t>160↑</a:t>
                      </a:r>
                      <a:endParaRPr lang="en-US" altLang="zh-CN" sz="800" dirty="0" smtClean="0">
                        <a:latin typeface="Times New Roman" panose="0202060305040502030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360680" y="1233805"/>
            <a:ext cx="1855470" cy="1911350"/>
            <a:chOff x="568" y="1943"/>
            <a:chExt cx="2922" cy="3010"/>
          </a:xfrm>
        </p:grpSpPr>
        <p:grpSp>
          <p:nvGrpSpPr>
            <p:cNvPr id="8" name="组合 7"/>
            <p:cNvGrpSpPr/>
            <p:nvPr/>
          </p:nvGrpSpPr>
          <p:grpSpPr>
            <a:xfrm rot="0">
              <a:off x="568" y="1943"/>
              <a:ext cx="2922" cy="3011"/>
              <a:chOff x="2145" y="2122"/>
              <a:chExt cx="2396" cy="2395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2145" y="2122"/>
                <a:ext cx="2396" cy="239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40" name="同心圆 39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1" name="椭圆 40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392112" y="760412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3" name="椭圆 42"/>
              <p:cNvSpPr/>
              <p:nvPr>
                <p:custDataLst>
                  <p:tags r:id="rId22"/>
                </p:custDataLst>
              </p:nvPr>
            </p:nvSpPr>
            <p:spPr>
              <a:xfrm>
                <a:off x="2324" y="2288"/>
                <a:ext cx="2039" cy="20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19" name="图片 18" descr="图片13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4">
              <a:clrChange>
                <a:clrFrom>
                  <a:srgbClr val="FEFEFE">
                    <a:alpha val="100000"/>
                  </a:srgbClr>
                </a:clrFrom>
                <a:clrTo>
                  <a:srgbClr val="FEFEFE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63" y="2916"/>
              <a:ext cx="2128" cy="126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134214" cy="385763"/>
            <a:chOff x="849" y="1423"/>
            <a:chExt cx="178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空调壳体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 PP+20%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滑石粉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极好的流动性</a:t>
            </a:r>
            <a:r>
              <a:rPr kumimoji="1" lang="en-US" altLang="zh-CN" sz="1000" b="1" dirty="0" smtClean="0">
                <a:latin typeface="+mn-ea"/>
                <a:sym typeface="+mn-ea"/>
              </a:rPr>
              <a:t>, </a:t>
            </a:r>
            <a:r>
              <a:rPr kumimoji="1" lang="zh-CN" altLang="en-US" sz="1000" b="1" dirty="0" smtClean="0">
                <a:latin typeface="+mn-ea"/>
                <a:sym typeface="+mn-ea"/>
              </a:rPr>
              <a:t>制件表面光泽度高，</a:t>
            </a:r>
            <a:r>
              <a:rPr kumimoji="1" lang="zh-CN" altLang="en-US" sz="1000" dirty="0" smtClean="0">
                <a:latin typeface="+mn-ea"/>
                <a:sym typeface="+mn-ea"/>
              </a:rPr>
              <a:t>良好</a:t>
            </a:r>
            <a:r>
              <a:rPr kumimoji="1" lang="zh-CN" altLang="en-US" sz="1000" b="1" dirty="0" smtClean="0">
                <a:latin typeface="+mn-ea"/>
                <a:sym typeface="+mn-ea"/>
              </a:rPr>
              <a:t>的熔接强度。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优异成形效率。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优异的尺寸稳定性。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</a:rPr>
              <a:t>低气味性。</a:t>
            </a:r>
            <a:endParaRPr kumimoji="1" lang="zh-CN" altLang="en-US" sz="1000" b="1" dirty="0" smtClean="0">
              <a:latin typeface="+mn-ea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2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3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4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39750" y="3981133"/>
            <a:ext cx="5311140" cy="66675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哈佛</a:t>
            </a:r>
            <a:r>
              <a:rPr lang="en-US" altLang="zh-CN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 H6 H9 F7  </a:t>
            </a:r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空调调节器壳体</a:t>
            </a:r>
            <a:endParaRPr lang="zh-CN" altLang="en-US" sz="1000" b="1" dirty="0">
              <a:latin typeface="Times New Roman" panose="02020603050405020304" charset="0"/>
              <a:ea typeface="宋体" panose="02010600030101010101" pitchFamily="2" charset="-122"/>
            </a:endParaRPr>
          </a:p>
          <a:p>
            <a:pPr fontAlgn="ctr"/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长安</a:t>
            </a:r>
            <a:r>
              <a:rPr lang="en-US" altLang="zh-CN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CS35  </a:t>
            </a:r>
            <a:endParaRPr lang="en-US" altLang="zh-CN" sz="1000" b="1" dirty="0">
              <a:latin typeface="Times New Roman" panose="02020603050405020304" charset="0"/>
              <a:ea typeface="宋体" panose="02010600030101010101" pitchFamily="2" charset="-122"/>
            </a:endParaRPr>
          </a:p>
          <a:p>
            <a:pPr fontAlgn="ctr"/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吉利星锐</a:t>
            </a:r>
            <a:endParaRPr lang="zh-CN" altLang="en-US" sz="1000" b="1" dirty="0" smtClean="0">
              <a:latin typeface="Times New Roman" panose="0202060305040502030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graphicFrame>
        <p:nvGraphicFramePr>
          <p:cNvPr id="25" name="表格 24"/>
          <p:cNvGraphicFramePr/>
          <p:nvPr>
            <p:custDataLst>
              <p:tags r:id="rId19"/>
            </p:custDataLst>
          </p:nvPr>
        </p:nvGraphicFramePr>
        <p:xfrm>
          <a:off x="6222365" y="1347470"/>
          <a:ext cx="2326640" cy="3371850"/>
        </p:xfrm>
        <a:graphic>
          <a:graphicData uri="http://schemas.openxmlformats.org/drawingml/2006/table">
            <a:tbl>
              <a:tblPr/>
              <a:tblGrid>
                <a:gridCol w="581660"/>
                <a:gridCol w="581660"/>
                <a:gridCol w="581660"/>
                <a:gridCol w="581660"/>
              </a:tblGrid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试验项目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试验方法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单位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PP-TD20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熔融指数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D-1238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g/10min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12.0</a:t>
                      </a:r>
                      <a:r>
                        <a:rPr lang="en-US" altLang="zh-CN" sz="800" dirty="0">
                          <a:latin typeface="Times New Roman" panose="02020603050405020304" charset="0"/>
                          <a:sym typeface="+mn-ea"/>
                        </a:rPr>
                        <a:t>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密度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g/cm3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1.04±0.02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拉伸强度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300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断裂伸长率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%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20↑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弯曲模量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27000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490↑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  IZOD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冲击强度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(23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℃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)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D-256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Kg*cm/cm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6↑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洛氏硬度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D-785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R Scale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-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8" name="组合 7"/>
          <p:cNvGrpSpPr/>
          <p:nvPr/>
        </p:nvGrpSpPr>
        <p:grpSpPr>
          <a:xfrm rot="0">
            <a:off x="360680" y="1233805"/>
            <a:ext cx="1855470" cy="1911985"/>
            <a:chOff x="2145" y="2122"/>
            <a:chExt cx="2396" cy="2395"/>
          </a:xfrm>
        </p:grpSpPr>
        <p:grpSp>
          <p:nvGrpSpPr>
            <p:cNvPr id="39" name="组合 38"/>
            <p:cNvGrpSpPr/>
            <p:nvPr/>
          </p:nvGrpSpPr>
          <p:grpSpPr>
            <a:xfrm>
              <a:off x="2145" y="2122"/>
              <a:ext cx="2396" cy="239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同心圆 39"/>
              <p:cNvSpPr/>
              <p:nvPr>
                <p:custDataLst>
                  <p:tags r:id="rId20"/>
                </p:custDataLst>
              </p:nvPr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algn="ctr" defTabSz="914400">
                  <a:defRPr/>
                </a:pPr>
                <a:endParaRPr lang="zh-CN" altLang="en-US" sz="1800" kern="0">
                  <a:solidFill>
                    <a:schemeClr val="tx1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椭圆 40"/>
              <p:cNvSpPr/>
              <p:nvPr>
                <p:custDataLst>
                  <p:tags r:id="rId21"/>
                </p:custDataLst>
              </p:nvPr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algn="ctr" defTabSz="914400">
                  <a:defRPr/>
                </a:pPr>
                <a:endParaRPr lang="zh-CN" altLang="en-US" sz="1800" kern="0">
                  <a:solidFill>
                    <a:schemeClr val="tx1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3" name="椭圆 42"/>
            <p:cNvSpPr/>
            <p:nvPr>
              <p:custDataLst>
                <p:tags r:id="rId22"/>
              </p:custDataLst>
            </p:nvPr>
          </p:nvSpPr>
          <p:spPr>
            <a:xfrm>
              <a:off x="2324" y="2288"/>
              <a:ext cx="2039" cy="20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pic>
        <p:nvPicPr>
          <p:cNvPr id="29" name="图片 28" descr="1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707390" y="1658620"/>
            <a:ext cx="1099185" cy="1177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thruBlk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134214" cy="385763"/>
            <a:chOff x="849" y="1423"/>
            <a:chExt cx="178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风门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 PP</a:t>
            </a:r>
            <a:r>
              <a:rPr 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-TD40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极好的流动性，及耐疲劳性能。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优异的耐热效果。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优异的尺寸稳定性。</a:t>
            </a:r>
            <a:endParaRPr kumimoji="1" lang="zh-CN" altLang="en-US" sz="1000" b="1" dirty="0" smtClean="0">
              <a:latin typeface="+mn-ea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2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3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4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39750" y="4237673"/>
            <a:ext cx="5311140" cy="15367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altLang="en-US" sz="1000" b="1" dirty="0">
                <a:latin typeface="Times New Roman" panose="02020603050405020304" charset="0"/>
                <a:sym typeface="+mn-ea"/>
              </a:rPr>
              <a:t>一汽红旗</a:t>
            </a:r>
            <a:r>
              <a:rPr lang="en-US" altLang="zh-CN" sz="1000" b="1" dirty="0">
                <a:latin typeface="Times New Roman" panose="02020603050405020304" charset="0"/>
                <a:sym typeface="+mn-ea"/>
              </a:rPr>
              <a:t>H5/HS5/H9</a:t>
            </a:r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等</a:t>
            </a:r>
            <a:r>
              <a:rPr lang="zh-CN" altLang="en-US" sz="1000" b="1" dirty="0">
                <a:latin typeface="Times New Roman" panose="02020603050405020304" charset="0"/>
                <a:sym typeface="+mn-ea"/>
              </a:rPr>
              <a:t>（ </a:t>
            </a:r>
            <a:r>
              <a:rPr lang="en-US" altLang="zh-CN" sz="1000" b="1" dirty="0">
                <a:latin typeface="Times New Roman" panose="02020603050405020304" charset="0"/>
                <a:sym typeface="+mn-ea"/>
              </a:rPr>
              <a:t>2020</a:t>
            </a:r>
            <a:r>
              <a:rPr lang="zh-CN" altLang="en-US" sz="1000" b="1" dirty="0">
                <a:latin typeface="Times New Roman" panose="02020603050405020304" charset="0"/>
                <a:sym typeface="+mn-ea"/>
              </a:rPr>
              <a:t>年供货）</a:t>
            </a:r>
            <a:endParaRPr lang="zh-CN" altLang="en-US" sz="1000" b="1" dirty="0" smtClean="0">
              <a:latin typeface="Times New Roman" panose="0202060305040502030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graphicFrame>
        <p:nvGraphicFramePr>
          <p:cNvPr id="25" name="表格 24"/>
          <p:cNvGraphicFramePr/>
          <p:nvPr>
            <p:custDataLst>
              <p:tags r:id="rId19"/>
            </p:custDataLst>
          </p:nvPr>
        </p:nvGraphicFramePr>
        <p:xfrm>
          <a:off x="6222365" y="1347470"/>
          <a:ext cx="2326640" cy="3371850"/>
        </p:xfrm>
        <a:graphic>
          <a:graphicData uri="http://schemas.openxmlformats.org/drawingml/2006/table">
            <a:tbl>
              <a:tblPr/>
              <a:tblGrid>
                <a:gridCol w="581660"/>
                <a:gridCol w="581660"/>
                <a:gridCol w="581660"/>
                <a:gridCol w="581660"/>
              </a:tblGrid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试验项目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试验方法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单位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PP-PD40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熔融指数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D-1238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g/10min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  <a:sym typeface="+mn-ea"/>
                        </a:rPr>
                        <a:t>5</a:t>
                      </a:r>
                      <a:r>
                        <a:rPr lang="en-US" altLang="zh-CN" sz="800" dirty="0">
                          <a:latin typeface="Times New Roman" panose="02020603050405020304" charset="0"/>
                          <a:sym typeface="+mn-ea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密度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g/cm3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1.28±0.02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拉伸强度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450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断裂伸长率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%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  <a:sym typeface="+mn-ea"/>
                        </a:rPr>
                        <a:t>-</a:t>
                      </a:r>
                      <a:endParaRPr lang="en-US" altLang="zh-CN" sz="800" dirty="0">
                        <a:latin typeface="Times New Roman" panose="0202060305040502030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弯曲模量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75000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750↑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  IZOD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冲击强度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(23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℃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)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D-256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Kg*cm/cm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3.5↑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洛氏硬度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D-785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R Scale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-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8" name="组合 7"/>
          <p:cNvGrpSpPr/>
          <p:nvPr/>
        </p:nvGrpSpPr>
        <p:grpSpPr>
          <a:xfrm rot="0">
            <a:off x="360680" y="1233805"/>
            <a:ext cx="1855470" cy="1911985"/>
            <a:chOff x="2145" y="2122"/>
            <a:chExt cx="2396" cy="2395"/>
          </a:xfrm>
        </p:grpSpPr>
        <p:grpSp>
          <p:nvGrpSpPr>
            <p:cNvPr id="39" name="组合 38"/>
            <p:cNvGrpSpPr/>
            <p:nvPr/>
          </p:nvGrpSpPr>
          <p:grpSpPr>
            <a:xfrm>
              <a:off x="2145" y="2122"/>
              <a:ext cx="2396" cy="239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同心圆 39"/>
              <p:cNvSpPr/>
              <p:nvPr>
                <p:custDataLst>
                  <p:tags r:id="rId20"/>
                </p:custDataLst>
              </p:nvPr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algn="ctr" defTabSz="914400">
                  <a:defRPr/>
                </a:pPr>
                <a:endParaRPr lang="zh-CN" altLang="en-US" sz="1800" kern="0">
                  <a:solidFill>
                    <a:schemeClr val="tx1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椭圆 40"/>
              <p:cNvSpPr/>
              <p:nvPr>
                <p:custDataLst>
                  <p:tags r:id="rId21"/>
                </p:custDataLst>
              </p:nvPr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p>
                <a:pPr algn="ctr" defTabSz="914400">
                  <a:defRPr/>
                </a:pPr>
                <a:endParaRPr lang="zh-CN" altLang="en-US" sz="1800" kern="0">
                  <a:solidFill>
                    <a:schemeClr val="tx1">
                      <a:lumMod val="75000"/>
                    </a:schemeClr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3" name="椭圆 42"/>
            <p:cNvSpPr/>
            <p:nvPr>
              <p:custDataLst>
                <p:tags r:id="rId22"/>
              </p:custDataLst>
            </p:nvPr>
          </p:nvSpPr>
          <p:spPr>
            <a:xfrm>
              <a:off x="2324" y="2288"/>
              <a:ext cx="2039" cy="20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</a:schemeClr>
                </a:solidFill>
              </a:endParaRPr>
            </a:p>
          </p:txBody>
        </p:sp>
      </p:grpSp>
      <p:pic>
        <p:nvPicPr>
          <p:cNvPr id="7" name="图片 6" descr="座椅固定座2 (7)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/>
          <a:stretch>
            <a:fillRect/>
          </a:stretch>
        </p:blipFill>
        <p:spPr>
          <a:xfrm rot="5400000">
            <a:off x="746760" y="1662430"/>
            <a:ext cx="1003935" cy="1152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134214" cy="385763"/>
            <a:chOff x="849" y="1423"/>
            <a:chExt cx="178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门板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 PP+20%</a:t>
            </a: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滑石粉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 algn="l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极好的流动性, 及耐刮擦性能，耐候性佳。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优异的抗翘曲性。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优异的尺寸稳定性。</a:t>
            </a:r>
            <a:endParaRPr kumimoji="1" lang="zh-CN" altLang="en-US" sz="1000" b="1" dirty="0" smtClean="0">
              <a:latin typeface="+mn-ea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2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3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4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39750" y="4237673"/>
            <a:ext cx="5311140" cy="15367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altLang="en-US" sz="1000" b="1" dirty="0">
                <a:latin typeface="Times New Roman" panose="02020603050405020304" charset="0"/>
                <a:sym typeface="+mn-ea"/>
              </a:rPr>
              <a:t>一汽解放门板（ </a:t>
            </a:r>
            <a:r>
              <a:rPr lang="en-US" altLang="zh-CN" sz="1000" b="1" dirty="0">
                <a:latin typeface="Times New Roman" panose="02020603050405020304" charset="0"/>
                <a:sym typeface="+mn-ea"/>
              </a:rPr>
              <a:t>2019</a:t>
            </a:r>
            <a:r>
              <a:rPr lang="zh-CN" altLang="en-US" sz="1000" b="1" dirty="0">
                <a:latin typeface="Times New Roman" panose="02020603050405020304" charset="0"/>
                <a:sym typeface="+mn-ea"/>
              </a:rPr>
              <a:t>年供货）</a:t>
            </a:r>
            <a:endParaRPr lang="zh-CN" altLang="en-US" sz="1000" b="1" dirty="0" smtClean="0">
              <a:latin typeface="Times New Roman" panose="0202060305040502030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graphicFrame>
        <p:nvGraphicFramePr>
          <p:cNvPr id="25" name="表格 24"/>
          <p:cNvGraphicFramePr/>
          <p:nvPr>
            <p:custDataLst>
              <p:tags r:id="rId19"/>
            </p:custDataLst>
          </p:nvPr>
        </p:nvGraphicFramePr>
        <p:xfrm>
          <a:off x="6222365" y="1347470"/>
          <a:ext cx="2326640" cy="3371850"/>
        </p:xfrm>
        <a:graphic>
          <a:graphicData uri="http://schemas.openxmlformats.org/drawingml/2006/table">
            <a:tbl>
              <a:tblPr/>
              <a:tblGrid>
                <a:gridCol w="581660"/>
                <a:gridCol w="581660"/>
                <a:gridCol w="581660"/>
                <a:gridCol w="581660"/>
              </a:tblGrid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试验项目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试验方法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单位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PP-TD20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熔融指数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D-1238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g/10min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  <a:sym typeface="+mn-ea"/>
                        </a:rPr>
                        <a:t>30.0↑</a:t>
                      </a:r>
                      <a:endParaRPr lang="en-US" altLang="zh-CN" sz="800" dirty="0" smtClean="0">
                        <a:latin typeface="Times New Roman" panose="0202060305040502030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密度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g/cm3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1.06±0.02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拉伸强度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220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断裂伸长率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%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30↑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弯曲模量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20000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300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  IZOD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冲击强度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(23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℃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)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D-256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Kg*cm/cm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12↑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洛氏硬度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D-785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R Scale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-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7" name="组合 26"/>
          <p:cNvGrpSpPr/>
          <p:nvPr/>
        </p:nvGrpSpPr>
        <p:grpSpPr>
          <a:xfrm>
            <a:off x="360680" y="1233805"/>
            <a:ext cx="1855470" cy="1911350"/>
            <a:chOff x="568" y="1943"/>
            <a:chExt cx="2922" cy="3010"/>
          </a:xfrm>
        </p:grpSpPr>
        <p:grpSp>
          <p:nvGrpSpPr>
            <p:cNvPr id="8" name="组合 7"/>
            <p:cNvGrpSpPr/>
            <p:nvPr/>
          </p:nvGrpSpPr>
          <p:grpSpPr>
            <a:xfrm rot="0">
              <a:off x="568" y="1943"/>
              <a:ext cx="2922" cy="3011"/>
              <a:chOff x="2145" y="2122"/>
              <a:chExt cx="2396" cy="2395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2145" y="2122"/>
                <a:ext cx="2396" cy="239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40" name="同心圆 39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1" name="椭圆 40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392112" y="760412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3" name="椭圆 42"/>
              <p:cNvSpPr/>
              <p:nvPr>
                <p:custDataLst>
                  <p:tags r:id="rId22"/>
                </p:custDataLst>
              </p:nvPr>
            </p:nvSpPr>
            <p:spPr>
              <a:xfrm>
                <a:off x="2324" y="2288"/>
                <a:ext cx="2039" cy="20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7" name="图片 6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4"/>
            <a:stretch>
              <a:fillRect/>
            </a:stretch>
          </p:blipFill>
          <p:spPr>
            <a:xfrm>
              <a:off x="1076" y="2763"/>
              <a:ext cx="1746" cy="162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223122" cy="385763"/>
            <a:chOff x="849" y="1423"/>
            <a:chExt cx="192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92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772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座椅侧护板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 PP</a:t>
            </a:r>
            <a:r>
              <a:rPr 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/PE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极好的流动性及抗刮擦性能。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优异的抗翘曲性。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优异的尺寸稳定性。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</a:rPr>
              <a:t>低气味性。</a:t>
            </a:r>
            <a:endParaRPr kumimoji="1" lang="en-US" altLang="zh-CN" sz="1000" b="1" dirty="0" smtClean="0">
              <a:latin typeface="+mn-ea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2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3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4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39750" y="4237673"/>
            <a:ext cx="5311140" cy="15367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altLang="en-US" sz="1000" b="1" dirty="0">
                <a:latin typeface="Times New Roman" panose="02020603050405020304" charset="0"/>
                <a:sym typeface="+mn-ea"/>
              </a:rPr>
              <a:t>一汽大众B main车型（</a:t>
            </a:r>
            <a:r>
              <a:rPr lang="en-US" altLang="zh-CN" sz="1000" b="1" dirty="0">
                <a:latin typeface="Times New Roman" panose="02020603050405020304" charset="0"/>
                <a:sym typeface="+mn-ea"/>
              </a:rPr>
              <a:t>2022</a:t>
            </a:r>
            <a:r>
              <a:rPr lang="zh-CN" altLang="en-US" sz="1000" b="1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年供货</a:t>
            </a:r>
            <a:endParaRPr lang="zh-CN" altLang="en-US" sz="1000" b="1" dirty="0" smtClean="0">
              <a:latin typeface="Times New Roman" panose="0202060305040502030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graphicFrame>
        <p:nvGraphicFramePr>
          <p:cNvPr id="25" name="表格 24"/>
          <p:cNvGraphicFramePr/>
          <p:nvPr>
            <p:custDataLst>
              <p:tags r:id="rId19"/>
            </p:custDataLst>
          </p:nvPr>
        </p:nvGraphicFramePr>
        <p:xfrm>
          <a:off x="6222365" y="1347470"/>
          <a:ext cx="2326640" cy="3371850"/>
        </p:xfrm>
        <a:graphic>
          <a:graphicData uri="http://schemas.openxmlformats.org/drawingml/2006/table">
            <a:tbl>
              <a:tblPr/>
              <a:tblGrid>
                <a:gridCol w="581660"/>
                <a:gridCol w="581660"/>
                <a:gridCol w="581660"/>
                <a:gridCol w="581660"/>
              </a:tblGrid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试验项目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试验方法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单位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PP/PE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熔融指数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D-1238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g/10min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  <a:sym typeface="+mn-ea"/>
                        </a:rPr>
                        <a:t>25.0</a:t>
                      </a:r>
                      <a:r>
                        <a:rPr lang="en-US" altLang="zh-CN" sz="800" dirty="0">
                          <a:latin typeface="Times New Roman" panose="02020603050405020304" charset="0"/>
                          <a:sym typeface="+mn-ea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密度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g/cm3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0.91±0.02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拉伸强度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220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断裂伸长率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%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100↑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弯曲模量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10000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300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  IZOD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冲击强度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(23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℃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)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D-256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Kg*cm/cm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12↑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洛氏硬度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D-785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R Scale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-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4" name="组合 23"/>
          <p:cNvGrpSpPr/>
          <p:nvPr/>
        </p:nvGrpSpPr>
        <p:grpSpPr>
          <a:xfrm>
            <a:off x="360680" y="1233805"/>
            <a:ext cx="1855470" cy="1911350"/>
            <a:chOff x="568" y="1943"/>
            <a:chExt cx="2922" cy="3010"/>
          </a:xfrm>
        </p:grpSpPr>
        <p:grpSp>
          <p:nvGrpSpPr>
            <p:cNvPr id="8" name="组合 7"/>
            <p:cNvGrpSpPr/>
            <p:nvPr/>
          </p:nvGrpSpPr>
          <p:grpSpPr>
            <a:xfrm rot="0">
              <a:off x="568" y="1943"/>
              <a:ext cx="2922" cy="3011"/>
              <a:chOff x="2145" y="2122"/>
              <a:chExt cx="2396" cy="2395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2145" y="2122"/>
                <a:ext cx="2396" cy="239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40" name="同心圆 39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1" name="椭圆 40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392112" y="760412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3" name="椭圆 42"/>
              <p:cNvSpPr/>
              <p:nvPr>
                <p:custDataLst>
                  <p:tags r:id="rId22"/>
                </p:custDataLst>
              </p:nvPr>
            </p:nvSpPr>
            <p:spPr>
              <a:xfrm>
                <a:off x="2324" y="2288"/>
                <a:ext cx="2039" cy="20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19" name="图片 18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4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49" y="2950"/>
              <a:ext cx="2214" cy="107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223122" cy="385763"/>
            <a:chOff x="849" y="1423"/>
            <a:chExt cx="192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92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772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仪表板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 PP/PE-TD20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该料具有耐热性、耐寒性优异。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该料具有优异的刚韧平衡性，即在保证优异的韧性下其刚性也较高。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极好的流动性</a:t>
            </a:r>
            <a:r>
              <a:rPr kumimoji="1" lang="en-US" altLang="zh-CN" sz="1000" b="1" dirty="0" smtClean="0">
                <a:latin typeface="+mn-ea"/>
                <a:sym typeface="+mn-ea"/>
              </a:rPr>
              <a:t>, </a:t>
            </a:r>
            <a:r>
              <a:rPr kumimoji="1" lang="zh-CN" altLang="en-US" sz="1000" b="1" dirty="0" smtClean="0">
                <a:latin typeface="+mn-ea"/>
                <a:ea typeface="宋体" panose="02010600030101010101" pitchFamily="2" charset="-122"/>
                <a:sym typeface="+mn-ea"/>
              </a:rPr>
              <a:t>及</a:t>
            </a:r>
            <a:r>
              <a:rPr kumimoji="1" lang="zh-CN" altLang="en-US" sz="1000" b="1" dirty="0" smtClean="0">
                <a:latin typeface="+mn-ea"/>
                <a:sym typeface="+mn-ea"/>
              </a:rPr>
              <a:t>优异的尺寸稳定性。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优异的耐刮擦性、低气味性。</a:t>
            </a:r>
            <a:endParaRPr kumimoji="1" lang="zh-CN" altLang="en-US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endParaRPr kumimoji="1" lang="en-US" altLang="zh-CN" sz="1000" b="1" dirty="0" smtClean="0">
              <a:latin typeface="+mn-ea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2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3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4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39750" y="4109403"/>
            <a:ext cx="5311140" cy="41021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现代（悦纳 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2016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年供货，格越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2017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年供货）</a:t>
            </a:r>
            <a:endParaRPr lang="en-US" altLang="zh-CN" sz="1000" b="1" dirty="0" smtClean="0">
              <a:latin typeface="Times New Roman" panose="02020603050405020304" charset="0"/>
            </a:endParaRPr>
          </a:p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起亚（焕驰 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2016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年供货）</a:t>
            </a:r>
            <a:endParaRPr lang="zh-CN" altLang="en-US" sz="1000" b="1" dirty="0" smtClean="0">
              <a:latin typeface="Times New Roman" panose="0202060305040502030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graphicFrame>
        <p:nvGraphicFramePr>
          <p:cNvPr id="25" name="表格 24"/>
          <p:cNvGraphicFramePr/>
          <p:nvPr>
            <p:custDataLst>
              <p:tags r:id="rId19"/>
            </p:custDataLst>
          </p:nvPr>
        </p:nvGraphicFramePr>
        <p:xfrm>
          <a:off x="6222365" y="1347470"/>
          <a:ext cx="2326640" cy="3371850"/>
        </p:xfrm>
        <a:graphic>
          <a:graphicData uri="http://schemas.openxmlformats.org/drawingml/2006/table">
            <a:tbl>
              <a:tblPr/>
              <a:tblGrid>
                <a:gridCol w="581660"/>
                <a:gridCol w="581660"/>
                <a:gridCol w="581660"/>
                <a:gridCol w="581660"/>
              </a:tblGrid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试验项目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试验方法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单位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PP/PE-TD20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熔融指数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D-1238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g/10min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25.0</a:t>
                      </a:r>
                      <a:r>
                        <a:rPr lang="en-US" altLang="zh-CN" sz="800" dirty="0">
                          <a:latin typeface="Times New Roman" panose="02020603050405020304" charset="0"/>
                          <a:sym typeface="+mn-ea"/>
                        </a:rPr>
                        <a:t>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密度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g/cm3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1.04±0.02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拉伸强度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200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断裂伸长率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%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80↑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弯曲模量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18000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300</a:t>
                      </a:r>
                      <a:r>
                        <a:rPr lang="en-US" altLang="zh-CN" sz="800" dirty="0">
                          <a:latin typeface="Times New Roman" panose="02020603050405020304" charset="0"/>
                        </a:rPr>
                        <a:t>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  IZOD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冲击强度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(23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℃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)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D-256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Kg*cm/cm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30↑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洛氏硬度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D-785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R Scale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-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6" name="组合 25"/>
          <p:cNvGrpSpPr/>
          <p:nvPr/>
        </p:nvGrpSpPr>
        <p:grpSpPr>
          <a:xfrm>
            <a:off x="360680" y="1233805"/>
            <a:ext cx="1855470" cy="1911350"/>
            <a:chOff x="568" y="1943"/>
            <a:chExt cx="2922" cy="3010"/>
          </a:xfrm>
        </p:grpSpPr>
        <p:grpSp>
          <p:nvGrpSpPr>
            <p:cNvPr id="8" name="组合 7"/>
            <p:cNvGrpSpPr/>
            <p:nvPr/>
          </p:nvGrpSpPr>
          <p:grpSpPr>
            <a:xfrm rot="0">
              <a:off x="568" y="1943"/>
              <a:ext cx="2922" cy="3011"/>
              <a:chOff x="2145" y="2122"/>
              <a:chExt cx="2396" cy="2395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2145" y="2122"/>
                <a:ext cx="2396" cy="239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40" name="同心圆 39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1" name="椭圆 40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392112" y="760412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3" name="椭圆 42"/>
              <p:cNvSpPr/>
              <p:nvPr>
                <p:custDataLst>
                  <p:tags r:id="rId22"/>
                </p:custDataLst>
              </p:nvPr>
            </p:nvSpPr>
            <p:spPr>
              <a:xfrm>
                <a:off x="2324" y="2288"/>
                <a:ext cx="2039" cy="20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19" name="图片 18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4"/>
            <a:stretch>
              <a:fillRect/>
            </a:stretch>
          </p:blipFill>
          <p:spPr>
            <a:xfrm>
              <a:off x="874" y="2976"/>
              <a:ext cx="2296" cy="95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223122" cy="385763"/>
            <a:chOff x="849" y="1423"/>
            <a:chExt cx="192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92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772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保险杠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9" name="Text Box 1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56485" y="1167130"/>
            <a:ext cx="3725545" cy="206883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no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材料规格</a:t>
            </a:r>
            <a:r>
              <a:rPr lang="en-US" altLang="ko-KR" sz="1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: PP+EPDM-TD20</a:t>
            </a:r>
            <a:endParaRPr kumimoji="1"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该料具有耐热性、耐寒性优异。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该料具有优异的刚韧平衡性，即在保证优异的韧性下其刚性也较高。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极好的流动性</a:t>
            </a:r>
            <a:r>
              <a:rPr kumimoji="1" lang="en-US" altLang="zh-CN" sz="1000" b="1" dirty="0" smtClean="0">
                <a:latin typeface="+mn-ea"/>
                <a:sym typeface="+mn-ea"/>
              </a:rPr>
              <a:t>, </a:t>
            </a:r>
            <a:r>
              <a:rPr kumimoji="1" lang="zh-CN" altLang="en-US" sz="1000" b="1" dirty="0" smtClean="0">
                <a:latin typeface="+mn-ea"/>
                <a:sym typeface="+mn-ea"/>
              </a:rPr>
              <a:t>制件表面光泽度高。</a:t>
            </a:r>
            <a:endParaRPr kumimoji="1" lang="en-US" altLang="zh-CN" sz="1000" b="1" dirty="0" smtClean="0">
              <a:latin typeface="+mn-ea"/>
              <a:sym typeface="+mn-ea"/>
            </a:endParaRPr>
          </a:p>
          <a:p>
            <a:pPr marL="142875" indent="-142875">
              <a:lnSpc>
                <a:spcPct val="160000"/>
              </a:lnSpc>
              <a:spcAft>
                <a:spcPts val="400"/>
              </a:spcAft>
              <a:buClr>
                <a:srgbClr val="019F9B"/>
              </a:buClr>
            </a:pPr>
            <a:r>
              <a:rPr kumimoji="1" lang="zh-CN" altLang="en-US" sz="1000" b="1" dirty="0" smtClean="0">
                <a:latin typeface="+mn-ea"/>
                <a:sym typeface="+mn-ea"/>
              </a:rPr>
              <a:t>优异的尺寸稳定性。</a:t>
            </a:r>
            <a:endParaRPr kumimoji="1" lang="en-US" altLang="zh-CN" sz="1000" b="1" dirty="0" smtClean="0">
              <a:latin typeface="+mn-ea"/>
            </a:endParaRPr>
          </a:p>
        </p:txBody>
      </p:sp>
      <p:pic>
        <p:nvPicPr>
          <p:cNvPr id="28" name="Picture 2" descr="그림1"/>
          <p:cNvPicPr preferRelativeResize="0">
            <a:picLocks noChangeArrowheads="1"/>
          </p:cNvPicPr>
          <p:nvPr>
            <p:custDataLst>
              <p:tags r:id="rId9"/>
            </p:custDataLst>
          </p:nvPr>
        </p:nvPicPr>
        <p:blipFill>
          <a:blip r:embed="rId10" cstate="screen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0000"/>
                    </a14:imgEffect>
                  </a14:imgLayer>
                </a14:imgProps>
              </a:ext>
            </a:extLst>
          </a:blip>
          <a:srcRect r="-61905"/>
          <a:stretch>
            <a:fillRect/>
          </a:stretch>
        </p:blipFill>
        <p:spPr bwMode="auto">
          <a:xfrm>
            <a:off x="6151880" y="1059815"/>
            <a:ext cx="76200" cy="3674110"/>
          </a:xfrm>
          <a:prstGeom prst="rect">
            <a:avLst/>
          </a:prstGeom>
          <a:noFill/>
        </p:spPr>
      </p:pic>
      <p:grpSp>
        <p:nvGrpSpPr>
          <p:cNvPr id="84" name="组合 83"/>
          <p:cNvGrpSpPr/>
          <p:nvPr/>
        </p:nvGrpSpPr>
        <p:grpSpPr>
          <a:xfrm>
            <a:off x="6227445" y="929607"/>
            <a:ext cx="2277745" cy="337853"/>
            <a:chOff x="3391797" y="1844597"/>
            <a:chExt cx="2496046" cy="326446"/>
          </a:xfrm>
        </p:grpSpPr>
        <p:sp>
          <p:nvSpPr>
            <p:cNvPr id="85" name="圆角矩形 84"/>
            <p:cNvSpPr/>
            <p:nvPr>
              <p:custDataLst>
                <p:tags r:id="rId12"/>
              </p:custDataLst>
            </p:nvPr>
          </p:nvSpPr>
          <p:spPr>
            <a:xfrm>
              <a:off x="3391797" y="1844597"/>
              <a:ext cx="2496046" cy="326446"/>
            </a:xfrm>
            <a:prstGeom prst="roundRect">
              <a:avLst/>
            </a:prstGeom>
            <a:solidFill>
              <a:schemeClr val="accent1"/>
            </a:solidFill>
            <a:ln w="28575" cap="flat">
              <a:solidFill>
                <a:srgbClr val="00AAC3"/>
              </a:solidFill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solidFill>
                  <a:prstClr val="black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13"/>
              </p:custDataLst>
            </p:nvPr>
          </p:nvSpPr>
          <p:spPr>
            <a:xfrm>
              <a:off x="3516715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7" name="任意多边形 86"/>
            <p:cNvSpPr/>
            <p:nvPr>
              <p:custDataLst>
                <p:tags r:id="rId14"/>
              </p:custDataLst>
            </p:nvPr>
          </p:nvSpPr>
          <p:spPr>
            <a:xfrm>
              <a:off x="3577720" y="1941640"/>
              <a:ext cx="61005" cy="132360"/>
            </a:xfrm>
            <a:custGeom>
              <a:avLst/>
              <a:gdLst>
                <a:gd name="connsiteX0" fmla="*/ 403860 w 403860"/>
                <a:gd name="connsiteY0" fmla="*/ 0 h 807720"/>
                <a:gd name="connsiteX1" fmla="*/ 0 w 403860"/>
                <a:gd name="connsiteY1" fmla="*/ 403860 h 807720"/>
                <a:gd name="connsiteX2" fmla="*/ 403860 w 403860"/>
                <a:gd name="connsiteY2" fmla="*/ 807720 h 807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860" h="807720">
                  <a:moveTo>
                    <a:pt x="403860" y="0"/>
                  </a:moveTo>
                  <a:lnTo>
                    <a:pt x="0" y="403860"/>
                  </a:lnTo>
                  <a:lnTo>
                    <a:pt x="403860" y="807720"/>
                  </a:lnTo>
                </a:path>
              </a:pathLst>
            </a:cu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88" name="文本框 3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787045" y="1874693"/>
              <a:ext cx="1834284" cy="296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 flip="none" rotWithShape="1">
                    <a:gsLst>
                      <a:gs pos="0">
                        <a:schemeClr val="accent2"/>
                      </a:gs>
                      <a:gs pos="34000">
                        <a:schemeClr val="accent1"/>
                      </a:gs>
                      <a:gs pos="68000">
                        <a:schemeClr val="accent3"/>
                      </a:gs>
                      <a:gs pos="100000">
                        <a:schemeClr val="accent4"/>
                      </a:gs>
                    </a:gsLst>
                    <a:lin ang="0" scaled="1"/>
                    <a:tileRect/>
                  </a:gradFill>
                </a:defRPr>
              </a:lvl1pPr>
            </a:lstStyle>
            <a:p>
              <a:pPr algn="ctr" fontAlgn="base">
                <a:buClrTx/>
                <a:buSzTx/>
                <a:buFontTx/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材料性能典型值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57835" y="3547110"/>
            <a:ext cx="1134214" cy="385763"/>
            <a:chOff x="849" y="1423"/>
            <a:chExt cx="1786" cy="608"/>
          </a:xfrm>
        </p:grpSpPr>
        <p:sp>
          <p:nvSpPr>
            <p:cNvPr id="14" name="圆角矩形 13"/>
            <p:cNvSpPr/>
            <p:nvPr>
              <p:custDataLst>
                <p:tags r:id="rId1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22" name="圆角矩形 21"/>
            <p:cNvSpPr/>
            <p:nvPr>
              <p:custDataLst>
                <p:tags r:id="rId1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使用案例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35" name="Text Box 1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39750" y="4109403"/>
            <a:ext cx="5311140" cy="41021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marL="104775" indent="-104775" defTabSz="914400" fontAlgn="base">
              <a:spcBef>
                <a:spcPct val="0"/>
              </a:spcBef>
              <a:spcAft>
                <a:spcPts val="800"/>
              </a:spcAft>
              <a:buClr>
                <a:srgbClr val="018E8B"/>
              </a:buClr>
              <a:buSzPct val="70000"/>
              <a:buFont typeface="Wingdings" panose="05000000000000000000" pitchFamily="2" charset="2"/>
              <a:buChar char="§"/>
              <a:defRPr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现代（悦纳 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2016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年供货，格越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2017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年供货）</a:t>
            </a:r>
            <a:endParaRPr lang="en-US" altLang="zh-CN" sz="1000" b="1" dirty="0" smtClean="0">
              <a:latin typeface="Times New Roman" panose="02020603050405020304" charset="0"/>
            </a:endParaRPr>
          </a:p>
          <a:p>
            <a:pPr fontAlgn="ctr"/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起亚（焕驰 </a:t>
            </a:r>
            <a:r>
              <a:rPr lang="en-US" altLang="zh-CN" sz="1000" b="1" dirty="0" smtClean="0">
                <a:latin typeface="Times New Roman" panose="02020603050405020304" charset="0"/>
                <a:sym typeface="+mn-ea"/>
              </a:rPr>
              <a:t>2016</a:t>
            </a:r>
            <a:r>
              <a:rPr lang="zh-CN" altLang="en-US" sz="1000" b="1" dirty="0" smtClean="0">
                <a:latin typeface="Times New Roman" panose="02020603050405020304" charset="0"/>
                <a:sym typeface="+mn-ea"/>
              </a:rPr>
              <a:t>年供货）</a:t>
            </a:r>
            <a:endParaRPr lang="zh-CN" altLang="en-US" sz="1000" b="1" dirty="0" smtClean="0">
              <a:latin typeface="Times New Roman" panose="0202060305040502030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graphicFrame>
        <p:nvGraphicFramePr>
          <p:cNvPr id="25" name="表格 24"/>
          <p:cNvGraphicFramePr/>
          <p:nvPr>
            <p:custDataLst>
              <p:tags r:id="rId19"/>
            </p:custDataLst>
          </p:nvPr>
        </p:nvGraphicFramePr>
        <p:xfrm>
          <a:off x="6222365" y="1347470"/>
          <a:ext cx="2326640" cy="3371850"/>
        </p:xfrm>
        <a:graphic>
          <a:graphicData uri="http://schemas.openxmlformats.org/drawingml/2006/table">
            <a:tbl>
              <a:tblPr/>
              <a:tblGrid>
                <a:gridCol w="581660"/>
                <a:gridCol w="581660"/>
                <a:gridCol w="581660"/>
                <a:gridCol w="581660"/>
              </a:tblGrid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试验项目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试验方法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单位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PP+EPDM-TD20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熔融指数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D-1238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g/10min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  <a:sym typeface="+mn-ea"/>
                        </a:rPr>
                        <a:t>20.0↑</a:t>
                      </a:r>
                      <a:endParaRPr lang="en-US" altLang="zh-CN" sz="800" dirty="0">
                        <a:latin typeface="Times New Roman" panose="0202060305040502030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密度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g/cm3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1.05±0.02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拉伸强度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200↑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断裂伸长率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D-638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%</a:t>
                      </a:r>
                      <a:endParaRPr lang="en-US" altLang="zh-CN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100↑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弯曲模量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18000↑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弯曲强度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D-790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Kgf/cm2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300↑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  IZOD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冲击强度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(23</a:t>
                      </a: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℃</a:t>
                      </a:r>
                      <a:r>
                        <a:rPr lang="en-US" altLang="zh-CN" sz="800" dirty="0">
                          <a:latin typeface="宋体" panose="02010600030101010101" pitchFamily="2" charset="-122"/>
                        </a:rPr>
                        <a:t>)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D-256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Kg*cm/cm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 smtClean="0">
                          <a:latin typeface="Times New Roman" panose="02020603050405020304" charset="0"/>
                        </a:rPr>
                        <a:t>40↑</a:t>
                      </a:r>
                      <a:endParaRPr lang="en-US" altLang="zh-CN" sz="800" dirty="0" smtClean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zh-CN" altLang="en-US" sz="800" dirty="0">
                          <a:latin typeface="宋体" panose="02010600030101010101" pitchFamily="2" charset="-122"/>
                        </a:rPr>
                        <a:t>洛氏硬度</a:t>
                      </a:r>
                      <a:endParaRPr lang="zh-CN" altLang="en-US" sz="800" dirty="0">
                        <a:latin typeface="宋体" panose="02010600030101010101" pitchFamily="2" charset="-122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D-785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Arial" panose="020B0604020202020204" pitchFamily="34" charset="0"/>
                        </a:rPr>
                        <a:t>R Scale</a:t>
                      </a:r>
                      <a:endParaRPr lang="en-US" altLang="zh-CN" sz="800" dirty="0"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lvl="0" algn="ctr" eaLnBrk="1" fontAlgn="ctr" hangingPunct="1">
                        <a:buFont typeface="Arial" panose="020B0604020202020204" pitchFamily="34" charset="0"/>
                        <a:buNone/>
                      </a:pPr>
                      <a:r>
                        <a:rPr lang="en-US" altLang="zh-CN" sz="800" dirty="0">
                          <a:latin typeface="Times New Roman" panose="02020603050405020304" charset="0"/>
                        </a:rPr>
                        <a:t>-</a:t>
                      </a:r>
                      <a:endParaRPr lang="en-US" altLang="zh-CN" sz="800" dirty="0">
                        <a:latin typeface="Times New Roman" panose="02020603050405020304" charset="0"/>
                      </a:endParaRPr>
                    </a:p>
                  </a:txBody>
                  <a:tcPr marL="0" marR="0" marT="0" marB="0" anchor="ctr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dot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4" name="组合 23"/>
          <p:cNvGrpSpPr/>
          <p:nvPr/>
        </p:nvGrpSpPr>
        <p:grpSpPr>
          <a:xfrm>
            <a:off x="360680" y="1233805"/>
            <a:ext cx="1855470" cy="1911350"/>
            <a:chOff x="568" y="1943"/>
            <a:chExt cx="2922" cy="3010"/>
          </a:xfrm>
        </p:grpSpPr>
        <p:grpSp>
          <p:nvGrpSpPr>
            <p:cNvPr id="8" name="组合 7"/>
            <p:cNvGrpSpPr/>
            <p:nvPr/>
          </p:nvGrpSpPr>
          <p:grpSpPr>
            <a:xfrm rot="0">
              <a:off x="568" y="1943"/>
              <a:ext cx="2922" cy="3011"/>
              <a:chOff x="2145" y="2122"/>
              <a:chExt cx="2396" cy="2395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2145" y="2122"/>
                <a:ext cx="2396" cy="2395"/>
                <a:chOff x="304800" y="673100"/>
                <a:chExt cx="4000500" cy="4000500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40" name="同心圆 39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ysClr val="window" lastClr="FFFFFF"/>
                    </a:gs>
                    <a:gs pos="55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65000"/>
                      </a:sysClr>
                    </a:gs>
                  </a:gsLst>
                  <a:lin ang="81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41" name="椭圆 40"/>
                <p:cNvSpPr/>
                <p:nvPr>
                  <p:custDataLst>
                    <p:tags r:id="rId21"/>
                  </p:custDataLst>
                </p:nvPr>
              </p:nvSpPr>
              <p:spPr>
                <a:xfrm>
                  <a:off x="392112" y="760412"/>
                  <a:ext cx="3825874" cy="3825874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51000">
                      <a:sysClr val="window" lastClr="FFFFFF">
                        <a:lumMod val="95000"/>
                      </a:sysClr>
                    </a:gs>
                    <a:gs pos="100000">
                      <a:sysClr val="window" lastClr="FFFFFF">
                        <a:lumMod val="75000"/>
                      </a:sysClr>
                    </a:gs>
                  </a:gsLst>
                  <a:lin ang="18900000" scaled="0"/>
                </a:gra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p>
                  <a:pPr algn="ctr" defTabSz="914400">
                    <a:defRPr/>
                  </a:pPr>
                  <a:endParaRPr lang="zh-CN" altLang="en-US" sz="1800" kern="0">
                    <a:solidFill>
                      <a:schemeClr val="tx1">
                        <a:lumMod val="75000"/>
                      </a:schemeClr>
                    </a:solidFill>
                    <a:latin typeface="Calibri" panose="020F0502020204030204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43" name="椭圆 42"/>
              <p:cNvSpPr/>
              <p:nvPr>
                <p:custDataLst>
                  <p:tags r:id="rId22"/>
                </p:custDataLst>
              </p:nvPr>
            </p:nvSpPr>
            <p:spPr>
              <a:xfrm>
                <a:off x="2324" y="2288"/>
                <a:ext cx="2039" cy="20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7" name="图片 6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4"/>
            <a:stretch>
              <a:fillRect/>
            </a:stretch>
          </p:blipFill>
          <p:spPr>
            <a:xfrm rot="10800000">
              <a:off x="849" y="3062"/>
              <a:ext cx="2296" cy="86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thruBlk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0" y="-92710"/>
            <a:ext cx="9144000" cy="545465"/>
            <a:chOff x="0" y="-146"/>
            <a:chExt cx="14400" cy="859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2"/>
                    </p:custDataLst>
                  </p:nvPr>
                </p:nvPicPr>
                <p:blipFill>
                  <a:blip r:embed="rId3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4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934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新能源电池应用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3457" y="230"/>
              <a:ext cx="3405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  <a:sym typeface="+mn-ea"/>
                </a:rPr>
                <a:t>Battery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454785" y="511810"/>
            <a:ext cx="6499860" cy="4234815"/>
            <a:chOff x="2291" y="806"/>
            <a:chExt cx="10236" cy="666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44" y="2059"/>
              <a:ext cx="5478" cy="4336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300000">
              <a:off x="2291" y="4584"/>
              <a:ext cx="1951" cy="1951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960000">
              <a:off x="2506" y="1611"/>
              <a:ext cx="1521" cy="1538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39" y="806"/>
              <a:ext cx="1691" cy="103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159" y="3819"/>
              <a:ext cx="1363" cy="1694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569" y="6204"/>
              <a:ext cx="1765" cy="1247"/>
            </a:xfrm>
            <a:prstGeom prst="rect">
              <a:avLst/>
            </a:prstGeom>
          </p:spPr>
        </p:pic>
        <p:sp>
          <p:nvSpPr>
            <p:cNvPr id="36" name="TextBox 177"/>
            <p:cNvSpPr txBox="1"/>
            <p:nvPr>
              <p:custDataLst>
                <p:tags r:id="rId11"/>
              </p:custDataLst>
            </p:nvPr>
          </p:nvSpPr>
          <p:spPr>
            <a:xfrm>
              <a:off x="2533" y="3414"/>
              <a:ext cx="1616" cy="704"/>
            </a:xfrm>
            <a:prstGeom prst="rect">
              <a:avLst/>
            </a:prstGeom>
            <a:noFill/>
            <a:ln w="19050" cap="flat" cmpd="sng" algn="ctr">
              <a:noFill/>
              <a:prstDash val="solid"/>
            </a:ln>
            <a:effectLst/>
          </p:spPr>
          <p:txBody>
            <a:bodyPr wrap="square" lIns="0" tIns="0" rIns="0" bIns="0" anchor="ctr">
              <a:noAutofit/>
            </a:bodyPr>
            <a:lstStyle>
              <a:defPPr>
                <a:defRPr lang="ko-KR"/>
              </a:defPPr>
              <a:lvl1pPr defTabSz="9144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defRPr b="1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defRPr>
              </a:lvl1pPr>
            </a:lstStyle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 sz="1000" b="0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rPr>
                <a:t>端板</a:t>
              </a:r>
              <a:endPara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endParaRPr>
            </a:p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altLang="zh-CN" sz="1000" b="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ea typeface="宋体" panose="02010600030101010101" pitchFamily="2" charset="-122"/>
                </a:rPr>
                <a:t>PCABS FR V0</a:t>
              </a:r>
              <a:endParaRPr lang="en-US" altLang="zh-CN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a typeface="宋体" panose="02010600030101010101" pitchFamily="2" charset="-122"/>
              </a:endParaRPr>
            </a:p>
          </p:txBody>
        </p:sp>
        <p:sp>
          <p:nvSpPr>
            <p:cNvPr id="38" name="TextBox 177"/>
            <p:cNvSpPr txBox="1"/>
            <p:nvPr>
              <p:custDataLst>
                <p:tags r:id="rId12"/>
              </p:custDataLst>
            </p:nvPr>
          </p:nvSpPr>
          <p:spPr>
            <a:xfrm>
              <a:off x="3231" y="6681"/>
              <a:ext cx="2022" cy="704"/>
            </a:xfrm>
            <a:prstGeom prst="rect">
              <a:avLst/>
            </a:prstGeom>
            <a:noFill/>
            <a:ln w="19050" cap="flat" cmpd="sng" algn="ctr">
              <a:noFill/>
              <a:prstDash val="solid"/>
            </a:ln>
            <a:effectLst/>
          </p:spPr>
          <p:txBody>
            <a:bodyPr wrap="square" lIns="0" tIns="0" rIns="0" bIns="0" anchor="ctr">
              <a:noAutofit/>
            </a:bodyPr>
            <a:lstStyle>
              <a:defPPr>
                <a:defRPr lang="ko-KR"/>
              </a:defPPr>
              <a:lvl1pPr defTabSz="9144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defRPr b="1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defRPr>
              </a:lvl1pPr>
            </a:lstStyle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 sz="1000" b="0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rPr>
                <a:t>电芯隔板</a:t>
              </a:r>
              <a:endPara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endParaRPr>
            </a:p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altLang="zh-CN" sz="1000" b="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ea typeface="宋体" panose="02010600030101010101" pitchFamily="2" charset="-122"/>
                </a:rPr>
                <a:t>PP+GF20 FR V0</a:t>
              </a:r>
              <a:endParaRPr lang="en-US" altLang="zh-CN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a typeface="宋体" panose="02010600030101010101" pitchFamily="2" charset="-122"/>
              </a:endParaRPr>
            </a:p>
          </p:txBody>
        </p:sp>
        <p:sp>
          <p:nvSpPr>
            <p:cNvPr id="40" name="TextBox 177"/>
            <p:cNvSpPr txBox="1"/>
            <p:nvPr>
              <p:custDataLst>
                <p:tags r:id="rId13"/>
              </p:custDataLst>
            </p:nvPr>
          </p:nvSpPr>
          <p:spPr>
            <a:xfrm>
              <a:off x="9808" y="5692"/>
              <a:ext cx="2067" cy="704"/>
            </a:xfrm>
            <a:prstGeom prst="rect">
              <a:avLst/>
            </a:prstGeom>
            <a:noFill/>
            <a:ln w="19050" cap="flat" cmpd="sng" algn="ctr">
              <a:noFill/>
              <a:prstDash val="solid"/>
            </a:ln>
            <a:effectLst/>
          </p:spPr>
          <p:txBody>
            <a:bodyPr wrap="square" lIns="0" tIns="0" rIns="0" bIns="0" anchor="ctr">
              <a:noAutofit/>
            </a:bodyPr>
            <a:lstStyle>
              <a:defPPr>
                <a:defRPr lang="ko-KR"/>
              </a:defPPr>
              <a:lvl1pPr defTabSz="9144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defRPr b="1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defRPr>
              </a:lvl1pPr>
            </a:lstStyle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altLang="zh-CN" sz="1000" b="0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rPr>
                <a:t>PACK</a:t>
              </a:r>
              <a:r>
                <a:rPr lang="zh-CN" altLang="en-US" sz="1000" b="0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rPr>
                <a:t>盖板</a:t>
              </a:r>
              <a:endPara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endParaRPr>
            </a:p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altLang="zh-CN" sz="1000" b="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ea typeface="宋体" panose="02010600030101010101" pitchFamily="2" charset="-122"/>
                </a:rPr>
                <a:t>PC/ABS FR V0</a:t>
              </a:r>
              <a:endParaRPr lang="en-US" altLang="zh-CN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a typeface="宋体" panose="02010600030101010101" pitchFamily="2" charset="-122"/>
              </a:endParaRPr>
            </a:p>
          </p:txBody>
        </p:sp>
        <p:sp>
          <p:nvSpPr>
            <p:cNvPr id="41" name="TextBox 177"/>
            <p:cNvSpPr txBox="1"/>
            <p:nvPr>
              <p:custDataLst>
                <p:tags r:id="rId14"/>
              </p:custDataLst>
            </p:nvPr>
          </p:nvSpPr>
          <p:spPr>
            <a:xfrm>
              <a:off x="8334" y="6771"/>
              <a:ext cx="1715" cy="704"/>
            </a:xfrm>
            <a:prstGeom prst="rect">
              <a:avLst/>
            </a:prstGeom>
            <a:noFill/>
            <a:ln w="19050" cap="flat" cmpd="sng" algn="ctr">
              <a:noFill/>
              <a:prstDash val="solid"/>
            </a:ln>
            <a:effectLst/>
          </p:spPr>
          <p:txBody>
            <a:bodyPr wrap="square" lIns="0" tIns="0" rIns="0" bIns="0" anchor="ctr">
              <a:noAutofit/>
            </a:bodyPr>
            <a:lstStyle>
              <a:defPPr>
                <a:defRPr lang="ko-KR"/>
              </a:defPPr>
              <a:lvl1pPr defTabSz="9144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defRPr b="1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defRPr>
              </a:lvl1pPr>
            </a:lstStyle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altLang="zh-CN" sz="1000" b="0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rPr>
                <a:t>PACK</a:t>
              </a:r>
              <a:r>
                <a:rPr lang="zh-CN" altLang="en-US" sz="1000" b="0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rPr>
                <a:t>盖板</a:t>
              </a:r>
              <a:endPara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endParaRPr>
            </a:p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altLang="zh-CN" sz="1000" b="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ea typeface="宋体" panose="02010600030101010101" pitchFamily="2" charset="-122"/>
                </a:rPr>
                <a:t>PP+GF30 FR V0</a:t>
              </a:r>
              <a:endParaRPr lang="en-US" altLang="zh-CN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a typeface="宋体" panose="02010600030101010101" pitchFamily="2" charset="-122"/>
              </a:endParaRPr>
            </a:p>
          </p:txBody>
        </p:sp>
        <p:sp>
          <p:nvSpPr>
            <p:cNvPr id="39" name="TextBox 177"/>
            <p:cNvSpPr txBox="1"/>
            <p:nvPr>
              <p:custDataLst>
                <p:tags r:id="rId15"/>
              </p:custDataLst>
            </p:nvPr>
          </p:nvSpPr>
          <p:spPr>
            <a:xfrm>
              <a:off x="6862" y="1782"/>
              <a:ext cx="2161" cy="704"/>
            </a:xfrm>
            <a:prstGeom prst="rect">
              <a:avLst/>
            </a:prstGeom>
            <a:noFill/>
            <a:ln w="19050" cap="flat" cmpd="sng" algn="ctr">
              <a:noFill/>
              <a:prstDash val="solid"/>
            </a:ln>
            <a:effectLst/>
          </p:spPr>
          <p:txBody>
            <a:bodyPr wrap="square" lIns="0" tIns="0" rIns="0" bIns="0" anchor="ctr">
              <a:noAutofit/>
            </a:bodyPr>
            <a:lstStyle>
              <a:defPPr>
                <a:defRPr lang="ko-KR"/>
              </a:defPPr>
              <a:lvl1pPr defTabSz="9144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defRPr b="1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defRPr>
              </a:lvl1pPr>
            </a:lstStyle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 sz="1000" b="0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rPr>
                <a:t>电池支架</a:t>
              </a:r>
              <a:endPara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endParaRPr>
            </a:p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altLang="zh-CN" sz="1000" b="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ea typeface="宋体" panose="02010600030101010101" pitchFamily="2" charset="-122"/>
                </a:rPr>
                <a:t>PA6+GF30 FR V0</a:t>
              </a:r>
              <a:endParaRPr lang="en-US" altLang="zh-CN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a typeface="宋体" panose="02010600030101010101" pitchFamily="2" charset="-122"/>
              </a:endParaRPr>
            </a:p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altLang="zh-CN" sz="1000" b="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ea typeface="宋体" panose="02010600030101010101" pitchFamily="2" charset="-122"/>
                </a:rPr>
                <a:t>PBT+GF30 FR V0</a:t>
              </a:r>
              <a:endParaRPr lang="en-US" altLang="zh-CN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a typeface="宋体" panose="02010600030101010101" pitchFamily="2" charset="-122"/>
              </a:endParaRPr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581" y="875"/>
              <a:ext cx="1835" cy="1864"/>
            </a:xfrm>
            <a:prstGeom prst="rect">
              <a:avLst/>
            </a:prstGeom>
          </p:spPr>
        </p:pic>
        <p:sp>
          <p:nvSpPr>
            <p:cNvPr id="44" name="TextBox 177"/>
            <p:cNvSpPr txBox="1"/>
            <p:nvPr>
              <p:custDataLst>
                <p:tags r:id="rId17"/>
              </p:custDataLst>
            </p:nvPr>
          </p:nvSpPr>
          <p:spPr>
            <a:xfrm>
              <a:off x="10715" y="2689"/>
              <a:ext cx="1813" cy="704"/>
            </a:xfrm>
            <a:prstGeom prst="rect">
              <a:avLst/>
            </a:prstGeom>
            <a:noFill/>
            <a:ln w="19050" cap="flat" cmpd="sng" algn="ctr">
              <a:noFill/>
              <a:prstDash val="solid"/>
            </a:ln>
            <a:effectLst/>
          </p:spPr>
          <p:txBody>
            <a:bodyPr wrap="square" lIns="0" tIns="0" rIns="0" bIns="0" anchor="ctr">
              <a:noAutofit/>
            </a:bodyPr>
            <a:lstStyle>
              <a:defPPr>
                <a:defRPr lang="ko-KR"/>
              </a:defPPr>
              <a:lvl1pPr defTabSz="9144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defRPr b="1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defRPr>
              </a:lvl1pPr>
            </a:lstStyle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 sz="1000" b="0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rPr>
                <a:t>电池框架</a:t>
              </a:r>
              <a:endPara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endParaRPr>
            </a:p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altLang="zh-CN" sz="1000" b="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ea typeface="宋体" panose="02010600030101010101" pitchFamily="2" charset="-122"/>
                </a:rPr>
                <a:t>PPO+GF20 FR V0</a:t>
              </a:r>
              <a:endParaRPr lang="en-US" altLang="zh-CN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thruBlk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0" y="-92710"/>
            <a:ext cx="9144000" cy="545465"/>
            <a:chOff x="0" y="-146"/>
            <a:chExt cx="14400" cy="859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2"/>
                    </p:custDataLst>
                  </p:nvPr>
                </p:nvPicPr>
                <p:blipFill>
                  <a:blip r:embed="rId3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4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家电应用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Household appliance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297424" cy="385763"/>
            <a:chOff x="849" y="1423"/>
            <a:chExt cx="2043" cy="608"/>
          </a:xfrm>
        </p:grpSpPr>
        <p:sp>
          <p:nvSpPr>
            <p:cNvPr id="17" name="圆角矩形 16"/>
            <p:cNvSpPr/>
            <p:nvPr>
              <p:custDataLst>
                <p:tags r:id="rId5"/>
              </p:custDataLst>
            </p:nvPr>
          </p:nvSpPr>
          <p:spPr>
            <a:xfrm>
              <a:off x="849" y="1423"/>
              <a:ext cx="2043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6"/>
              </p:custDataLst>
            </p:nvPr>
          </p:nvSpPr>
          <p:spPr>
            <a:xfrm>
              <a:off x="914" y="1475"/>
              <a:ext cx="1956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洗衣机部件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324610" y="3839845"/>
            <a:ext cx="6634480" cy="815340"/>
            <a:chOff x="1756" y="6074"/>
            <a:chExt cx="10448" cy="1284"/>
          </a:xfrm>
        </p:grpSpPr>
        <p:sp>
          <p:nvSpPr>
            <p:cNvPr id="10" name="Rectangle 3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6987" y="6074"/>
              <a:ext cx="1727" cy="1284"/>
            </a:xfrm>
            <a:prstGeom prst="rect">
              <a:avLst/>
            </a:prstGeom>
            <a:noFill/>
            <a:ln w="19050" algn="ctr">
              <a:noFill/>
              <a:miter lim="800000"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contourClr>
                  <a:schemeClr val="bg1"/>
                </a:contourClr>
              </a:sp3d>
            </a:bodyPr>
            <a:p>
              <a:pPr marL="176530" lvl="0" indent="-176530" fontAlgn="base">
                <a:spcBef>
                  <a:spcPct val="0"/>
                </a:spcBef>
                <a:spcAft>
                  <a:spcPts val="600"/>
                </a:spcAft>
                <a:buClr>
                  <a:srgbClr val="009999"/>
                </a:buClr>
                <a:buSzPct val="70000"/>
                <a:defRPr/>
              </a:pPr>
              <a:r>
                <a:rPr lang="en-US" altLang="ko-KR" sz="1200" dirty="0" smtClean="0">
                  <a:gradFill>
                    <a:gsLst>
                      <a:gs pos="0">
                        <a:srgbClr val="019F9B"/>
                      </a:gs>
                      <a:gs pos="100000">
                        <a:srgbClr val="019F9B"/>
                      </a:gs>
                    </a:gsLst>
                    <a:lin ang="5400000" scaled="0"/>
                  </a:gradFill>
                  <a:latin typeface="Arial" panose="020B0604020202020204" pitchFamily="34" charset="0"/>
                  <a:ea typeface="nanumgothic" panose="020D0604000000000000" pitchFamily="50" charset="-127"/>
                  <a:cs typeface="Arial" panose="020B0604020202020204" pitchFamily="34" charset="0"/>
                </a:rPr>
                <a:t>➌ </a:t>
              </a:r>
              <a:r>
                <a:rPr lang="zh-CN" altLang="en-US" sz="1200" b="1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rPr>
                <a:t>鼓</a:t>
              </a:r>
              <a:r>
                <a:rPr lang="zh-CN" altLang="en-US" sz="1200" b="1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rPr>
                <a:t>风机护罩</a:t>
              </a:r>
              <a:b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</a:br>
              <a: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- </a:t>
              </a:r>
              <a:r>
                <a:rPr lang="en-US" altLang="ko-KR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(PP+GF10)</a:t>
              </a:r>
              <a:endParaRPr lang="en-US" altLang="ko-KR" sz="1200" dirty="0">
                <a:gradFill>
                  <a:gsLst>
                    <a:gs pos="0">
                      <a:srgbClr val="489F01"/>
                    </a:gs>
                    <a:gs pos="100000">
                      <a:srgbClr val="489F0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endParaRPr>
            </a:p>
            <a:p>
              <a:pPr marL="176530" lvl="0" indent="-176530" fontAlgn="base">
                <a:spcBef>
                  <a:spcPct val="0"/>
                </a:spcBef>
                <a:spcAft>
                  <a:spcPts val="600"/>
                </a:spcAft>
                <a:buClr>
                  <a:srgbClr val="009999"/>
                </a:buClr>
                <a:buSzPct val="70000"/>
                <a:defRPr/>
              </a:pPr>
              <a:r>
                <a:rPr lang="en-US" altLang="ko-KR" sz="1200" dirty="0" smtClean="0">
                  <a:gradFill>
                    <a:gsLst>
                      <a:gs pos="0">
                        <a:srgbClr val="019F9B"/>
                      </a:gs>
                      <a:gs pos="100000">
                        <a:srgbClr val="019F9B"/>
                      </a:gs>
                    </a:gsLst>
                    <a:lin ang="5400000" scaled="0"/>
                  </a:gradFill>
                  <a:latin typeface="Arial" panose="020B0604020202020204" pitchFamily="34" charset="0"/>
                  <a:ea typeface="nanumgothic" panose="020D0604000000000000" pitchFamily="50" charset="-127"/>
                  <a:cs typeface="Arial" panose="020B0604020202020204" pitchFamily="34" charset="0"/>
                </a:rPr>
                <a:t>➍ </a:t>
              </a:r>
              <a:r>
                <a:rPr lang="zh-CN" altLang="en-US" sz="1200" b="1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rPr>
                <a:t>输</a:t>
              </a:r>
              <a:r>
                <a:rPr lang="zh-CN" altLang="en-US" sz="1200" b="1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rPr>
                <a:t>送管</a:t>
              </a:r>
              <a:b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</a:br>
              <a: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- </a:t>
              </a:r>
              <a:r>
                <a:rPr lang="en-US" altLang="ko-KR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 Semibold" panose="020B0603030403020204" pitchFamily="34" charset="0"/>
                  <a:ea typeface="산돌고딕B" pitchFamily="18" charset="-127"/>
                </a:rPr>
                <a:t> </a:t>
              </a:r>
              <a:r>
                <a:rPr lang="en-US" altLang="ko-KR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(PP+TD20)</a:t>
              </a:r>
              <a:endParaRPr lang="en-US" altLang="ko-KR" sz="1200" dirty="0">
                <a:gradFill>
                  <a:gsLst>
                    <a:gs pos="0">
                      <a:srgbClr val="489F01"/>
                    </a:gs>
                    <a:gs pos="100000">
                      <a:srgbClr val="489F0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endParaRPr>
            </a:p>
          </p:txBody>
        </p:sp>
        <p:sp>
          <p:nvSpPr>
            <p:cNvPr id="22" name="Rectangle 36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756" y="6074"/>
              <a:ext cx="3111" cy="1284"/>
            </a:xfrm>
            <a:prstGeom prst="rect">
              <a:avLst/>
            </a:prstGeom>
            <a:noFill/>
            <a:ln w="19050" algn="ctr">
              <a:noFill/>
              <a:miter lim="800000"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contourClr>
                  <a:schemeClr val="bg1"/>
                </a:contourClr>
              </a:sp3d>
            </a:bodyPr>
            <a:p>
              <a:pPr marL="176530" lvl="0" indent="-176530" fontAlgn="base">
                <a:spcBef>
                  <a:spcPct val="0"/>
                </a:spcBef>
                <a:spcAft>
                  <a:spcPts val="600"/>
                </a:spcAft>
                <a:buClr>
                  <a:srgbClr val="009999"/>
                </a:buClr>
                <a:buSzPct val="70000"/>
                <a:defRPr/>
              </a:pPr>
              <a:r>
                <a:rPr lang="en-US" altLang="ko-KR" sz="1200" dirty="0" smtClean="0">
                  <a:gradFill>
                    <a:gsLst>
                      <a:gs pos="0">
                        <a:srgbClr val="019F9B"/>
                      </a:gs>
                      <a:gs pos="100000">
                        <a:srgbClr val="019F9B"/>
                      </a:gs>
                    </a:gsLst>
                    <a:lin ang="5400000" scaled="0"/>
                  </a:gradFill>
                  <a:latin typeface="Arial" panose="020B0604020202020204" pitchFamily="34" charset="0"/>
                  <a:ea typeface="nanumgothic" panose="020D0604000000000000" pitchFamily="50" charset="-127"/>
                  <a:cs typeface="Arial" panose="020B0604020202020204" pitchFamily="34" charset="0"/>
                </a:rPr>
                <a:t>➊ </a:t>
              </a:r>
              <a:r>
                <a:rPr lang="zh-CN" altLang="en-US" sz="1200" b="1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</a:rPr>
                <a:t>抽</a:t>
              </a:r>
              <a:r>
                <a:rPr lang="zh-CN" altLang="en-US" sz="1200" b="1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</a:rPr>
                <a:t>屉柜</a:t>
              </a:r>
              <a:b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</a:br>
              <a: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- </a:t>
              </a:r>
              <a:r>
                <a:rPr lang="en-US" altLang="ko-KR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(PP+TD20)</a:t>
              </a:r>
              <a:r>
                <a:rPr lang="en-US" altLang="ko-KR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 Semibold" panose="020B0603030403020204" pitchFamily="34" charset="0"/>
                  <a:ea typeface="산돌고딕B" pitchFamily="18" charset="-127"/>
                </a:rPr>
                <a:t>,  </a:t>
              </a:r>
              <a:r>
                <a:rPr lang="en-US" altLang="ko-KR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(PP+TD30)</a:t>
              </a:r>
              <a:endParaRPr lang="en-US" altLang="ko-KR" sz="1200" dirty="0">
                <a:gradFill>
                  <a:gsLst>
                    <a:gs pos="0">
                      <a:srgbClr val="489F01"/>
                    </a:gs>
                    <a:gs pos="100000">
                      <a:srgbClr val="489F0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endParaRPr>
            </a:p>
            <a:p>
              <a:pPr marL="176530" lvl="0" indent="-176530" fontAlgn="base">
                <a:spcBef>
                  <a:spcPct val="0"/>
                </a:spcBef>
                <a:spcAft>
                  <a:spcPts val="600"/>
                </a:spcAft>
                <a:buClr>
                  <a:srgbClr val="009999"/>
                </a:buClr>
                <a:buSzPct val="70000"/>
                <a:defRPr/>
              </a:pPr>
              <a:r>
                <a:rPr lang="en-US" altLang="ko-KR" sz="1200" dirty="0" smtClean="0">
                  <a:gradFill>
                    <a:gsLst>
                      <a:gs pos="0">
                        <a:srgbClr val="019F9B"/>
                      </a:gs>
                      <a:gs pos="100000">
                        <a:srgbClr val="019F9B"/>
                      </a:gs>
                    </a:gsLst>
                    <a:lin ang="5400000" scaled="0"/>
                  </a:gradFill>
                  <a:latin typeface="Arial" panose="020B0604020202020204" pitchFamily="34" charset="0"/>
                  <a:ea typeface="nanumgothic" panose="020D0604000000000000" pitchFamily="50" charset="-127"/>
                  <a:cs typeface="Arial" panose="020B0604020202020204" pitchFamily="34" charset="0"/>
                </a:rPr>
                <a:t>➋ </a:t>
              </a:r>
              <a:r>
                <a:rPr lang="zh-CN" altLang="en-US" sz="1200" b="1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</a:rPr>
                <a:t>喷</a:t>
              </a:r>
              <a:r>
                <a:rPr lang="zh-CN" altLang="en-US" sz="1200" b="1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</a:rPr>
                <a:t>淋槽</a:t>
              </a:r>
              <a:r>
                <a:rPr lang="en-US" altLang="ko-KR" sz="1200" b="1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</a:rPr>
                <a:t>, </a:t>
              </a:r>
              <a:r>
                <a:rPr lang="zh-CN" altLang="en-US" sz="1200" b="1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</a:rPr>
                <a:t>内门圈</a:t>
              </a:r>
              <a:r>
                <a:rPr lang="en-US" altLang="ko-KR" sz="1200" b="1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</a:rPr>
                <a:t>, </a:t>
              </a:r>
              <a:r>
                <a:rPr lang="zh-CN" altLang="en-US" sz="1200" b="1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</a:rPr>
                <a:t>门垫圈</a:t>
              </a:r>
              <a:b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</a:br>
              <a: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- </a:t>
              </a:r>
              <a:r>
                <a:rPr lang="en-US" altLang="ko-KR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(PP+TD20)</a:t>
              </a:r>
              <a:endParaRPr lang="en-US" altLang="ko-KR" sz="1200" dirty="0">
                <a:gradFill>
                  <a:gsLst>
                    <a:gs pos="0">
                      <a:srgbClr val="489F01"/>
                    </a:gs>
                    <a:gs pos="100000">
                      <a:srgbClr val="489F0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endParaRPr>
            </a:p>
          </p:txBody>
        </p:sp>
        <p:sp>
          <p:nvSpPr>
            <p:cNvPr id="23" name="Rectangle 36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0264" y="6214"/>
              <a:ext cx="1940" cy="872"/>
            </a:xfrm>
            <a:prstGeom prst="rect">
              <a:avLst/>
            </a:prstGeom>
            <a:noFill/>
            <a:ln w="19050" algn="ctr">
              <a:noFill/>
              <a:miter lim="800000"/>
            </a:ln>
            <a:effectLst/>
          </p:spPr>
          <p:txBody>
            <a:bodyPr wrap="non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contourClr>
                  <a:schemeClr val="bg1"/>
                </a:contourClr>
              </a:sp3d>
            </a:bodyPr>
            <a:p>
              <a:pPr marL="176530" indent="-176530" fontAlgn="base">
                <a:spcBef>
                  <a:spcPct val="0"/>
                </a:spcBef>
                <a:spcAft>
                  <a:spcPts val="600"/>
                </a:spcAft>
                <a:buClr>
                  <a:srgbClr val="009999"/>
                </a:buClr>
                <a:buSzPct val="70000"/>
                <a:defRPr/>
              </a:pPr>
              <a:r>
                <a:rPr lang="en-US" altLang="ko-KR" sz="1200" dirty="0" smtClean="0">
                  <a:gradFill>
                    <a:gsLst>
                      <a:gs pos="0">
                        <a:srgbClr val="019F9B"/>
                      </a:gs>
                      <a:gs pos="100000">
                        <a:srgbClr val="019F9B"/>
                      </a:gs>
                    </a:gsLst>
                    <a:lin ang="5400000" scaled="0"/>
                  </a:gradFill>
                  <a:latin typeface="Arial" panose="020B0604020202020204" pitchFamily="34" charset="0"/>
                  <a:ea typeface="nanumgothic" panose="020D0604000000000000" pitchFamily="50" charset="-127"/>
                  <a:cs typeface="Arial" panose="020B0604020202020204" pitchFamily="34" charset="0"/>
                </a:rPr>
                <a:t>➎ </a:t>
              </a:r>
              <a:r>
                <a:rPr lang="zh-CN" altLang="en-US" sz="1200" b="1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rPr>
                <a:t>滚</a:t>
              </a:r>
              <a:r>
                <a:rPr lang="zh-CN" altLang="en-US" sz="1200" b="1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rPr>
                <a:t>筒</a:t>
              </a:r>
              <a:b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</a:br>
              <a: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 Semibold" panose="020B0603030403020204" pitchFamily="34" charset="0"/>
                  <a:ea typeface="산돌고딕B" pitchFamily="18" charset="-127"/>
                </a:rPr>
                <a:t>- </a:t>
              </a:r>
              <a:r>
                <a:rPr lang="en-US" altLang="ko-KR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 Semibold" panose="020B0603030403020204" pitchFamily="34" charset="0"/>
                  <a:ea typeface="산돌고딕B" pitchFamily="18" charset="-127"/>
                </a:rPr>
                <a:t> </a:t>
              </a:r>
              <a:r>
                <a:rPr lang="en-US" altLang="ko-KR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(PP+GF30)</a:t>
              </a:r>
              <a: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 Semibold" panose="020B0603030403020204" pitchFamily="34" charset="0"/>
                  <a:ea typeface="산돌고딕B" pitchFamily="18" charset="-127"/>
                </a:rPr>
                <a:t> </a:t>
              </a:r>
              <a:b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 Semibold" panose="020B0603030403020204" pitchFamily="34" charset="0"/>
                  <a:ea typeface="산돌고딕B" pitchFamily="18" charset="-127"/>
                </a:rPr>
              </a:br>
              <a:endParaRPr lang="en-US" altLang="ko-KR" sz="1200" dirty="0">
                <a:gradFill>
                  <a:gsLst>
                    <a:gs pos="0">
                      <a:srgbClr val="489F01"/>
                    </a:gs>
                    <a:gs pos="100000">
                      <a:srgbClr val="489F0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99160" y="1028065"/>
            <a:ext cx="7569200" cy="2663190"/>
            <a:chOff x="1416" y="1619"/>
            <a:chExt cx="11920" cy="4194"/>
          </a:xfrm>
        </p:grpSpPr>
        <p:grpSp>
          <p:nvGrpSpPr>
            <p:cNvPr id="55" name="组合 54"/>
            <p:cNvGrpSpPr/>
            <p:nvPr/>
          </p:nvGrpSpPr>
          <p:grpSpPr>
            <a:xfrm>
              <a:off x="1870" y="1727"/>
              <a:ext cx="10706" cy="3825"/>
              <a:chOff x="799" y="1555"/>
              <a:chExt cx="12571" cy="4490"/>
            </a:xfrm>
          </p:grpSpPr>
          <p:pic>
            <p:nvPicPr>
              <p:cNvPr id="24" name="그림 11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 cstate="screen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37" y="2659"/>
                <a:ext cx="2327" cy="3385"/>
              </a:xfrm>
              <a:prstGeom prst="rect">
                <a:avLst/>
              </a:prstGeom>
            </p:spPr>
          </p:pic>
          <p:sp>
            <p:nvSpPr>
              <p:cNvPr id="25" name="TextBox 48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2362" y="5489"/>
                <a:ext cx="1267" cy="340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</a:ln>
              <a:effectLst/>
            </p:spPr>
            <p:txBody>
              <a:bodyPr wrap="square" lIns="0" tIns="0" rIns="0" bIns="0" anchor="ctr">
                <a:spAutoFit/>
              </a:bodyPr>
              <a:lstStyle>
                <a:defPPr>
                  <a:defRPr lang="ko-KR"/>
                </a:defPPr>
                <a:lvl1pPr defTabSz="9144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90000"/>
                  <a:defRPr b="1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Source Sans Pro" panose="020B0503030403020204" pitchFamily="34" charset="0"/>
                    <a:ea typeface="산돌고딕B" pitchFamily="18" charset="-127"/>
                  </a:defRPr>
                </a:lvl1pPr>
              </a:lstStyle>
              <a:p>
                <a:pPr algn="ctr">
                  <a:spcAft>
                    <a:spcPts val="600"/>
                  </a:spcAft>
                </a:pPr>
                <a:r>
                  <a:rPr lang="en-US" altLang="ko-KR" sz="1200" b="0" dirty="0" smtClean="0">
                    <a:gradFill>
                      <a:gsLst>
                        <a:gs pos="0">
                          <a:srgbClr val="019F9B"/>
                        </a:gs>
                        <a:gs pos="100000">
                          <a:srgbClr val="019F9B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ea typeface="nanumgothic" panose="020D0604000000000000" pitchFamily="50" charset="-127"/>
                    <a:cs typeface="Arial" panose="020B0604020202020204" pitchFamily="34" charset="0"/>
                  </a:rPr>
                  <a:t>➊ </a:t>
                </a:r>
                <a:r>
                  <a:rPr lang="zh-CN" altLang="en-US" sz="1200" dirty="0" smtClean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  <a:cs typeface="Arial" panose="020B0604020202020204" pitchFamily="34" charset="0"/>
                  </a:rPr>
                  <a:t>抽</a:t>
                </a:r>
                <a:r>
                  <a:rPr lang="zh-CN" altLang="en-US" sz="1200" dirty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  <a:cs typeface="Arial" panose="020B0604020202020204" pitchFamily="34" charset="0"/>
                  </a:rPr>
                  <a:t>屉柜</a:t>
                </a:r>
                <a:endPara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26" name="TextBox 5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9132" y="1556"/>
                <a:ext cx="1896" cy="340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</a:ln>
              <a:effectLst/>
            </p:spPr>
            <p:txBody>
              <a:bodyPr wrap="square" lIns="0" tIns="0" rIns="0" bIns="0" anchor="ctr">
                <a:spAutoFit/>
              </a:bodyPr>
              <a:lstStyle>
                <a:defPPr>
                  <a:defRPr lang="ko-KR"/>
                </a:defPPr>
                <a:lvl1pPr defTabSz="9144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90000"/>
                  <a:defRPr b="1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Source Sans Pro" panose="020B0503030403020204" pitchFamily="34" charset="0"/>
                    <a:ea typeface="산돌고딕B" pitchFamily="18" charset="-127"/>
                  </a:defRPr>
                </a:lvl1pPr>
              </a:lstStyle>
              <a:p>
                <a:pPr algn="ctr">
                  <a:spcAft>
                    <a:spcPts val="600"/>
                  </a:spcAft>
                </a:pPr>
                <a:r>
                  <a:rPr lang="en-US" altLang="ko-KR" sz="1200" b="0" dirty="0" smtClean="0">
                    <a:gradFill>
                      <a:gsLst>
                        <a:gs pos="0">
                          <a:srgbClr val="019F9B"/>
                        </a:gs>
                        <a:gs pos="100000">
                          <a:srgbClr val="019F9B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ea typeface="nanumgothic" panose="020D0604000000000000" pitchFamily="50" charset="-127"/>
                    <a:cs typeface="Arial" panose="020B0604020202020204" pitchFamily="34" charset="0"/>
                  </a:rPr>
                  <a:t>➌ </a:t>
                </a:r>
                <a:r>
                  <a:rPr lang="zh-CN" altLang="en-US" sz="1200" dirty="0" smtClean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鼓</a:t>
                </a:r>
                <a:r>
                  <a:rPr lang="zh-CN" altLang="en-US" sz="1200" dirty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风机护罩</a:t>
                </a:r>
                <a:endPara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27" name="TextBox 53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2063" y="1556"/>
                <a:ext cx="1226" cy="340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</a:ln>
              <a:effectLst/>
            </p:spPr>
            <p:txBody>
              <a:bodyPr wrap="square" lIns="0" tIns="0" rIns="0" bIns="0" anchor="ctr">
                <a:spAutoFit/>
              </a:bodyPr>
              <a:lstStyle>
                <a:defPPr>
                  <a:defRPr lang="ko-KR"/>
                </a:defPPr>
                <a:lvl1pPr defTabSz="9144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90000"/>
                  <a:defRPr b="1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Source Sans Pro" panose="020B0503030403020204" pitchFamily="34" charset="0"/>
                    <a:ea typeface="산돌고딕B" pitchFamily="18" charset="-127"/>
                  </a:defRPr>
                </a:lvl1pPr>
              </a:lstStyle>
              <a:p>
                <a:pPr algn="ctr">
                  <a:spcAft>
                    <a:spcPts val="600"/>
                  </a:spcAft>
                </a:pPr>
                <a:r>
                  <a:rPr lang="en-US" altLang="ko-KR" sz="1200" b="0" dirty="0" smtClean="0">
                    <a:gradFill>
                      <a:gsLst>
                        <a:gs pos="0">
                          <a:srgbClr val="019F9B"/>
                        </a:gs>
                        <a:gs pos="100000">
                          <a:srgbClr val="019F9B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ea typeface="nanumgothic" panose="020D0604000000000000" pitchFamily="50" charset="-127"/>
                    <a:cs typeface="Arial" panose="020B0604020202020204" pitchFamily="34" charset="0"/>
                  </a:rPr>
                  <a:t>➍ </a:t>
                </a:r>
                <a:r>
                  <a:rPr lang="zh-CN" altLang="en-US" sz="1200" dirty="0" smtClean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输</a:t>
                </a:r>
                <a:r>
                  <a:rPr lang="zh-CN" altLang="en-US" sz="1200" dirty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送管</a:t>
                </a:r>
                <a:endPara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  <p:pic>
            <p:nvPicPr>
              <p:cNvPr id="28" name="그림 14"/>
              <p:cNvPicPr preferRelativeResize="0"/>
              <p:nvPr>
                <p:custDataLst>
                  <p:tags r:id="rId15"/>
                </p:custDataLst>
              </p:nvPr>
            </p:nvPicPr>
            <p:blipFill rotWithShape="1">
              <a:blip r:embed="rId16" cstate="screen">
                <a:grayscl/>
                <a:extLst>
                  <a:ext uri="{BEBA8EAE-BF5A-486C-A8C5-ECC9F3942E4B}">
                    <a14:imgProps xmlns:a14="http://schemas.microsoft.com/office/drawing/2010/main">
                      <a14:imgLayer r:embed="rId17">
                        <a14:imgEffect>
                          <a14:brightnessContrast bright="30000" contrast="1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2237" y="2103"/>
                <a:ext cx="1134" cy="1134"/>
              </a:xfrm>
              <a:prstGeom prst="roundRect">
                <a:avLst>
                  <a:gd name="adj" fmla="val 0"/>
                </a:avLst>
              </a:prstGeom>
              <a:solidFill>
                <a:schemeClr val="accent1">
                  <a:lumMod val="50000"/>
                </a:schemeClr>
              </a:solidFill>
              <a:ln w="38100" cap="sq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29" name="그림 15"/>
              <p:cNvPicPr preferRelativeResize="0"/>
              <p:nvPr>
                <p:custDataLst>
                  <p:tags r:id="rId18"/>
                </p:custDataLst>
              </p:nvPr>
            </p:nvPicPr>
            <p:blipFill>
              <a:blip r:embed="rId19" cstate="screen">
                <a:grayscl/>
                <a:extLst>
                  <a:ext uri="{BEBA8EAE-BF5A-486C-A8C5-ECC9F3942E4B}">
                    <a14:imgProps xmlns:a14="http://schemas.microsoft.com/office/drawing/2010/main">
                      <a14:imgLayer r:embed="rId20">
                        <a14:imgEffect>
                          <a14:brightnessContrast bright="20000" contrast="3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81" y="2103"/>
                <a:ext cx="1134" cy="1134"/>
              </a:xfrm>
              <a:prstGeom prst="roundRect">
                <a:avLst>
                  <a:gd name="adj" fmla="val 0"/>
                </a:avLst>
              </a:prstGeom>
              <a:solidFill>
                <a:schemeClr val="accent1">
                  <a:lumMod val="50000"/>
                </a:schemeClr>
              </a:solidFill>
              <a:ln w="38100" cap="sq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30" name="그림 79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 rotWithShape="1">
              <a:blip r:embed="rId22" cstate="screen">
                <a:grayscl/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brightnessContrast bright="1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307" y="4190"/>
                <a:ext cx="1503" cy="1134"/>
              </a:xfrm>
              <a:prstGeom prst="roundRect">
                <a:avLst>
                  <a:gd name="adj" fmla="val 0"/>
                </a:avLst>
              </a:prstGeom>
              <a:solidFill>
                <a:schemeClr val="accent1">
                  <a:lumMod val="50000"/>
                </a:schemeClr>
              </a:solidFill>
              <a:ln w="38100" cap="sq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ffectLst/>
            </p:spPr>
          </p:pic>
          <p:cxnSp>
            <p:nvCxnSpPr>
              <p:cNvPr id="31" name="꺾인 연결선 56"/>
              <p:cNvCxnSpPr>
                <a:endCxn id="30" idx="3"/>
              </p:cNvCxnSpPr>
              <p:nvPr>
                <p:custDataLst>
                  <p:tags r:id="rId24"/>
                </p:custDataLst>
              </p:nvPr>
            </p:nvCxnSpPr>
            <p:spPr>
              <a:xfrm rot="10800000">
                <a:off x="3810" y="4757"/>
                <a:ext cx="2308" cy="1016"/>
              </a:xfrm>
              <a:prstGeom prst="bentConnector3">
                <a:avLst>
                  <a:gd name="adj1" fmla="val 50000"/>
                </a:avLst>
              </a:prstGeom>
              <a:ln w="15875" cap="sq">
                <a:solidFill>
                  <a:srgbClr val="019F9B"/>
                </a:solidFill>
                <a:miter lim="800000"/>
                <a:headEnd type="oval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TextBox 50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799" y="1566"/>
                <a:ext cx="1302" cy="340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</a:ln>
              <a:effectLst/>
            </p:spPr>
            <p:txBody>
              <a:bodyPr wrap="square" lIns="0" tIns="0" rIns="0" bIns="0" anchor="ctr">
                <a:spAutoFit/>
              </a:bodyPr>
              <a:lstStyle>
                <a:defPPr>
                  <a:defRPr lang="ko-KR"/>
                </a:defPPr>
                <a:lvl1pPr defTabSz="9144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90000"/>
                  <a:defRPr b="1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Source Sans Pro" panose="020B0503030403020204" pitchFamily="34" charset="0"/>
                    <a:ea typeface="산돌고딕B" pitchFamily="18" charset="-127"/>
                  </a:defRPr>
                </a:lvl1pPr>
              </a:lstStyle>
              <a:p>
                <a:pPr algn="ctr">
                  <a:spcAft>
                    <a:spcPts val="600"/>
                  </a:spcAft>
                </a:pPr>
                <a:r>
                  <a:rPr lang="en-US" altLang="ko-KR" sz="1200" b="0" dirty="0" smtClean="0">
                    <a:gradFill>
                      <a:gsLst>
                        <a:gs pos="0">
                          <a:srgbClr val="019F9B"/>
                        </a:gs>
                        <a:gs pos="100000">
                          <a:srgbClr val="019F9B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ea typeface="nanumgothic" panose="020D0604000000000000" pitchFamily="50" charset="-127"/>
                    <a:cs typeface="Arial" panose="020B0604020202020204" pitchFamily="34" charset="0"/>
                  </a:rPr>
                  <a:t>➋ </a:t>
                </a:r>
                <a:r>
                  <a:rPr lang="zh-CN" altLang="en-US" sz="1200" dirty="0" smtClean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喷</a:t>
                </a:r>
                <a:r>
                  <a:rPr lang="zh-CN" altLang="en-US" sz="1200" dirty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淋槽</a:t>
                </a:r>
                <a:endPara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  <p:pic>
            <p:nvPicPr>
              <p:cNvPr id="33" name="그림 13"/>
              <p:cNvPicPr preferRelativeResize="0"/>
              <p:nvPr>
                <p:custDataLst>
                  <p:tags r:id="rId26"/>
                </p:custDataLst>
              </p:nvPr>
            </p:nvPicPr>
            <p:blipFill rotWithShape="1">
              <a:blip r:embed="rId27" cstate="screen">
                <a:grayscl/>
                <a:extLst>
                  <a:ext uri="{BEBA8EAE-BF5A-486C-A8C5-ECC9F3942E4B}">
                    <a14:imgProps xmlns:a14="http://schemas.microsoft.com/office/drawing/2010/main">
                      <a14:imgLayer r:embed="rId28">
                        <a14:imgEffect>
                          <a14:brightnessContrast bright="1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151" y="2103"/>
                <a:ext cx="1134" cy="1134"/>
              </a:xfrm>
              <a:prstGeom prst="roundRect">
                <a:avLst>
                  <a:gd name="adj" fmla="val 0"/>
                </a:avLst>
              </a:prstGeom>
              <a:solidFill>
                <a:schemeClr val="accent1">
                  <a:lumMod val="50000"/>
                </a:schemeClr>
              </a:solidFill>
              <a:ln w="38100" cap="sq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34" name="그림 18"/>
              <p:cNvPicPr preferRelativeResize="0"/>
              <p:nvPr>
                <p:custDataLst>
                  <p:tags r:id="rId29"/>
                </p:custDataLst>
              </p:nvPr>
            </p:nvPicPr>
            <p:blipFill rotWithShape="1">
              <a:blip r:embed="rId30" cstate="screen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1">
                        <a14:imgEffect>
                          <a14:brightnessContrast contras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496" y="2103"/>
                <a:ext cx="1134" cy="1134"/>
              </a:xfrm>
              <a:prstGeom prst="roundRect">
                <a:avLst>
                  <a:gd name="adj" fmla="val 0"/>
                </a:avLst>
              </a:prstGeom>
              <a:solidFill>
                <a:schemeClr val="accent1">
                  <a:lumMod val="50000"/>
                </a:schemeClr>
              </a:solidFill>
              <a:ln w="38100" cap="sq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ffectLst/>
            </p:spPr>
          </p:pic>
          <p:pic>
            <p:nvPicPr>
              <p:cNvPr id="35" name="그림 82"/>
              <p:cNvPicPr preferRelativeResize="0"/>
              <p:nvPr>
                <p:custDataLst>
                  <p:tags r:id="rId32"/>
                </p:custDataLst>
              </p:nvPr>
            </p:nvPicPr>
            <p:blipFill>
              <a:blip r:embed="rId33" cstate="screen">
                <a:grayscl/>
                <a:extLst>
                  <a:ext uri="{BEBA8EAE-BF5A-486C-A8C5-ECC9F3942E4B}">
                    <a14:imgProps xmlns:a14="http://schemas.microsoft.com/office/drawing/2010/main">
                      <a14:imgLayer r:embed="rId34">
                        <a14:imgEffect>
                          <a14:brightnessContrast bright="10000" contrast="5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2" y="2103"/>
                <a:ext cx="1134" cy="1134"/>
              </a:xfrm>
              <a:prstGeom prst="roundRect">
                <a:avLst>
                  <a:gd name="adj" fmla="val 0"/>
                </a:avLst>
              </a:prstGeom>
              <a:solidFill>
                <a:schemeClr val="accent1">
                  <a:lumMod val="50000"/>
                </a:schemeClr>
              </a:solidFill>
              <a:ln w="38100" cap="sq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ffectLst/>
            </p:spPr>
          </p:pic>
          <p:sp>
            <p:nvSpPr>
              <p:cNvPr id="36" name="TextBox 83"/>
              <p:cNvSpPr txBox="1"/>
              <p:nvPr>
                <p:custDataLst>
                  <p:tags r:id="rId35"/>
                </p:custDataLst>
              </p:nvPr>
            </p:nvSpPr>
            <p:spPr>
              <a:xfrm>
                <a:off x="2608" y="1555"/>
                <a:ext cx="961" cy="340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</a:ln>
              <a:effectLst/>
            </p:spPr>
            <p:txBody>
              <a:bodyPr wrap="square" lIns="0" tIns="0" rIns="0" bIns="0" anchor="ctr">
                <a:spAutoFit/>
              </a:bodyPr>
              <a:lstStyle>
                <a:defPPr>
                  <a:defRPr lang="ko-KR"/>
                </a:defPPr>
                <a:lvl1pPr defTabSz="9144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90000"/>
                  <a:defRPr b="1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Source Sans Pro" panose="020B0503030403020204" pitchFamily="34" charset="0"/>
                    <a:ea typeface="산돌고딕B" pitchFamily="18" charset="-127"/>
                  </a:defRPr>
                </a:lvl1pPr>
              </a:lstStyle>
              <a:p>
                <a:pPr algn="ctr">
                  <a:spcAft>
                    <a:spcPts val="600"/>
                  </a:spcAft>
                </a:pPr>
                <a:r>
                  <a:rPr lang="en-US" altLang="ko-KR" sz="1200" b="0" dirty="0" smtClean="0">
                    <a:gradFill>
                      <a:gsLst>
                        <a:gs pos="0">
                          <a:srgbClr val="019F9B"/>
                        </a:gs>
                        <a:gs pos="100000">
                          <a:srgbClr val="019F9B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ea typeface="nanumgothic" panose="020D0604000000000000" pitchFamily="50" charset="-127"/>
                    <a:cs typeface="Arial" panose="020B0604020202020204" pitchFamily="34" charset="0"/>
                  </a:rPr>
                  <a:t>➋ </a:t>
                </a:r>
                <a:r>
                  <a:rPr lang="zh-CN" altLang="en-US" sz="1200" dirty="0" smtClean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内</a:t>
                </a:r>
                <a:r>
                  <a:rPr lang="zh-CN" altLang="en-US" sz="1200" dirty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门</a:t>
                </a:r>
                <a:endPara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37" name="TextBox 84"/>
              <p:cNvSpPr txBox="1"/>
              <p:nvPr>
                <p:custDataLst>
                  <p:tags r:id="rId36"/>
                </p:custDataLst>
              </p:nvPr>
            </p:nvSpPr>
            <p:spPr>
              <a:xfrm>
                <a:off x="4151" y="1555"/>
                <a:ext cx="1242" cy="340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</a:ln>
              <a:effectLst/>
            </p:spPr>
            <p:txBody>
              <a:bodyPr wrap="square" lIns="0" tIns="0" rIns="0" bIns="0" anchor="ctr">
                <a:spAutoFit/>
              </a:bodyPr>
              <a:lstStyle>
                <a:defPPr>
                  <a:defRPr lang="ko-KR"/>
                </a:defPPr>
                <a:lvl1pPr defTabSz="9144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90000"/>
                  <a:defRPr b="1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Source Sans Pro" panose="020B0503030403020204" pitchFamily="34" charset="0"/>
                    <a:ea typeface="산돌고딕B" pitchFamily="18" charset="-127"/>
                  </a:defRPr>
                </a:lvl1pPr>
              </a:lstStyle>
              <a:p>
                <a:pPr algn="ctr">
                  <a:spcAft>
                    <a:spcPts val="600"/>
                  </a:spcAft>
                </a:pPr>
                <a:r>
                  <a:rPr lang="en-US" altLang="ko-KR" sz="1200" b="0" dirty="0" smtClean="0">
                    <a:gradFill>
                      <a:gsLst>
                        <a:gs pos="0">
                          <a:srgbClr val="019F9B"/>
                        </a:gs>
                        <a:gs pos="100000">
                          <a:srgbClr val="019F9B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ea typeface="nanumgothic" panose="020D0604000000000000" pitchFamily="50" charset="-127"/>
                    <a:cs typeface="Arial" panose="020B0604020202020204" pitchFamily="34" charset="0"/>
                  </a:rPr>
                  <a:t>➋ </a:t>
                </a:r>
                <a:r>
                  <a:rPr lang="zh-CN" altLang="en-US" sz="1200" dirty="0" smtClean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门</a:t>
                </a:r>
                <a:r>
                  <a:rPr lang="zh-CN" altLang="en-US" sz="1200" dirty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垫圈</a:t>
                </a:r>
                <a:endPara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  <p:cxnSp>
            <p:nvCxnSpPr>
              <p:cNvPr id="38" name="꺾인 연결선 59"/>
              <p:cNvCxnSpPr>
                <a:endCxn id="29" idx="2"/>
              </p:cNvCxnSpPr>
              <p:nvPr>
                <p:custDataLst>
                  <p:tags r:id="rId37"/>
                </p:custDataLst>
              </p:nvPr>
            </p:nvCxnSpPr>
            <p:spPr>
              <a:xfrm>
                <a:off x="8185" y="2851"/>
                <a:ext cx="1964" cy="386"/>
              </a:xfrm>
              <a:prstGeom prst="bentConnector4">
                <a:avLst>
                  <a:gd name="adj1" fmla="val 35564"/>
                  <a:gd name="adj2" fmla="val 193291"/>
                </a:avLst>
              </a:prstGeom>
              <a:ln w="15875" cap="sq">
                <a:solidFill>
                  <a:srgbClr val="019F9B"/>
                </a:solidFill>
                <a:miter lim="800000"/>
                <a:headEnd type="oval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95"/>
              <p:cNvSpPr txBox="1"/>
              <p:nvPr>
                <p:custDataLst>
                  <p:tags r:id="rId38"/>
                </p:custDataLst>
              </p:nvPr>
            </p:nvSpPr>
            <p:spPr>
              <a:xfrm>
                <a:off x="10998" y="5489"/>
                <a:ext cx="1154" cy="340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</a:ln>
              <a:effectLst/>
            </p:spPr>
            <p:txBody>
              <a:bodyPr wrap="square" lIns="0" tIns="0" rIns="0" bIns="0" anchor="ctr">
                <a:spAutoFit/>
              </a:bodyPr>
              <a:lstStyle>
                <a:defPPr>
                  <a:defRPr lang="ko-KR"/>
                </a:defPPr>
                <a:lvl1pPr defTabSz="9144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90000"/>
                  <a:defRPr b="1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Source Sans Pro" panose="020B0503030403020204" pitchFamily="34" charset="0"/>
                    <a:ea typeface="산돌고딕B" pitchFamily="18" charset="-127"/>
                  </a:defRPr>
                </a:lvl1pPr>
              </a:lstStyle>
              <a:p>
                <a:pPr algn="ctr">
                  <a:spcAft>
                    <a:spcPts val="600"/>
                  </a:spcAft>
                </a:pPr>
                <a:r>
                  <a:rPr lang="en-US" altLang="ko-KR" sz="1200" b="0" dirty="0" smtClean="0">
                    <a:gradFill>
                      <a:gsLst>
                        <a:gs pos="0">
                          <a:srgbClr val="019F9B"/>
                        </a:gs>
                        <a:gs pos="100000">
                          <a:srgbClr val="019F9B"/>
                        </a:gs>
                      </a:gsLst>
                      <a:lin ang="5400000" scaled="0"/>
                    </a:gradFill>
                    <a:latin typeface="Arial" panose="020B0604020202020204" pitchFamily="34" charset="0"/>
                    <a:ea typeface="nanumgothic" panose="020D0604000000000000" pitchFamily="50" charset="-127"/>
                    <a:cs typeface="Arial" panose="020B0604020202020204" pitchFamily="34" charset="0"/>
                  </a:rPr>
                  <a:t>➎ </a:t>
                </a:r>
                <a:r>
                  <a:rPr lang="zh-CN" altLang="en-US" sz="1200" dirty="0" smtClean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  <a:cs typeface="Arial" panose="020B0604020202020204" pitchFamily="34" charset="0"/>
                  </a:rPr>
                  <a:t>滚</a:t>
                </a:r>
                <a:r>
                  <a:rPr lang="zh-CN" altLang="en-US" sz="1200" dirty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  <a:cs typeface="Arial" panose="020B0604020202020204" pitchFamily="34" charset="0"/>
                  </a:rPr>
                  <a:t>筒</a:t>
                </a:r>
                <a:endPara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  <p:cxnSp>
            <p:nvCxnSpPr>
              <p:cNvPr id="44" name="꺾인 연결선 233"/>
              <p:cNvCxnSpPr/>
              <p:nvPr>
                <p:custDataLst>
                  <p:tags r:id="rId39"/>
                </p:custDataLst>
              </p:nvPr>
            </p:nvCxnSpPr>
            <p:spPr>
              <a:xfrm rot="16200000" flipV="1">
                <a:off x="3456" y="1179"/>
                <a:ext cx="1361" cy="5476"/>
              </a:xfrm>
              <a:prstGeom prst="bentConnector3">
                <a:avLst>
                  <a:gd name="adj1" fmla="val 43894"/>
                </a:avLst>
              </a:prstGeom>
              <a:ln w="15875" cap="sq">
                <a:solidFill>
                  <a:srgbClr val="019F9B"/>
                </a:solidFill>
                <a:miter lim="800000"/>
                <a:headEnd type="oval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꺾인 연결선 237"/>
              <p:cNvCxnSpPr/>
              <p:nvPr>
                <p:custDataLst>
                  <p:tags r:id="rId40"/>
                </p:custDataLst>
              </p:nvPr>
            </p:nvCxnSpPr>
            <p:spPr>
              <a:xfrm rot="10800000">
                <a:off x="3063" y="3237"/>
                <a:ext cx="3812" cy="567"/>
              </a:xfrm>
              <a:prstGeom prst="bentConnector2">
                <a:avLst/>
              </a:prstGeom>
              <a:ln w="15875" cap="sq">
                <a:solidFill>
                  <a:srgbClr val="019F9B"/>
                </a:solidFill>
                <a:miter lim="800000"/>
                <a:headEnd type="oval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꺾인 연결선 239"/>
              <p:cNvCxnSpPr/>
              <p:nvPr>
                <p:custDataLst>
                  <p:tags r:id="rId41"/>
                </p:custDataLst>
              </p:nvPr>
            </p:nvCxnSpPr>
            <p:spPr>
              <a:xfrm rot="16200000" flipV="1">
                <a:off x="5825" y="2131"/>
                <a:ext cx="850" cy="3063"/>
              </a:xfrm>
              <a:prstGeom prst="bentConnector3">
                <a:avLst>
                  <a:gd name="adj1" fmla="val 57938"/>
                </a:avLst>
              </a:prstGeom>
              <a:ln w="15875" cap="sq">
                <a:solidFill>
                  <a:srgbClr val="019F9B"/>
                </a:solidFill>
                <a:miter lim="800000"/>
                <a:headEnd type="oval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꺾인 연결선 247"/>
              <p:cNvCxnSpPr>
                <a:endCxn id="28" idx="1"/>
              </p:cNvCxnSpPr>
              <p:nvPr>
                <p:custDataLst>
                  <p:tags r:id="rId42"/>
                </p:custDataLst>
              </p:nvPr>
            </p:nvCxnSpPr>
            <p:spPr>
              <a:xfrm flipV="1">
                <a:off x="8205" y="2670"/>
                <a:ext cx="4031" cy="1134"/>
              </a:xfrm>
              <a:prstGeom prst="bentConnector3">
                <a:avLst>
                  <a:gd name="adj1" fmla="val 84232"/>
                </a:avLst>
              </a:prstGeom>
              <a:ln w="15875" cap="sq">
                <a:solidFill>
                  <a:srgbClr val="019F9B"/>
                </a:solidFill>
                <a:miter lim="800000"/>
                <a:headEnd type="oval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0" name="그림 6"/>
              <p:cNvPicPr preferRelativeResize="0"/>
              <p:nvPr>
                <p:custDataLst>
                  <p:tags r:id="rId43"/>
                </p:custDataLst>
              </p:nvPr>
            </p:nvPicPr>
            <p:blipFill>
              <a:blip r:embed="rId44" cstate="screen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09" y="4190"/>
                <a:ext cx="1134" cy="1134"/>
              </a:xfrm>
              <a:prstGeom prst="roundRect">
                <a:avLst>
                  <a:gd name="adj" fmla="val 0"/>
                </a:avLst>
              </a:prstGeom>
              <a:solidFill>
                <a:schemeClr val="accent1">
                  <a:lumMod val="50000"/>
                </a:schemeClr>
              </a:solidFill>
              <a:ln w="38100" cap="sq">
                <a:solidFill>
                  <a:schemeClr val="bg1">
                    <a:lumMod val="85000"/>
                  </a:schemeClr>
                </a:solidFill>
                <a:miter lim="800000"/>
                <a:headEnd/>
                <a:tailEnd/>
              </a:ln>
              <a:effectLst/>
            </p:spPr>
          </p:pic>
          <p:cxnSp>
            <p:nvCxnSpPr>
              <p:cNvPr id="53" name="직선 연결선 253"/>
              <p:cNvCxnSpPr/>
              <p:nvPr>
                <p:custDataLst>
                  <p:tags r:id="rId45"/>
                </p:custDataLst>
              </p:nvPr>
            </p:nvCxnSpPr>
            <p:spPr>
              <a:xfrm>
                <a:off x="7844" y="4757"/>
                <a:ext cx="3065" cy="0"/>
              </a:xfrm>
              <a:prstGeom prst="line">
                <a:avLst/>
              </a:prstGeom>
              <a:ln w="15875" cap="sq">
                <a:solidFill>
                  <a:srgbClr val="019F9B"/>
                </a:solidFill>
                <a:miter lim="800000"/>
                <a:headEnd type="oval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圆角矩形 57"/>
            <p:cNvSpPr/>
            <p:nvPr/>
          </p:nvSpPr>
          <p:spPr>
            <a:xfrm>
              <a:off x="1416" y="1619"/>
              <a:ext cx="11920" cy="4195"/>
            </a:xfrm>
            <a:prstGeom prst="roundRect">
              <a:avLst/>
            </a:prstGeom>
            <a:noFill/>
            <a:ln>
              <a:prstDash val="sys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0" y="-92710"/>
            <a:ext cx="9144000" cy="545465"/>
            <a:chOff x="0" y="-146"/>
            <a:chExt cx="14400" cy="859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2"/>
                    </p:custDataLst>
                  </p:nvPr>
                </p:nvPicPr>
                <p:blipFill>
                  <a:blip r:embed="rId3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4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家电应用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Household appliance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297424" cy="385763"/>
            <a:chOff x="849" y="1423"/>
            <a:chExt cx="2043" cy="608"/>
          </a:xfrm>
        </p:grpSpPr>
        <p:sp>
          <p:nvSpPr>
            <p:cNvPr id="17" name="圆角矩形 16"/>
            <p:cNvSpPr/>
            <p:nvPr>
              <p:custDataLst>
                <p:tags r:id="rId5"/>
              </p:custDataLst>
            </p:nvPr>
          </p:nvSpPr>
          <p:spPr>
            <a:xfrm>
              <a:off x="849" y="1423"/>
              <a:ext cx="2043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6"/>
              </p:custDataLst>
            </p:nvPr>
          </p:nvSpPr>
          <p:spPr>
            <a:xfrm>
              <a:off x="914" y="1475"/>
              <a:ext cx="1956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烘干机部件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516370" y="1131570"/>
            <a:ext cx="2066290" cy="3219450"/>
            <a:chOff x="9014" y="1895"/>
            <a:chExt cx="3254" cy="5070"/>
          </a:xfrm>
        </p:grpSpPr>
        <p:sp>
          <p:nvSpPr>
            <p:cNvPr id="222" name="Rectangle 3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9581" y="2184"/>
              <a:ext cx="2149" cy="4057"/>
            </a:xfrm>
            <a:prstGeom prst="rect">
              <a:avLst/>
            </a:prstGeom>
            <a:noFill/>
            <a:ln w="19050" algn="ctr">
              <a:noFill/>
              <a:miter lim="800000"/>
            </a:ln>
            <a:effectLst/>
          </p:spPr>
          <p:txBody>
            <a:bodyPr wrap="none" lIns="0" tIns="0" rIns="0" bIns="0" anchor="ctr">
              <a:noAutofit/>
              <a:scene3d>
                <a:camera prst="orthographicFront"/>
                <a:lightRig rig="threePt" dir="t"/>
              </a:scene3d>
              <a:sp3d>
                <a:contourClr>
                  <a:schemeClr val="bg1"/>
                </a:contourClr>
              </a:sp3d>
            </a:bodyPr>
            <a:p>
              <a:pPr marL="176530" lvl="0" indent="-176530" fontAlgn="base">
                <a:lnSpc>
                  <a:spcPct val="110000"/>
                </a:lnSpc>
                <a:spcBef>
                  <a:spcPct val="0"/>
                </a:spcBef>
                <a:spcAft>
                  <a:spcPts val="800"/>
                </a:spcAft>
                <a:buClr>
                  <a:srgbClr val="009999"/>
                </a:buClr>
                <a:buSzPct val="70000"/>
                <a:defRPr/>
              </a:pPr>
              <a:r>
                <a:rPr lang="en-US" altLang="ko-KR" sz="1200" dirty="0" smtClean="0">
                  <a:gradFill>
                    <a:gsLst>
                      <a:gs pos="0">
                        <a:srgbClr val="019F9B"/>
                      </a:gs>
                      <a:gs pos="100000">
                        <a:srgbClr val="019F9B"/>
                      </a:gs>
                    </a:gsLst>
                    <a:lin ang="5400000" scaled="0"/>
                  </a:gradFill>
                  <a:latin typeface="Arial" panose="020B0604020202020204" pitchFamily="34" charset="0"/>
                  <a:ea typeface="nanumgothic" panose="020D0604000000000000" pitchFamily="50" charset="-127"/>
                  <a:cs typeface="Arial" panose="020B0604020202020204" pitchFamily="34" charset="0"/>
                </a:rPr>
                <a:t>➊ </a:t>
              </a:r>
              <a:r>
                <a:rPr lang="zh-CN" altLang="en-US" sz="1200" b="1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</a:rPr>
                <a:t>挡网</a:t>
              </a:r>
              <a:b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</a:br>
              <a: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- </a:t>
              </a:r>
              <a:r>
                <a:rPr lang="en-US" altLang="ko-KR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(PP+TD10)</a:t>
              </a:r>
              <a:endParaRPr lang="en-US" altLang="ko-KR" sz="1200" dirty="0">
                <a:gradFill>
                  <a:gsLst>
                    <a:gs pos="0">
                      <a:srgbClr val="489F01"/>
                    </a:gs>
                    <a:gs pos="100000">
                      <a:srgbClr val="489F0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endParaRPr>
            </a:p>
            <a:p>
              <a:pPr marL="176530" lvl="0" indent="-176530" fontAlgn="base">
                <a:lnSpc>
                  <a:spcPct val="110000"/>
                </a:lnSpc>
                <a:spcBef>
                  <a:spcPct val="0"/>
                </a:spcBef>
                <a:spcAft>
                  <a:spcPts val="800"/>
                </a:spcAft>
                <a:buClr>
                  <a:srgbClr val="009999"/>
                </a:buClr>
                <a:buSzPct val="70000"/>
                <a:defRPr/>
              </a:pPr>
              <a:r>
                <a:rPr lang="en-US" altLang="ko-KR" sz="1200" dirty="0" smtClean="0">
                  <a:gradFill>
                    <a:gsLst>
                      <a:gs pos="0">
                        <a:srgbClr val="019F9B"/>
                      </a:gs>
                      <a:gs pos="100000">
                        <a:srgbClr val="019F9B"/>
                      </a:gs>
                    </a:gsLst>
                    <a:lin ang="5400000" scaled="0"/>
                  </a:gradFill>
                  <a:latin typeface="Arial" panose="020B0604020202020204" pitchFamily="34" charset="0"/>
                  <a:ea typeface="nanumgothic" panose="020D0604000000000000" pitchFamily="50" charset="-127"/>
                  <a:cs typeface="Arial" panose="020B0604020202020204" pitchFamily="34" charset="0"/>
                </a:rPr>
                <a:t>➋ </a:t>
              </a:r>
              <a:r>
                <a:rPr lang="zh-CN" altLang="en-US" sz="1200" b="1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</a:rPr>
                <a:t>下护板</a:t>
              </a:r>
              <a:b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</a:br>
              <a: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- </a:t>
              </a:r>
              <a:r>
                <a:rPr lang="en-US" altLang="ko-KR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(</a:t>
              </a:r>
              <a:r>
                <a:rPr lang="zh-CN" altLang="en-US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宋体" panose="02010600030101010101" pitchFamily="2" charset="-122"/>
                </a:rPr>
                <a:t>耐热</a:t>
              </a:r>
              <a:r>
                <a:rPr lang="en-US" altLang="ko-KR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ABS)</a:t>
              </a:r>
              <a:endParaRPr lang="en-US" altLang="ko-KR" sz="1200" dirty="0">
                <a:gradFill>
                  <a:gsLst>
                    <a:gs pos="0">
                      <a:srgbClr val="489F01"/>
                    </a:gs>
                    <a:gs pos="100000">
                      <a:srgbClr val="489F0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endParaRPr>
            </a:p>
            <a:p>
              <a:pPr marL="176530" lvl="0" indent="-176530" fontAlgn="base">
                <a:lnSpc>
                  <a:spcPct val="110000"/>
                </a:lnSpc>
                <a:spcBef>
                  <a:spcPct val="0"/>
                </a:spcBef>
                <a:spcAft>
                  <a:spcPts val="800"/>
                </a:spcAft>
                <a:buClr>
                  <a:srgbClr val="009999"/>
                </a:buClr>
                <a:buSzPct val="70000"/>
                <a:defRPr/>
              </a:pPr>
              <a:r>
                <a:rPr lang="en-US" altLang="ko-KR" sz="1200" dirty="0" smtClean="0">
                  <a:gradFill>
                    <a:gsLst>
                      <a:gs pos="0">
                        <a:srgbClr val="019F9B"/>
                      </a:gs>
                      <a:gs pos="100000">
                        <a:srgbClr val="019F9B"/>
                      </a:gs>
                    </a:gsLst>
                    <a:lin ang="5400000" scaled="0"/>
                  </a:gradFill>
                  <a:latin typeface="Arial" panose="020B0604020202020204" pitchFamily="34" charset="0"/>
                  <a:ea typeface="nanumgothic" panose="020D0604000000000000" pitchFamily="50" charset="-127"/>
                  <a:cs typeface="Arial" panose="020B0604020202020204" pitchFamily="34" charset="0"/>
                </a:rPr>
                <a:t>➌ </a:t>
              </a:r>
              <a:r>
                <a:rPr lang="zh-CN" altLang="en-US" sz="1200" b="1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</a:rPr>
                <a:t>筒体</a:t>
              </a:r>
              <a:b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</a:br>
              <a: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- </a:t>
              </a:r>
              <a:r>
                <a:rPr lang="en-US" altLang="ko-KR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(</a:t>
              </a:r>
              <a:r>
                <a:rPr lang="zh-CN" altLang="en-US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宋体" panose="02010600030101010101" pitchFamily="2" charset="-122"/>
                </a:rPr>
                <a:t>耐热</a:t>
              </a:r>
              <a:r>
                <a:rPr lang="en-US" altLang="zh-CN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宋体" panose="02010600030101010101" pitchFamily="2" charset="-122"/>
                </a:rPr>
                <a:t>ABS</a:t>
              </a:r>
              <a:r>
                <a:rPr lang="en-US" altLang="ko-KR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)</a:t>
              </a:r>
              <a:endParaRPr lang="en-US" altLang="ko-KR" sz="1200" dirty="0">
                <a:gradFill>
                  <a:gsLst>
                    <a:gs pos="0">
                      <a:srgbClr val="489F01"/>
                    </a:gs>
                    <a:gs pos="100000">
                      <a:srgbClr val="489F0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endParaRPr>
            </a:p>
            <a:p>
              <a:pPr marL="176530" lvl="0" indent="-176530" fontAlgn="base">
                <a:lnSpc>
                  <a:spcPct val="110000"/>
                </a:lnSpc>
                <a:spcBef>
                  <a:spcPct val="0"/>
                </a:spcBef>
                <a:spcAft>
                  <a:spcPts val="800"/>
                </a:spcAft>
                <a:buClr>
                  <a:srgbClr val="009999"/>
                </a:buClr>
                <a:buSzPct val="70000"/>
                <a:defRPr/>
              </a:pPr>
              <a:r>
                <a:rPr lang="en-US" altLang="ko-KR" sz="1200" dirty="0" smtClean="0">
                  <a:gradFill>
                    <a:gsLst>
                      <a:gs pos="0">
                        <a:srgbClr val="019F9B"/>
                      </a:gs>
                      <a:gs pos="100000">
                        <a:srgbClr val="019F9B"/>
                      </a:gs>
                    </a:gsLst>
                    <a:lin ang="5400000" scaled="0"/>
                  </a:gradFill>
                  <a:latin typeface="Arial" panose="020B0604020202020204" pitchFamily="34" charset="0"/>
                  <a:ea typeface="nanumgothic" panose="020D0604000000000000" pitchFamily="50" charset="-127"/>
                  <a:cs typeface="Arial" panose="020B0604020202020204" pitchFamily="34" charset="0"/>
                </a:rPr>
                <a:t>➍ </a:t>
              </a:r>
              <a:r>
                <a:rPr lang="zh-CN" altLang="en-US" sz="1200" b="1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</a:rPr>
                <a:t>遥控器</a:t>
              </a:r>
              <a:endParaRPr lang="zh-CN" altLang="en-US" sz="120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endParaRPr>
            </a:p>
            <a:p>
              <a:pPr marL="176530" lvl="0" indent="-176530" fontAlgn="base">
                <a:lnSpc>
                  <a:spcPct val="110000"/>
                </a:lnSpc>
                <a:spcBef>
                  <a:spcPct val="0"/>
                </a:spcBef>
                <a:spcAft>
                  <a:spcPts val="800"/>
                </a:spcAft>
                <a:buClr>
                  <a:srgbClr val="009999"/>
                </a:buClr>
                <a:buSzPct val="70000"/>
                <a:defRPr/>
              </a:pPr>
              <a:r>
                <a:rPr lang="en-US" altLang="ko-KR" sz="120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    - </a:t>
              </a:r>
              <a:r>
                <a:rPr lang="en-US" altLang="ko-KR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 Semibold" panose="020B0603030403020204" pitchFamily="34" charset="0"/>
                  <a:ea typeface="산돌고딕B" pitchFamily="18" charset="-127"/>
                </a:rPr>
                <a:t> </a:t>
              </a:r>
              <a:r>
                <a:rPr lang="en-US" altLang="ko-KR" sz="1200" dirty="0">
                  <a:gradFill>
                    <a:gsLst>
                      <a:gs pos="0">
                        <a:srgbClr val="489F01"/>
                      </a:gs>
                      <a:gs pos="100000">
                        <a:srgbClr val="489F0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rPr>
                <a:t>(ABS)</a:t>
              </a:r>
              <a:endParaRPr lang="en-US" altLang="ko-KR" sz="1200" dirty="0">
                <a:gradFill>
                  <a:gsLst>
                    <a:gs pos="0">
                      <a:srgbClr val="489F01"/>
                    </a:gs>
                    <a:gs pos="100000">
                      <a:srgbClr val="489F0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endParaRPr>
            </a:p>
            <a:p>
              <a:pPr marL="176530" lvl="0" indent="-176530" fontAlgn="base">
                <a:lnSpc>
                  <a:spcPct val="110000"/>
                </a:lnSpc>
                <a:spcBef>
                  <a:spcPct val="0"/>
                </a:spcBef>
                <a:spcAft>
                  <a:spcPts val="800"/>
                </a:spcAft>
                <a:buClr>
                  <a:srgbClr val="009999"/>
                </a:buClr>
                <a:buSzPct val="70000"/>
                <a:defRPr/>
              </a:pPr>
              <a:endParaRPr lang="en-US" altLang="ko-KR" sz="1200" dirty="0">
                <a:gradFill>
                  <a:gsLst>
                    <a:gs pos="0">
                      <a:srgbClr val="489F01"/>
                    </a:gs>
                    <a:gs pos="100000">
                      <a:srgbClr val="489F0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9014" y="1895"/>
              <a:ext cx="3255" cy="5070"/>
            </a:xfrm>
            <a:prstGeom prst="roundRect">
              <a:avLst/>
            </a:prstGeom>
            <a:noFill/>
            <a:ln>
              <a:prstDash val="sys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00" name="图片 99"/>
          <p:cNvPicPr/>
          <p:nvPr/>
        </p:nvPicPr>
        <p:blipFill>
          <a:blip r:embed="rId8"/>
          <a:stretch>
            <a:fillRect/>
          </a:stretch>
        </p:blipFill>
        <p:spPr>
          <a:xfrm>
            <a:off x="251460" y="1275715"/>
            <a:ext cx="6121400" cy="29724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9655" y="771525"/>
            <a:ext cx="1156970" cy="762000"/>
          </a:xfrm>
          <a:prstGeom prst="rect">
            <a:avLst/>
          </a:prstGeom>
          <a:ln w="38100" cap="sq" cmpd="sng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</p:spPr>
      </p:pic>
      <p:sp>
        <p:nvSpPr>
          <p:cNvPr id="22" name="TextBox 48"/>
          <p:cNvSpPr txBox="1"/>
          <p:nvPr>
            <p:custDataLst>
              <p:tags r:id="rId10"/>
            </p:custDataLst>
          </p:nvPr>
        </p:nvSpPr>
        <p:spPr>
          <a:xfrm>
            <a:off x="5095950" y="588118"/>
            <a:ext cx="685185" cy="18415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altLang="ko-KR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nanumgothic" panose="020D0604000000000000" pitchFamily="50" charset="-127"/>
                <a:cs typeface="Arial" panose="020B0604020202020204" pitchFamily="34" charset="0"/>
              </a:rPr>
              <a:t>➊</a:t>
            </a:r>
            <a:r>
              <a:rPr 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挡网</a:t>
            </a:r>
            <a:endParaRPr lang="zh-CN" sz="12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ea typeface="宋体" panose="02010600030101010101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6200000">
            <a:off x="400050" y="1777365"/>
            <a:ext cx="948690" cy="1099185"/>
          </a:xfrm>
          <a:prstGeom prst="rect">
            <a:avLst/>
          </a:prstGeom>
          <a:ln w="38100" cap="sq" cmpd="sng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</p:spPr>
      </p:pic>
      <p:sp>
        <p:nvSpPr>
          <p:cNvPr id="27" name="TextBox 48"/>
          <p:cNvSpPr txBox="1"/>
          <p:nvPr>
            <p:custDataLst>
              <p:tags r:id="rId12"/>
            </p:custDataLst>
          </p:nvPr>
        </p:nvSpPr>
        <p:spPr>
          <a:xfrm>
            <a:off x="503630" y="1637138"/>
            <a:ext cx="685185" cy="18415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altLang="ko-KR" sz="120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nanumgothic" panose="020D0604000000000000" pitchFamily="50" charset="-127"/>
                <a:cs typeface="Arial" panose="020B0604020202020204" pitchFamily="34" charset="0"/>
                <a:sym typeface="+mn-ea"/>
              </a:rPr>
              <a:t>➌</a:t>
            </a:r>
            <a:r>
              <a:rPr lang="zh-CN" altLang="en-US" sz="120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 </a:t>
            </a:r>
            <a:r>
              <a:rPr 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筒体</a:t>
            </a:r>
            <a:r>
              <a:rPr 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板</a:t>
            </a:r>
            <a:endParaRPr lang="zh-CN" sz="12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ea typeface="宋体" panose="02010600030101010101" pitchFamily="2" charset="-122"/>
            </a:endParaRPr>
          </a:p>
        </p:txBody>
      </p:sp>
      <p:cxnSp>
        <p:nvCxnSpPr>
          <p:cNvPr id="63" name="꺾인 연결선 56"/>
          <p:cNvCxnSpPr>
            <a:stCxn id="65" idx="2"/>
          </p:cNvCxnSpPr>
          <p:nvPr>
            <p:custDataLst>
              <p:tags r:id="rId13"/>
            </p:custDataLst>
          </p:nvPr>
        </p:nvCxnSpPr>
        <p:spPr>
          <a:xfrm flipV="1">
            <a:off x="2001520" y="3867785"/>
            <a:ext cx="1419225" cy="403860"/>
          </a:xfrm>
          <a:prstGeom prst="bentConnector3">
            <a:avLst>
              <a:gd name="adj1" fmla="val 50022"/>
            </a:avLst>
          </a:prstGeom>
          <a:ln w="15875" cap="sq">
            <a:solidFill>
              <a:srgbClr val="019F9B"/>
            </a:solidFill>
            <a:miter lim="800000"/>
            <a:headEnd type="oval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图片 6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0">
            <a:off x="1105535" y="3756660"/>
            <a:ext cx="761365" cy="1029970"/>
          </a:xfrm>
          <a:prstGeom prst="rect">
            <a:avLst/>
          </a:prstGeom>
          <a:ln w="38100" cap="sq" cmpd="sng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</p:spPr>
      </p:pic>
      <p:sp>
        <p:nvSpPr>
          <p:cNvPr id="66" name="TextBox 48"/>
          <p:cNvSpPr txBox="1"/>
          <p:nvPr>
            <p:custDataLst>
              <p:tags r:id="rId15"/>
            </p:custDataLst>
          </p:nvPr>
        </p:nvSpPr>
        <p:spPr>
          <a:xfrm>
            <a:off x="1115770" y="3706603"/>
            <a:ext cx="685185" cy="18415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altLang="ko-KR" sz="120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nanumgothic" panose="020D0604000000000000" pitchFamily="50" charset="-127"/>
                <a:cs typeface="Arial" panose="020B0604020202020204" pitchFamily="34" charset="0"/>
                <a:sym typeface="+mn-ea"/>
              </a:rPr>
              <a:t>➋</a:t>
            </a:r>
            <a:r>
              <a:rPr 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下护板</a:t>
            </a:r>
            <a:endParaRPr lang="zh-CN" sz="12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ea typeface="宋体" panose="02010600030101010101" pitchFamily="2" charset="-122"/>
            </a:endParaRPr>
          </a:p>
        </p:txBody>
      </p:sp>
      <p:cxnSp>
        <p:nvCxnSpPr>
          <p:cNvPr id="67" name="꺾인 연결선 56"/>
          <p:cNvCxnSpPr>
            <a:stCxn id="26" idx="2"/>
          </p:cNvCxnSpPr>
          <p:nvPr>
            <p:custDataLst>
              <p:tags r:id="rId16"/>
            </p:custDataLst>
          </p:nvPr>
        </p:nvCxnSpPr>
        <p:spPr>
          <a:xfrm>
            <a:off x="1424305" y="2327275"/>
            <a:ext cx="843280" cy="100965"/>
          </a:xfrm>
          <a:prstGeom prst="bentConnector3">
            <a:avLst>
              <a:gd name="adj1" fmla="val 50000"/>
            </a:avLst>
          </a:prstGeom>
          <a:ln w="15875" cap="sq">
            <a:solidFill>
              <a:srgbClr val="019F9B"/>
            </a:solidFill>
            <a:miter lim="800000"/>
            <a:headEnd type="oval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꺾인 연결선 56"/>
          <p:cNvCxnSpPr/>
          <p:nvPr>
            <p:custDataLst>
              <p:tags r:id="rId17"/>
            </p:custDataLst>
          </p:nvPr>
        </p:nvCxnSpPr>
        <p:spPr>
          <a:xfrm rot="10800000" flipV="1">
            <a:off x="3707130" y="1563370"/>
            <a:ext cx="1800225" cy="1151890"/>
          </a:xfrm>
          <a:prstGeom prst="bentConnector3">
            <a:avLst>
              <a:gd name="adj1" fmla="val 1798"/>
            </a:avLst>
          </a:prstGeom>
          <a:ln w="15875" cap="sq">
            <a:solidFill>
              <a:srgbClr val="019F9B"/>
            </a:solidFill>
            <a:miter lim="800000"/>
            <a:headEnd type="oval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图片 6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24400" y="3359150"/>
            <a:ext cx="1560830" cy="441960"/>
          </a:xfrm>
          <a:prstGeom prst="rect">
            <a:avLst/>
          </a:prstGeom>
          <a:noFill/>
          <a:ln w="38100" cmpd="sng">
            <a:solidFill>
              <a:schemeClr val="bg1">
                <a:lumMod val="65000"/>
              </a:schemeClr>
            </a:solidFill>
            <a:prstDash val="solid"/>
          </a:ln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724400" y="3862705"/>
            <a:ext cx="1552575" cy="410845"/>
          </a:xfrm>
          <a:prstGeom prst="rect">
            <a:avLst/>
          </a:prstGeom>
          <a:ln w="38100" cmpd="sng">
            <a:solidFill>
              <a:schemeClr val="bg1">
                <a:lumMod val="75000"/>
              </a:schemeClr>
            </a:solidFill>
            <a:prstDash val="solid"/>
          </a:ln>
        </p:spPr>
      </p:pic>
      <p:sp>
        <p:nvSpPr>
          <p:cNvPr id="72" name="TextBox 48"/>
          <p:cNvSpPr txBox="1"/>
          <p:nvPr>
            <p:custDataLst>
              <p:tags r:id="rId20"/>
            </p:custDataLst>
          </p:nvPr>
        </p:nvSpPr>
        <p:spPr>
          <a:xfrm>
            <a:off x="5095950" y="3149073"/>
            <a:ext cx="685185" cy="18415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altLang="ko-KR" sz="120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nanumgothic" panose="020D0604000000000000" pitchFamily="50" charset="-127"/>
                <a:cs typeface="Arial" panose="020B0604020202020204" pitchFamily="34" charset="0"/>
                <a:sym typeface="+mn-ea"/>
              </a:rPr>
              <a:t>➍ </a:t>
            </a:r>
            <a:r>
              <a:rPr lang="zh-CN" altLang="en-US" sz="120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遥控器</a:t>
            </a:r>
            <a:endParaRPr lang="zh-CN" sz="12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家用空调(限流路径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7585" y="1749425"/>
            <a:ext cx="4276725" cy="3208020"/>
          </a:xfrm>
          <a:prstGeom prst="rect">
            <a:avLst/>
          </a:prstGeom>
        </p:spPr>
      </p:pic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0" y="-92710"/>
            <a:ext cx="9144000" cy="545465"/>
            <a:chOff x="0" y="-146"/>
            <a:chExt cx="14400" cy="859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家电应用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Household appliance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297424" cy="385763"/>
            <a:chOff x="849" y="1423"/>
            <a:chExt cx="2043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2043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956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空调部件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27" name="TextBox 48"/>
          <p:cNvSpPr txBox="1"/>
          <p:nvPr>
            <p:custDataLst>
              <p:tags r:id="rId8"/>
            </p:custDataLst>
          </p:nvPr>
        </p:nvSpPr>
        <p:spPr>
          <a:xfrm>
            <a:off x="1403350" y="2432685"/>
            <a:ext cx="899795" cy="368935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altLang="ko-KR" sz="120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nanumgothic" panose="020D0604000000000000" pitchFamily="50" charset="-127"/>
                <a:cs typeface="Arial" panose="020B0604020202020204" pitchFamily="34" charset="0"/>
                <a:sym typeface="+mn-ea"/>
              </a:rPr>
              <a:t>➌</a:t>
            </a:r>
            <a:r>
              <a:rPr lang="zh-CN" altLang="en-US" sz="120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 </a:t>
            </a:r>
            <a:r>
              <a:rPr 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电装壳体阻燃</a:t>
            </a:r>
            <a:r>
              <a:rPr lang="en-US" alt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ABS</a:t>
            </a:r>
            <a:endParaRPr lang="zh-CN" sz="12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ea typeface="宋体" panose="02010600030101010101" pitchFamily="2" charset="-122"/>
            </a:endParaRPr>
          </a:p>
        </p:txBody>
      </p:sp>
      <p:cxnSp>
        <p:nvCxnSpPr>
          <p:cNvPr id="63" name="꺾인 연결선 56"/>
          <p:cNvCxnSpPr/>
          <p:nvPr>
            <p:custDataLst>
              <p:tags r:id="rId9"/>
            </p:custDataLst>
          </p:nvPr>
        </p:nvCxnSpPr>
        <p:spPr>
          <a:xfrm flipV="1">
            <a:off x="2339975" y="3004185"/>
            <a:ext cx="720090" cy="287655"/>
          </a:xfrm>
          <a:prstGeom prst="bentConnector3">
            <a:avLst>
              <a:gd name="adj1" fmla="val 50088"/>
            </a:avLst>
          </a:prstGeom>
          <a:ln w="15875" cap="sq">
            <a:solidFill>
              <a:srgbClr val="019F9B"/>
            </a:solidFill>
            <a:miter lim="800000"/>
            <a:headEnd type="oval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48"/>
          <p:cNvSpPr txBox="1"/>
          <p:nvPr>
            <p:custDataLst>
              <p:tags r:id="rId10"/>
            </p:custDataLst>
          </p:nvPr>
        </p:nvSpPr>
        <p:spPr>
          <a:xfrm>
            <a:off x="2700020" y="594043"/>
            <a:ext cx="1212850" cy="44577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altLang="ko-KR" sz="120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nanumgothic" panose="020D0604000000000000" pitchFamily="50" charset="-127"/>
                <a:cs typeface="Arial" panose="020B0604020202020204" pitchFamily="34" charset="0"/>
                <a:sym typeface="+mn-ea"/>
              </a:rPr>
              <a:t>➋</a:t>
            </a:r>
            <a:r>
              <a:rPr 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外壳</a:t>
            </a:r>
            <a:endParaRPr lang="zh-CN" sz="1200" b="0" dirty="0" smtClean="0">
              <a:gradFill>
                <a:gsLst>
                  <a:gs pos="0">
                    <a:srgbClr val="019F9B"/>
                  </a:gs>
                  <a:gs pos="100000">
                    <a:srgbClr val="019F9B"/>
                  </a:gs>
                </a:gsLst>
                <a:lin ang="5400000" scaled="0"/>
              </a:gra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耐老化改性</a:t>
            </a:r>
            <a:r>
              <a:rPr lang="en-US" alt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PS</a:t>
            </a:r>
            <a:endParaRPr lang="en-US" altLang="zh-CN" sz="12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ea typeface="宋体" panose="02010600030101010101" pitchFamily="2" charset="-122"/>
            </a:endParaRPr>
          </a:p>
        </p:txBody>
      </p:sp>
      <p:cxnSp>
        <p:nvCxnSpPr>
          <p:cNvPr id="67" name="꺾인 연결선 56"/>
          <p:cNvCxnSpPr/>
          <p:nvPr>
            <p:custDataLst>
              <p:tags r:id="rId11"/>
            </p:custDataLst>
          </p:nvPr>
        </p:nvCxnSpPr>
        <p:spPr>
          <a:xfrm rot="5400000" flipV="1">
            <a:off x="2915920" y="2211070"/>
            <a:ext cx="648335" cy="72390"/>
          </a:xfrm>
          <a:prstGeom prst="bentConnector3">
            <a:avLst>
              <a:gd name="adj1" fmla="val 50000"/>
            </a:avLst>
          </a:prstGeom>
          <a:ln w="15875" cap="sq">
            <a:solidFill>
              <a:srgbClr val="019F9B"/>
            </a:solidFill>
            <a:miter lim="800000"/>
            <a:headEnd type="oval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꺾인 연결선 56"/>
          <p:cNvCxnSpPr>
            <a:stCxn id="14" idx="1"/>
          </p:cNvCxnSpPr>
          <p:nvPr>
            <p:custDataLst>
              <p:tags r:id="rId12"/>
            </p:custDataLst>
          </p:nvPr>
        </p:nvCxnSpPr>
        <p:spPr>
          <a:xfrm rot="10800000" flipV="1">
            <a:off x="4787265" y="2232660"/>
            <a:ext cx="1584960" cy="770255"/>
          </a:xfrm>
          <a:prstGeom prst="bentConnector3">
            <a:avLst>
              <a:gd name="adj1" fmla="val 49960"/>
            </a:avLst>
          </a:prstGeom>
          <a:ln w="15875" cap="sq">
            <a:solidFill>
              <a:srgbClr val="019F9B"/>
            </a:solidFill>
            <a:miter lim="800000"/>
            <a:headEnd type="oval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48"/>
          <p:cNvSpPr txBox="1"/>
          <p:nvPr>
            <p:custDataLst>
              <p:tags r:id="rId13"/>
            </p:custDataLst>
          </p:nvPr>
        </p:nvSpPr>
        <p:spPr>
          <a:xfrm>
            <a:off x="6727825" y="1309053"/>
            <a:ext cx="1218565" cy="44577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altLang="ko-KR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nanumgothic" panose="020D0604000000000000" pitchFamily="50" charset="-127"/>
                <a:cs typeface="Arial" panose="020B0604020202020204" pitchFamily="34" charset="0"/>
              </a:rPr>
              <a:t>➊</a:t>
            </a:r>
            <a:r>
              <a:rPr lang="zh-CN" altLang="en-US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面板</a:t>
            </a:r>
            <a:endParaRPr lang="zh-CN" altLang="en-US" sz="1200" b="0" dirty="0" smtClean="0">
              <a:gradFill>
                <a:gsLst>
                  <a:gs pos="0">
                    <a:srgbClr val="019F9B"/>
                  </a:gs>
                  <a:gs pos="100000">
                    <a:srgbClr val="019F9B"/>
                  </a:gs>
                </a:gsLst>
                <a:lin ang="5400000" scaled="0"/>
              </a:gra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耐老化改性</a:t>
            </a:r>
            <a:r>
              <a:rPr lang="en-US" alt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PS</a:t>
            </a:r>
            <a:endParaRPr lang="en-US" altLang="zh-CN" sz="1200" b="0" dirty="0" smtClean="0">
              <a:gradFill>
                <a:gsLst>
                  <a:gs pos="0">
                    <a:srgbClr val="019F9B"/>
                  </a:gs>
                  <a:gs pos="100000">
                    <a:srgbClr val="019F9B"/>
                  </a:gs>
                </a:gsLst>
                <a:lin ang="5400000" scaled="0"/>
              </a:gra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5530" y="3003550"/>
            <a:ext cx="1402080" cy="1012190"/>
          </a:xfrm>
          <a:prstGeom prst="rect">
            <a:avLst/>
          </a:prstGeom>
          <a:ln w="38100" cmpd="sng">
            <a:solidFill>
              <a:schemeClr val="bg1">
                <a:lumMod val="75000"/>
              </a:schemeClr>
            </a:solidFill>
            <a:prstDash val="solid"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67585" y="1088390"/>
            <a:ext cx="2055495" cy="763270"/>
          </a:xfrm>
          <a:prstGeom prst="rect">
            <a:avLst/>
          </a:prstGeom>
          <a:ln w="38100" cap="sq" cmpd="sng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72225" y="1851660"/>
            <a:ext cx="1960245" cy="762635"/>
          </a:xfrm>
          <a:prstGeom prst="rect">
            <a:avLst/>
          </a:prstGeom>
          <a:ln w="38100" cap="sq" cmpd="sng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thruBlk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085" y="1778635"/>
            <a:ext cx="1713230" cy="1692275"/>
          </a:xfrm>
          <a:prstGeom prst="rect">
            <a:avLst/>
          </a:prstGeom>
        </p:spPr>
      </p:pic>
      <p:pic>
        <p:nvPicPr>
          <p:cNvPr id="11" name="图片 10" descr="空调室外机隔离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30" y="1804035"/>
            <a:ext cx="3360420" cy="2687955"/>
          </a:xfrm>
          <a:prstGeom prst="rect">
            <a:avLst/>
          </a:prstGeom>
        </p:spPr>
      </p:pic>
      <p:cxnSp>
        <p:nvCxnSpPr>
          <p:cNvPr id="6" name="直接连接符 5"/>
          <p:cNvCxnSpPr/>
          <p:nvPr userDrawn="1">
            <p:custDataLst>
              <p:tags r:id="rId3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0" y="-92710"/>
            <a:ext cx="9144000" cy="545465"/>
            <a:chOff x="0" y="-146"/>
            <a:chExt cx="14400" cy="859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4"/>
                    </p:custDataLst>
                  </p:nvPr>
                </p:nvPicPr>
                <p:blipFill>
                  <a:blip r:embed="rId5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6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家电应用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Household appliance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297424" cy="385763"/>
            <a:chOff x="849" y="1423"/>
            <a:chExt cx="2043" cy="608"/>
          </a:xfrm>
        </p:grpSpPr>
        <p:sp>
          <p:nvSpPr>
            <p:cNvPr id="17" name="圆角矩形 16"/>
            <p:cNvSpPr/>
            <p:nvPr>
              <p:custDataLst>
                <p:tags r:id="rId7"/>
              </p:custDataLst>
            </p:nvPr>
          </p:nvSpPr>
          <p:spPr>
            <a:xfrm>
              <a:off x="849" y="1423"/>
              <a:ext cx="2043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8"/>
              </p:custDataLst>
            </p:nvPr>
          </p:nvSpPr>
          <p:spPr>
            <a:xfrm>
              <a:off x="914" y="1475"/>
              <a:ext cx="1956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空调部件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66" name="TextBox 48"/>
          <p:cNvSpPr txBox="1"/>
          <p:nvPr>
            <p:custDataLst>
              <p:tags r:id="rId9"/>
            </p:custDataLst>
          </p:nvPr>
        </p:nvSpPr>
        <p:spPr>
          <a:xfrm>
            <a:off x="611505" y="1058863"/>
            <a:ext cx="1212850" cy="96901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altLang="ko-KR" sz="120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nanumgothic" panose="020D0604000000000000" pitchFamily="50" charset="-127"/>
                <a:cs typeface="Arial" panose="020B0604020202020204" pitchFamily="34" charset="0"/>
                <a:sym typeface="+mn-ea"/>
              </a:rPr>
              <a:t>➋</a:t>
            </a:r>
            <a:r>
              <a:rPr 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风扇</a:t>
            </a:r>
            <a:endParaRPr lang="zh-CN" sz="1200" b="0" dirty="0" smtClean="0">
              <a:gradFill>
                <a:gsLst>
                  <a:gs pos="0">
                    <a:srgbClr val="019F9B"/>
                  </a:gs>
                  <a:gs pos="100000">
                    <a:srgbClr val="019F9B"/>
                  </a:gs>
                </a:gsLst>
                <a:lin ang="5400000" scaled="0"/>
              </a:gra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alt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PP TD20</a:t>
            </a:r>
            <a:endParaRPr lang="en-US" altLang="zh-CN" sz="1200" b="0" dirty="0" smtClean="0">
              <a:gradFill>
                <a:gsLst>
                  <a:gs pos="0">
                    <a:srgbClr val="019F9B"/>
                  </a:gs>
                  <a:gs pos="100000">
                    <a:srgbClr val="019F9B"/>
                  </a:gs>
                </a:gsLst>
                <a:lin ang="5400000" scaled="0"/>
              </a:gra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alt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ABS GF20</a:t>
            </a:r>
            <a:endParaRPr lang="en-US" altLang="zh-CN" sz="1200" b="0" dirty="0" smtClean="0">
              <a:gradFill>
                <a:gsLst>
                  <a:gs pos="0">
                    <a:srgbClr val="019F9B"/>
                  </a:gs>
                  <a:gs pos="100000">
                    <a:srgbClr val="019F9B"/>
                  </a:gs>
                </a:gsLst>
                <a:lin ang="5400000" scaled="0"/>
              </a:gra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en-US" alt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PP GF20</a:t>
            </a:r>
            <a:endParaRPr lang="en-US" altLang="zh-CN" sz="12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ea typeface="宋体" panose="02010600030101010101" pitchFamily="2" charset="-122"/>
            </a:endParaRPr>
          </a:p>
        </p:txBody>
      </p:sp>
      <p:cxnSp>
        <p:nvCxnSpPr>
          <p:cNvPr id="67" name="꺾인 연결선 56"/>
          <p:cNvCxnSpPr/>
          <p:nvPr>
            <p:custDataLst>
              <p:tags r:id="rId10"/>
            </p:custDataLst>
          </p:nvPr>
        </p:nvCxnSpPr>
        <p:spPr>
          <a:xfrm>
            <a:off x="2051685" y="2715895"/>
            <a:ext cx="1511935" cy="287655"/>
          </a:xfrm>
          <a:prstGeom prst="bentConnector3">
            <a:avLst>
              <a:gd name="adj1" fmla="val 48761"/>
            </a:avLst>
          </a:prstGeom>
          <a:ln w="15875" cap="sq">
            <a:solidFill>
              <a:srgbClr val="019F9B"/>
            </a:solidFill>
            <a:miter lim="800000"/>
            <a:headEnd type="oval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꺾인 연결선 56"/>
          <p:cNvCxnSpPr>
            <a:stCxn id="14" idx="1"/>
          </p:cNvCxnSpPr>
          <p:nvPr>
            <p:custDataLst>
              <p:tags r:id="rId11"/>
            </p:custDataLst>
          </p:nvPr>
        </p:nvCxnSpPr>
        <p:spPr>
          <a:xfrm rot="10800000" flipV="1">
            <a:off x="4427855" y="2232660"/>
            <a:ext cx="1944370" cy="986790"/>
          </a:xfrm>
          <a:prstGeom prst="bentConnector3">
            <a:avLst>
              <a:gd name="adj1" fmla="val 49967"/>
            </a:avLst>
          </a:prstGeom>
          <a:ln w="15875" cap="sq">
            <a:solidFill>
              <a:srgbClr val="019F9B"/>
            </a:solidFill>
            <a:miter lim="800000"/>
            <a:headEnd type="oval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48"/>
          <p:cNvSpPr txBox="1"/>
          <p:nvPr>
            <p:custDataLst>
              <p:tags r:id="rId12"/>
            </p:custDataLst>
          </p:nvPr>
        </p:nvSpPr>
        <p:spPr>
          <a:xfrm>
            <a:off x="6533515" y="1131253"/>
            <a:ext cx="1218565" cy="707390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defTabSz="9144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90000"/>
              <a:defRPr b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0"/>
                </a:gradFill>
                <a:latin typeface="Source Sans Pro" panose="020B0503030403020204" pitchFamily="34" charset="0"/>
                <a:ea typeface="산돌고딕B" pitchFamily="18" charset="-127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altLang="ko-KR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nanumgothic" panose="020D0604000000000000" pitchFamily="50" charset="-127"/>
                <a:cs typeface="Arial" panose="020B0604020202020204" pitchFamily="34" charset="0"/>
              </a:rPr>
              <a:t>➊</a:t>
            </a:r>
            <a:r>
              <a:rPr lang="zh-CN" altLang="en-US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护风圈</a:t>
            </a:r>
            <a:endParaRPr lang="zh-CN" altLang="en-US" sz="1200" b="0" dirty="0" smtClean="0">
              <a:gradFill>
                <a:gsLst>
                  <a:gs pos="0">
                    <a:srgbClr val="019F9B"/>
                  </a:gs>
                  <a:gs pos="100000">
                    <a:srgbClr val="019F9B"/>
                  </a:gs>
                </a:gsLst>
                <a:lin ang="5400000" scaled="0"/>
              </a:gra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zh-CN" altLang="en-US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防老化</a:t>
            </a:r>
            <a:r>
              <a:rPr lang="en-US" alt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PP   TD10</a:t>
            </a:r>
            <a:endParaRPr lang="en-US" altLang="zh-CN" sz="1200" b="0" dirty="0" smtClean="0">
              <a:gradFill>
                <a:gsLst>
                  <a:gs pos="0">
                    <a:srgbClr val="019F9B"/>
                  </a:gs>
                  <a:gs pos="100000">
                    <a:srgbClr val="019F9B"/>
                  </a:gs>
                </a:gsLst>
                <a:lin ang="5400000" scaled="0"/>
              </a:gra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ctr">
              <a:spcAft>
                <a:spcPts val="600"/>
              </a:spcAft>
            </a:pPr>
            <a:r>
              <a:rPr lang="zh-CN" altLang="en-US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防老化</a:t>
            </a:r>
            <a:r>
              <a:rPr lang="en-US" altLang="zh-CN" sz="1200" b="0" dirty="0" smtClean="0">
                <a:gradFill>
                  <a:gsLst>
                    <a:gs pos="0">
                      <a:srgbClr val="019F9B"/>
                    </a:gs>
                    <a:gs pos="100000">
                      <a:srgbClr val="019F9B"/>
                    </a:gs>
                  </a:gsLst>
                  <a:lin ang="5400000" scaled="0"/>
                </a:gra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PP   TD20</a:t>
            </a:r>
            <a:endParaRPr lang="en-US" altLang="zh-CN" sz="1200" b="0" dirty="0" smtClean="0">
              <a:gradFill>
                <a:gsLst>
                  <a:gs pos="0">
                    <a:srgbClr val="019F9B"/>
                  </a:gs>
                  <a:gs pos="100000">
                    <a:srgbClr val="019F9B"/>
                  </a:gs>
                </a:gsLst>
                <a:lin ang="5400000" scaled="0"/>
              </a:gra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9" name="图片 18" descr="压缩机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88125" y="1923415"/>
            <a:ext cx="1108710" cy="1478280"/>
          </a:xfrm>
          <a:prstGeom prst="rect">
            <a:avLst/>
          </a:prstGeom>
          <a:ln w="38100" cmpd="sng">
            <a:solidFill>
              <a:schemeClr val="bg1">
                <a:lumMod val="75000"/>
              </a:schemeClr>
            </a:solidFill>
            <a:prstDash val="solid"/>
          </a:ln>
        </p:spPr>
      </p:pic>
      <p:pic>
        <p:nvPicPr>
          <p:cNvPr id="24" name="F35B0BEE-F18A-47BB-8FCB-E00DA2F2635D-2" descr="C:/Users/18602/AppData/Local/Temp/wpp.wQyfftwpp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1490" y="3363595"/>
            <a:ext cx="1419860" cy="1411605"/>
          </a:xfrm>
          <a:prstGeom prst="rect">
            <a:avLst/>
          </a:prstGeom>
        </p:spPr>
      </p:pic>
      <p:cxnSp>
        <p:nvCxnSpPr>
          <p:cNvPr id="26" name="꺾인 연결선 56"/>
          <p:cNvCxnSpPr/>
          <p:nvPr>
            <p:custDataLst>
              <p:tags r:id="rId15"/>
            </p:custDataLst>
          </p:nvPr>
        </p:nvCxnSpPr>
        <p:spPr>
          <a:xfrm flipV="1">
            <a:off x="2051685" y="3003550"/>
            <a:ext cx="1511935" cy="864235"/>
          </a:xfrm>
          <a:prstGeom prst="bentConnector3">
            <a:avLst>
              <a:gd name="adj1" fmla="val 50021"/>
            </a:avLst>
          </a:prstGeom>
          <a:ln w="15875" cap="sq">
            <a:solidFill>
              <a:srgbClr val="019F9B"/>
            </a:solidFill>
            <a:miter lim="800000"/>
            <a:headEnd type="oval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0" y="-92710"/>
            <a:ext cx="9144000" cy="545465"/>
            <a:chOff x="0" y="-146"/>
            <a:chExt cx="14400" cy="859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2"/>
                    </p:custDataLst>
                  </p:nvPr>
                </p:nvPicPr>
                <p:blipFill>
                  <a:blip r:embed="rId3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4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电动车应用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664" y="221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  <a:sym typeface="+mn-ea"/>
                </a:rPr>
                <a:t>Electric vehicle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178560" y="622935"/>
            <a:ext cx="6985000" cy="4164330"/>
            <a:chOff x="1856" y="981"/>
            <a:chExt cx="11000" cy="6558"/>
          </a:xfrm>
        </p:grpSpPr>
        <p:pic>
          <p:nvPicPr>
            <p:cNvPr id="87" name="图片 86" descr="微信图片_2024030611260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5220000">
              <a:off x="6941" y="5614"/>
              <a:ext cx="1852" cy="1852"/>
            </a:xfrm>
            <a:prstGeom prst="rect">
              <a:avLst/>
            </a:prstGeom>
          </p:spPr>
        </p:pic>
        <p:sp>
          <p:nvSpPr>
            <p:cNvPr id="28" name="TextBox 177"/>
            <p:cNvSpPr txBox="1"/>
            <p:nvPr>
              <p:custDataLst>
                <p:tags r:id="rId7"/>
              </p:custDataLst>
            </p:nvPr>
          </p:nvSpPr>
          <p:spPr>
            <a:xfrm>
              <a:off x="5067" y="6809"/>
              <a:ext cx="1616" cy="704"/>
            </a:xfrm>
            <a:prstGeom prst="rect">
              <a:avLst/>
            </a:prstGeom>
            <a:noFill/>
            <a:ln w="19050" cap="flat" cmpd="sng" algn="ctr">
              <a:noFill/>
              <a:prstDash val="solid"/>
            </a:ln>
            <a:effectLst/>
          </p:spPr>
          <p:txBody>
            <a:bodyPr wrap="square" lIns="0" tIns="0" rIns="0" bIns="0" anchor="ctr">
              <a:noAutofit/>
            </a:bodyPr>
            <a:lstStyle>
              <a:defPPr>
                <a:defRPr lang="ko-KR"/>
              </a:defPPr>
              <a:lvl1pPr defTabSz="9144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defRPr b="1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defRPr>
              </a:lvl1pPr>
            </a:lstStyle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 sz="1000" b="0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rPr>
                <a:t>后脚踏板</a:t>
              </a:r>
              <a:endPara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endParaRPr>
            </a:p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altLang="ko-KR" sz="1000" b="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</a:rPr>
                <a:t>PA6+GF30</a:t>
              </a:r>
              <a:endPara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29" name="TextBox 177"/>
            <p:cNvSpPr txBox="1"/>
            <p:nvPr>
              <p:custDataLst>
                <p:tags r:id="rId8"/>
              </p:custDataLst>
            </p:nvPr>
          </p:nvSpPr>
          <p:spPr>
            <a:xfrm>
              <a:off x="7993" y="6835"/>
              <a:ext cx="1616" cy="704"/>
            </a:xfrm>
            <a:prstGeom prst="rect">
              <a:avLst/>
            </a:prstGeom>
            <a:noFill/>
            <a:ln w="19050" cap="flat" cmpd="sng" algn="ctr">
              <a:noFill/>
              <a:prstDash val="solid"/>
            </a:ln>
            <a:effectLst/>
          </p:spPr>
          <p:txBody>
            <a:bodyPr wrap="square" lIns="0" tIns="0" rIns="0" bIns="0" anchor="ctr">
              <a:noAutofit/>
            </a:bodyPr>
            <a:lstStyle>
              <a:defPPr>
                <a:defRPr lang="ko-KR"/>
              </a:defPPr>
              <a:lvl1pPr defTabSz="914400" fontAlgn="base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90000"/>
                <a:defRPr b="1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atin typeface="Source Sans Pro" panose="020B0503030403020204" pitchFamily="34" charset="0"/>
                  <a:ea typeface="산돌고딕B" pitchFamily="18" charset="-127"/>
                </a:defRPr>
              </a:lvl1pPr>
            </a:lstStyle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zh-CN" altLang="en-US" sz="1000" b="0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rPr>
                <a:t>脚踏板</a:t>
              </a:r>
              <a:endParaRPr lang="zh-CN" altLang="en-US" sz="1000" b="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  <a:cs typeface="Arial" panose="020B0604020202020204" pitchFamily="34" charset="0"/>
              </a:endParaRPr>
            </a:p>
            <a:p>
              <a:pPr algn="ctr">
                <a:lnSpc>
                  <a:spcPct val="50000"/>
                </a:lnSpc>
                <a:spcBef>
                  <a:spcPts val="0"/>
                </a:spcBef>
                <a:spcAft>
                  <a:spcPts val="600"/>
                </a:spcAft>
              </a:pPr>
              <a:r>
                <a:rPr lang="en-US" altLang="ko-KR" sz="1000" b="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</a:rPr>
                <a:t>PP-TD20</a:t>
              </a:r>
              <a:endParaRPr lang="en-US" altLang="ko-KR" sz="1000" b="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856" y="981"/>
              <a:ext cx="11001" cy="6494"/>
              <a:chOff x="1856" y="981"/>
              <a:chExt cx="11001" cy="6494"/>
            </a:xfrm>
          </p:grpSpPr>
          <p:sp>
            <p:nvSpPr>
              <p:cNvPr id="19" name="TextBox 177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1241" y="4619"/>
                <a:ext cx="1616" cy="704"/>
              </a:xfrm>
              <a:prstGeom prst="rect">
                <a:avLst/>
              </a:prstGeom>
              <a:noFill/>
              <a:ln w="19050" cap="flat" cmpd="sng" algn="ctr">
                <a:noFill/>
                <a:prstDash val="solid"/>
              </a:ln>
              <a:effectLst/>
            </p:spPr>
            <p:txBody>
              <a:bodyPr wrap="square" lIns="0" tIns="0" rIns="0" bIns="0" anchor="ctr">
                <a:noAutofit/>
              </a:bodyPr>
              <a:lstStyle>
                <a:defPPr>
                  <a:defRPr lang="ko-KR"/>
                </a:defPPr>
                <a:lvl1pPr defTabSz="914400" fontAlgn="base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90000"/>
                  <a:defRPr b="1">
                    <a:gradFill>
                      <a:gsLst>
                        <a:gs pos="0">
                          <a:schemeClr val="bg1"/>
                        </a:gs>
                        <a:gs pos="100000">
                          <a:schemeClr val="bg1"/>
                        </a:gs>
                      </a:gsLst>
                      <a:lin ang="5400000" scaled="0"/>
                    </a:gradFill>
                    <a:latin typeface="Source Sans Pro" panose="020B0503030403020204" pitchFamily="34" charset="0"/>
                    <a:ea typeface="산돌고딕B" pitchFamily="18" charset="-127"/>
                  </a:defRPr>
                </a:lvl1pPr>
              </a:lstStyle>
              <a:p>
                <a:pPr algn="ctr">
                  <a:lnSpc>
                    <a:spcPct val="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zh-CN" altLang="en-US" sz="1000" b="0" dirty="0" smtClean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  <a:cs typeface="Arial" panose="020B0604020202020204" pitchFamily="34" charset="0"/>
                  </a:rPr>
                  <a:t>车筐</a:t>
                </a:r>
                <a:endParaRPr lang="zh-CN" altLang="en-US" sz="1000" b="0" dirty="0" smtClean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  <a:latin typeface="华文中宋" panose="02010600040101010101" pitchFamily="2" charset="-122"/>
                  <a:ea typeface="华文中宋" panose="02010600040101010101" pitchFamily="2" charset="-122"/>
                  <a:cs typeface="Arial" panose="020B0604020202020204" pitchFamily="34" charset="0"/>
                </a:endParaRPr>
              </a:p>
              <a:p>
                <a:pPr algn="ctr">
                  <a:lnSpc>
                    <a:spcPct val="50000"/>
                  </a:lnSpc>
                  <a:spcBef>
                    <a:spcPts val="0"/>
                  </a:spcBef>
                  <a:spcAft>
                    <a:spcPts val="600"/>
                  </a:spcAft>
                </a:pPr>
                <a:r>
                  <a:rPr lang="en-US" altLang="ko-KR" sz="1000" b="0" dirty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</a:rPr>
                  <a:t>PP-TD10</a:t>
                </a:r>
                <a:endParaRPr lang="en-US" altLang="ko-KR" sz="1000" b="0" dirty="0">
                  <a:gradFill>
                    <a:gsLst>
                      <a:gs pos="0">
                        <a:schemeClr val="tx1"/>
                      </a:gs>
                      <a:gs pos="100000">
                        <a:schemeClr val="tx1"/>
                      </a:gs>
                    </a:gsLst>
                    <a:lin ang="5400000" scaled="0"/>
                  </a:gradFill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1856" y="981"/>
                <a:ext cx="10135" cy="6494"/>
                <a:chOff x="1856" y="981"/>
                <a:chExt cx="10135" cy="6494"/>
              </a:xfrm>
            </p:grpSpPr>
            <p:pic>
              <p:nvPicPr>
                <p:cNvPr id="72" name="图片 71"/>
                <p:cNvPicPr/>
                <p:nvPr>
                  <p:custDataLst>
                    <p:tags r:id="rId10"/>
                  </p:custDataLst>
                </p:nvPr>
              </p:nvPicPr>
              <p:blipFill>
                <a:blip r:embed="rId11">
                  <a:alphaModFix amt="80000"/>
                  <a:clrChange>
                    <a:clrFrom>
                      <a:srgbClr val="FFFFFF">
                        <a:alpha val="100000"/>
                      </a:srgbClr>
                    </a:clrFrom>
                    <a:clrTo>
                      <a:srgbClr val="FFFFFF">
                        <a:alpha val="100000"/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4168" y="1932"/>
                  <a:ext cx="5175" cy="409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pic>
              <p:nvPicPr>
                <p:cNvPr id="90" name="图片 89" descr="微信图片_20240307174107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13">
                  <a:clrChange>
                    <a:clrFrom>
                      <a:srgbClr val="FFFFFF">
                        <a:alpha val="100000"/>
                      </a:srgbClr>
                    </a:clrFrom>
                    <a:clrTo>
                      <a:srgbClr val="FFFFFF">
                        <a:alpha val="100000"/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9397" y="5411"/>
                  <a:ext cx="1662" cy="1398"/>
                </a:xfrm>
                <a:prstGeom prst="rect">
                  <a:avLst/>
                </a:prstGeom>
              </p:spPr>
            </p:pic>
            <p:pic>
              <p:nvPicPr>
                <p:cNvPr id="98" name="图片 97"/>
                <p:cNvPicPr>
                  <a:picLocks noChangeAspect="1"/>
                </p:cNvPicPr>
                <p:nvPr>
                  <p:custDataLst>
                    <p:tags r:id="rId14"/>
                  </p:custDataLst>
                </p:nvPr>
              </p:nvPicPr>
              <p:blipFill>
                <a:blip r:embed="rId15"/>
                <a:stretch>
                  <a:fillRect/>
                </a:stretch>
              </p:blipFill>
              <p:spPr>
                <a:xfrm rot="11160000">
                  <a:off x="1902" y="2465"/>
                  <a:ext cx="1387" cy="1500"/>
                </a:xfrm>
                <a:prstGeom prst="rect">
                  <a:avLst/>
                </a:prstGeom>
              </p:spPr>
            </p:pic>
            <p:pic>
              <p:nvPicPr>
                <p:cNvPr id="99" name="图片 98"/>
                <p:cNvPicPr>
                  <a:picLocks noChangeAspect="1"/>
                </p:cNvPicPr>
                <p:nvPr>
                  <p:custDataLst>
                    <p:tags r:id="rId16"/>
                  </p:custDataLst>
                </p:nvPr>
              </p:nvPicPr>
              <p:blipFill>
                <a:blip r:embed="rId17"/>
                <a:stretch>
                  <a:fillRect/>
                </a:stretch>
              </p:blipFill>
              <p:spPr>
                <a:xfrm rot="18360000">
                  <a:off x="4548" y="6278"/>
                  <a:ext cx="1309" cy="561"/>
                </a:xfrm>
                <a:prstGeom prst="rect">
                  <a:avLst/>
                </a:prstGeom>
              </p:spPr>
            </p:pic>
            <p:pic>
              <p:nvPicPr>
                <p:cNvPr id="101" name="图片 100"/>
                <p:cNvPicPr>
                  <a:picLocks noChangeAspect="1"/>
                </p:cNvPicPr>
                <p:nvPr>
                  <p:custDataLst>
                    <p:tags r:id="rId18"/>
                  </p:custDataLst>
                </p:nvPr>
              </p:nvPicPr>
              <p:blipFill>
                <a:blip r:embed="rId19"/>
                <a:stretch>
                  <a:fillRect/>
                </a:stretch>
              </p:blipFill>
              <p:spPr>
                <a:xfrm rot="4620000">
                  <a:off x="5751" y="541"/>
                  <a:ext cx="545" cy="1838"/>
                </a:xfrm>
                <a:prstGeom prst="rect">
                  <a:avLst/>
                </a:prstGeom>
              </p:spPr>
            </p:pic>
            <p:pic>
              <p:nvPicPr>
                <p:cNvPr id="7" name="图片 6"/>
                <p:cNvPicPr>
                  <a:picLocks noChangeAspect="1"/>
                </p:cNvPicPr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375" y="1763"/>
                  <a:ext cx="980" cy="930"/>
                </a:xfrm>
                <a:prstGeom prst="rect">
                  <a:avLst/>
                </a:prstGeom>
              </p:spPr>
            </p:pic>
            <p:pic>
              <p:nvPicPr>
                <p:cNvPr id="8" name="图片 7" descr="微信图片_20240307091409"/>
                <p:cNvPicPr>
                  <a:picLocks noChangeAspect="1"/>
                </p:cNvPicPr>
                <p:nvPr>
                  <p:custDataLst>
                    <p:tags r:id="rId21"/>
                  </p:custDataLst>
                </p:nvPr>
              </p:nvPicPr>
              <p:blipFill>
                <a:blip r:embed="rId22">
                  <a:clrChange>
                    <a:clrFrom>
                      <a:srgbClr val="010101">
                        <a:alpha val="784"/>
                      </a:srgbClr>
                    </a:clrFrom>
                    <a:clrTo>
                      <a:srgbClr val="010101">
                        <a:alpha val="784"/>
                        <a:alpha val="0"/>
                      </a:srgbClr>
                    </a:clrTo>
                  </a:clrChange>
                </a:blip>
                <a:srcRect t="8288" r="1174" b="1759"/>
                <a:stretch>
                  <a:fillRect/>
                </a:stretch>
              </p:blipFill>
              <p:spPr>
                <a:xfrm>
                  <a:off x="10148" y="3823"/>
                  <a:ext cx="1757" cy="796"/>
                </a:xfrm>
                <a:prstGeom prst="rect">
                  <a:avLst/>
                </a:prstGeom>
              </p:spPr>
            </p:pic>
            <p:pic>
              <p:nvPicPr>
                <p:cNvPr id="9" name="图片 8" descr="微信图片_20240306175359"/>
                <p:cNvPicPr>
                  <a:picLocks noChangeAspect="1"/>
                </p:cNvPicPr>
                <p:nvPr>
                  <p:custDataLst>
                    <p:tags r:id="rId23"/>
                  </p:custDataLst>
                </p:nvPr>
              </p:nvPicPr>
              <p:blipFill>
                <a:blip r:embed="rId24">
                  <a:clrChange>
                    <a:clrFrom>
                      <a:srgbClr val="000000">
                        <a:alpha val="100000"/>
                      </a:srgbClr>
                    </a:clrFrom>
                    <a:clrTo>
                      <a:srgbClr val="000000">
                        <a:alpha val="100000"/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1983" y="4390"/>
                  <a:ext cx="1659" cy="1367"/>
                </a:xfrm>
                <a:prstGeom prst="rect">
                  <a:avLst/>
                </a:prstGeom>
              </p:spPr>
            </p:pic>
            <p:pic>
              <p:nvPicPr>
                <p:cNvPr id="11" name="图片 10"/>
                <p:cNvPicPr>
                  <a:picLocks noChangeAspect="1"/>
                </p:cNvPicPr>
                <p:nvPr>
                  <p:custDataLst>
                    <p:tags r:id="rId25"/>
                  </p:custDataLst>
                </p:nvPr>
              </p:nvPicPr>
              <p:blipFill>
                <a:blip r:embed="rId26"/>
                <a:stretch>
                  <a:fillRect/>
                </a:stretch>
              </p:blipFill>
              <p:spPr>
                <a:xfrm rot="10800000">
                  <a:off x="8465" y="981"/>
                  <a:ext cx="1030" cy="1416"/>
                </a:xfrm>
                <a:prstGeom prst="rect">
                  <a:avLst/>
                </a:prstGeom>
              </p:spPr>
            </p:pic>
            <p:pic>
              <p:nvPicPr>
                <p:cNvPr id="17" name="图片 16" descr="微信图片_20240307091358"/>
                <p:cNvPicPr>
                  <a:picLocks noChangeAspect="1"/>
                </p:cNvPicPr>
                <p:nvPr>
                  <p:custDataLst>
                    <p:tags r:id="rId27"/>
                  </p:custDataLst>
                </p:nvPr>
              </p:nvPicPr>
              <p:blipFill>
                <a:blip r:embed="rId28"/>
                <a:srcRect l="14445" b="-1773"/>
                <a:stretch>
                  <a:fillRect/>
                </a:stretch>
              </p:blipFill>
              <p:spPr>
                <a:xfrm rot="16200000">
                  <a:off x="3000" y="5436"/>
                  <a:ext cx="740" cy="1596"/>
                </a:xfrm>
                <a:prstGeom prst="rect">
                  <a:avLst/>
                </a:prstGeom>
              </p:spPr>
            </p:pic>
            <p:sp>
              <p:nvSpPr>
                <p:cNvPr id="37" name="TextBox 177"/>
                <p:cNvSpPr txBox="1"/>
                <p:nvPr>
                  <p:custDataLst>
                    <p:tags r:id="rId29"/>
                  </p:custDataLst>
                </p:nvPr>
              </p:nvSpPr>
              <p:spPr>
                <a:xfrm>
                  <a:off x="9921" y="6545"/>
                  <a:ext cx="1616" cy="704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>
                  <a:defPPr>
                    <a:defRPr lang="ko-KR"/>
                  </a:defPPr>
                  <a:lvl1pPr defTabSz="9144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90000"/>
                    <a:defRPr b="1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Source Sans Pro" panose="020B0503030403020204" pitchFamily="34" charset="0"/>
                      <a:ea typeface="산돌고딕B" pitchFamily="18" charset="-127"/>
                    </a:defRPr>
                  </a:lvl1pPr>
                </a:lstStyle>
                <a:p>
                  <a:pPr algn="ctr">
                    <a:lnSpc>
                      <a:spcPct val="50000"/>
                    </a:lnSpc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zh-CN" altLang="en-US" sz="1000" b="0" dirty="0" smtClean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华文中宋" panose="02010600040101010101" pitchFamily="2" charset="-122"/>
                      <a:ea typeface="华文中宋" panose="02010600040101010101" pitchFamily="2" charset="-122"/>
                      <a:cs typeface="Arial" panose="020B0604020202020204" pitchFamily="34" charset="0"/>
                    </a:rPr>
                    <a:t>前挡泥板</a:t>
                  </a:r>
                  <a:endParaRPr lang="zh-CN" altLang="en-US" sz="1000" b="0" dirty="0" smtClean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50000"/>
                    </a:lnSpc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en-US" altLang="ko-KR" sz="1000" b="0" dirty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</a:rPr>
                    <a:t>PP-TD20</a:t>
                  </a:r>
                  <a:endParaRPr lang="en-US" altLang="ko-KR" sz="1000" b="0" dirty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</a:endParaRPr>
                </a:p>
              </p:txBody>
            </p:sp>
            <p:sp>
              <p:nvSpPr>
                <p:cNvPr id="20" name="TextBox 177"/>
                <p:cNvSpPr txBox="1"/>
                <p:nvPr>
                  <p:custDataLst>
                    <p:tags r:id="rId30"/>
                  </p:custDataLst>
                </p:nvPr>
              </p:nvSpPr>
              <p:spPr>
                <a:xfrm>
                  <a:off x="10375" y="2754"/>
                  <a:ext cx="1616" cy="704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>
                  <a:defPPr>
                    <a:defRPr lang="ko-KR"/>
                  </a:defPPr>
                  <a:lvl1pPr defTabSz="9144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90000"/>
                    <a:defRPr b="1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Source Sans Pro" panose="020B0503030403020204" pitchFamily="34" charset="0"/>
                      <a:ea typeface="산돌고딕B" pitchFamily="18" charset="-127"/>
                    </a:defRPr>
                  </a:lvl1pPr>
                </a:lstStyle>
                <a:p>
                  <a:pPr algn="ctr">
                    <a:lnSpc>
                      <a:spcPct val="50000"/>
                    </a:lnSpc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zh-CN" altLang="en-US" sz="1000" b="0" dirty="0" smtClean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华文中宋" panose="02010600040101010101" pitchFamily="2" charset="-122"/>
                      <a:ea typeface="华文中宋" panose="02010600040101010101" pitchFamily="2" charset="-122"/>
                      <a:cs typeface="Arial" panose="020B0604020202020204" pitchFamily="34" charset="0"/>
                    </a:rPr>
                    <a:t>大灯装饰</a:t>
                  </a:r>
                  <a:endParaRPr lang="zh-CN" altLang="en-US" sz="1000" b="0" dirty="0" smtClean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50000"/>
                    </a:lnSpc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en-US" altLang="ko-KR" sz="1000" b="0" dirty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</a:rPr>
                    <a:t>ABS</a:t>
                  </a:r>
                  <a:endParaRPr lang="en-US" altLang="ko-KR" sz="1000" b="0" dirty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</a:endParaRPr>
                </a:p>
              </p:txBody>
            </p:sp>
            <p:sp>
              <p:nvSpPr>
                <p:cNvPr id="21" name="TextBox 177"/>
                <p:cNvSpPr txBox="1"/>
                <p:nvPr>
                  <p:custDataLst>
                    <p:tags r:id="rId31"/>
                  </p:custDataLst>
                </p:nvPr>
              </p:nvSpPr>
              <p:spPr>
                <a:xfrm>
                  <a:off x="8532" y="2462"/>
                  <a:ext cx="1616" cy="704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>
                  <a:defPPr>
                    <a:defRPr lang="ko-KR"/>
                  </a:defPPr>
                  <a:lvl1pPr defTabSz="9144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90000"/>
                    <a:defRPr b="1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Source Sans Pro" panose="020B0503030403020204" pitchFamily="34" charset="0"/>
                      <a:ea typeface="산돌고딕B" pitchFamily="18" charset="-127"/>
                    </a:defRPr>
                  </a:lvl1pPr>
                </a:lstStyle>
                <a:p>
                  <a:pPr algn="ctr">
                    <a:lnSpc>
                      <a:spcPct val="50000"/>
                    </a:lnSpc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zh-CN" altLang="en-US" sz="1000" b="0" dirty="0" smtClean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华文中宋" panose="02010600040101010101" pitchFamily="2" charset="-122"/>
                      <a:ea typeface="华文中宋" panose="02010600040101010101" pitchFamily="2" charset="-122"/>
                      <a:cs typeface="Arial" panose="020B0604020202020204" pitchFamily="34" charset="0"/>
                    </a:rPr>
                    <a:t>前护板</a:t>
                  </a:r>
                  <a:endParaRPr lang="zh-CN" altLang="en-US" sz="1000" b="0" dirty="0" smtClean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50000"/>
                    </a:lnSpc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en-US" altLang="ko-KR" sz="1000" b="0" dirty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</a:rPr>
                    <a:t>PP-TD20</a:t>
                  </a:r>
                  <a:endParaRPr lang="en-US" altLang="ko-KR" sz="1000" b="0" dirty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</a:endParaRPr>
                </a:p>
              </p:txBody>
            </p:sp>
            <p:sp>
              <p:nvSpPr>
                <p:cNvPr id="24" name="TextBox 177"/>
                <p:cNvSpPr txBox="1"/>
                <p:nvPr>
                  <p:custDataLst>
                    <p:tags r:id="rId32"/>
                  </p:custDataLst>
                </p:nvPr>
              </p:nvSpPr>
              <p:spPr>
                <a:xfrm>
                  <a:off x="5462" y="2050"/>
                  <a:ext cx="1616" cy="704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>
                  <a:defPPr>
                    <a:defRPr lang="ko-KR"/>
                  </a:defPPr>
                  <a:lvl1pPr defTabSz="9144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90000"/>
                    <a:defRPr b="1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Source Sans Pro" panose="020B0503030403020204" pitchFamily="34" charset="0"/>
                      <a:ea typeface="산돌고딕B" pitchFamily="18" charset="-127"/>
                    </a:defRPr>
                  </a:lvl1pPr>
                </a:lstStyle>
                <a:p>
                  <a:pPr algn="ctr">
                    <a:lnSpc>
                      <a:spcPct val="50000"/>
                    </a:lnSpc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zh-CN" altLang="en-US" sz="1000" b="0" dirty="0" smtClean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华文中宋" panose="02010600040101010101" pitchFamily="2" charset="-122"/>
                      <a:ea typeface="华文中宋" panose="02010600040101010101" pitchFamily="2" charset="-122"/>
                      <a:cs typeface="Arial" panose="020B0604020202020204" pitchFamily="34" charset="0"/>
                    </a:rPr>
                    <a:t>左右护板</a:t>
                  </a:r>
                  <a:endParaRPr lang="zh-CN" altLang="en-US" sz="1000" b="0" dirty="0" smtClean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50000"/>
                    </a:lnSpc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en-US" altLang="ko-KR" sz="1000" b="0" dirty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</a:rPr>
                    <a:t>ABS</a:t>
                  </a:r>
                  <a:endParaRPr lang="en-US" altLang="ko-KR" sz="1000" b="0" dirty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</a:endParaRPr>
                </a:p>
              </p:txBody>
            </p:sp>
            <p:sp>
              <p:nvSpPr>
                <p:cNvPr id="25" name="TextBox 177"/>
                <p:cNvSpPr txBox="1"/>
                <p:nvPr>
                  <p:custDataLst>
                    <p:tags r:id="rId33"/>
                  </p:custDataLst>
                </p:nvPr>
              </p:nvSpPr>
              <p:spPr>
                <a:xfrm>
                  <a:off x="1856" y="6771"/>
                  <a:ext cx="1616" cy="704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>
                  <a:defPPr>
                    <a:defRPr lang="ko-KR"/>
                  </a:defPPr>
                  <a:lvl1pPr defTabSz="9144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90000"/>
                    <a:defRPr b="1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Source Sans Pro" panose="020B0503030403020204" pitchFamily="34" charset="0"/>
                      <a:ea typeface="산돌고딕B" pitchFamily="18" charset="-127"/>
                    </a:defRPr>
                  </a:lvl1pPr>
                </a:lstStyle>
                <a:p>
                  <a:pPr algn="ctr">
                    <a:lnSpc>
                      <a:spcPct val="50000"/>
                    </a:lnSpc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zh-CN" altLang="en-US" sz="1000" b="0" dirty="0" smtClean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华文中宋" panose="02010600040101010101" pitchFamily="2" charset="-122"/>
                      <a:ea typeface="华文中宋" panose="02010600040101010101" pitchFamily="2" charset="-122"/>
                      <a:cs typeface="Arial" panose="020B0604020202020204" pitchFamily="34" charset="0"/>
                    </a:rPr>
                    <a:t>左右护板</a:t>
                  </a:r>
                  <a:endParaRPr lang="zh-CN" altLang="en-US" sz="1000" b="0" dirty="0" smtClean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50000"/>
                    </a:lnSpc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en-US" altLang="ko-KR" sz="1000" b="0" dirty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</a:rPr>
                    <a:t>PP-TD20</a:t>
                  </a:r>
                  <a:endParaRPr lang="en-US" altLang="ko-KR" sz="1000" b="0" dirty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</a:endParaRPr>
                </a:p>
              </p:txBody>
            </p:sp>
            <p:sp>
              <p:nvSpPr>
                <p:cNvPr id="26" name="TextBox 177"/>
                <p:cNvSpPr txBox="1"/>
                <p:nvPr>
                  <p:custDataLst>
                    <p:tags r:id="rId34"/>
                  </p:custDataLst>
                </p:nvPr>
              </p:nvSpPr>
              <p:spPr>
                <a:xfrm>
                  <a:off x="3117" y="2286"/>
                  <a:ext cx="1616" cy="704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>
                  <a:defPPr>
                    <a:defRPr lang="ko-KR"/>
                  </a:defPPr>
                  <a:lvl1pPr defTabSz="9144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90000"/>
                    <a:defRPr b="1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Source Sans Pro" panose="020B0503030403020204" pitchFamily="34" charset="0"/>
                      <a:ea typeface="산돌고딕B" pitchFamily="18" charset="-127"/>
                    </a:defRPr>
                  </a:lvl1pPr>
                </a:lstStyle>
                <a:p>
                  <a:pPr algn="ctr">
                    <a:lnSpc>
                      <a:spcPct val="50000"/>
                    </a:lnSpc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zh-CN" altLang="en-US" sz="1000" b="0" dirty="0" smtClean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华文中宋" panose="02010600040101010101" pitchFamily="2" charset="-122"/>
                      <a:ea typeface="华文中宋" panose="02010600040101010101" pitchFamily="2" charset="-122"/>
                      <a:cs typeface="Arial" panose="020B0604020202020204" pitchFamily="34" charset="0"/>
                    </a:rPr>
                    <a:t>搁脚</a:t>
                  </a:r>
                  <a:endParaRPr lang="zh-CN" altLang="en-US" sz="1000" b="0" dirty="0" smtClean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50000"/>
                    </a:lnSpc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zh-CN" altLang="en-US" sz="1000" b="0" dirty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ea typeface="宋体" panose="02010600030101010101" pitchFamily="2" charset="-122"/>
                    </a:rPr>
                    <a:t>免喷漆</a:t>
                  </a:r>
                  <a:r>
                    <a:rPr lang="en-US" altLang="zh-CN" sz="1000" b="0" dirty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ea typeface="宋体" panose="02010600030101010101" pitchFamily="2" charset="-122"/>
                    </a:rPr>
                    <a:t>PC/ABS</a:t>
                  </a:r>
                  <a:endParaRPr lang="en-US" altLang="zh-CN" sz="1000" b="0" dirty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7" name="TextBox 177"/>
                <p:cNvSpPr txBox="1"/>
                <p:nvPr>
                  <p:custDataLst>
                    <p:tags r:id="rId35"/>
                  </p:custDataLst>
                </p:nvPr>
              </p:nvSpPr>
              <p:spPr>
                <a:xfrm>
                  <a:off x="2468" y="3723"/>
                  <a:ext cx="1616" cy="704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>
                  <a:defPPr>
                    <a:defRPr lang="ko-KR"/>
                  </a:defPPr>
                  <a:lvl1pPr defTabSz="9144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90000"/>
                    <a:defRPr b="1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Source Sans Pro" panose="020B0503030403020204" pitchFamily="34" charset="0"/>
                      <a:ea typeface="산돌고딕B" pitchFamily="18" charset="-127"/>
                    </a:defRPr>
                  </a:lvl1pPr>
                </a:lstStyle>
                <a:p>
                  <a:pPr algn="ctr">
                    <a:lnSpc>
                      <a:spcPct val="50000"/>
                    </a:lnSpc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zh-CN" altLang="en-US" sz="1000" b="0" dirty="0" smtClean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华文中宋" panose="02010600040101010101" pitchFamily="2" charset="-122"/>
                      <a:ea typeface="华文中宋" panose="02010600040101010101" pitchFamily="2" charset="-122"/>
                      <a:cs typeface="Arial" panose="020B0604020202020204" pitchFamily="34" charset="0"/>
                    </a:rPr>
                    <a:t>扶手</a:t>
                  </a:r>
                  <a:endParaRPr lang="zh-CN" altLang="en-US" sz="1000" b="0" dirty="0" smtClean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50000"/>
                    </a:lnSpc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en-US" altLang="ko-KR" sz="1000" b="0" dirty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</a:rPr>
                    <a:t>PA6+GF50</a:t>
                  </a:r>
                  <a:endParaRPr lang="en-US" altLang="ko-KR" sz="1000" b="0" dirty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</a:endParaRPr>
                </a:p>
              </p:txBody>
            </p:sp>
            <p:sp>
              <p:nvSpPr>
                <p:cNvPr id="30" name="TextBox 177"/>
                <p:cNvSpPr txBox="1"/>
                <p:nvPr>
                  <p:custDataLst>
                    <p:tags r:id="rId36"/>
                  </p:custDataLst>
                </p:nvPr>
              </p:nvSpPr>
              <p:spPr>
                <a:xfrm>
                  <a:off x="1870" y="5419"/>
                  <a:ext cx="1616" cy="704"/>
                </a:xfrm>
                <a:prstGeom prst="rect">
                  <a:avLst/>
                </a:prstGeom>
                <a:noFill/>
                <a:ln w="19050" cap="flat" cmpd="sng" algn="ctr">
                  <a:noFill/>
                  <a:prstDash val="solid"/>
                </a:ln>
                <a:effectLst/>
              </p:spPr>
              <p:txBody>
                <a:bodyPr wrap="square" lIns="0" tIns="0" rIns="0" bIns="0" anchor="ctr">
                  <a:noAutofit/>
                </a:bodyPr>
                <a:lstStyle>
                  <a:defPPr>
                    <a:defRPr lang="ko-KR"/>
                  </a:defPPr>
                  <a:lvl1pPr defTabSz="914400" fontAlgn="base"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90000"/>
                    <a:defRPr b="1">
                      <a:gradFill>
                        <a:gsLst>
                          <a:gs pos="0">
                            <a:schemeClr val="bg1"/>
                          </a:gs>
                          <a:gs pos="100000">
                            <a:schemeClr val="bg1"/>
                          </a:gs>
                        </a:gsLst>
                        <a:lin ang="5400000" scaled="0"/>
                      </a:gradFill>
                      <a:latin typeface="Source Sans Pro" panose="020B0503030403020204" pitchFamily="34" charset="0"/>
                      <a:ea typeface="산돌고딕B" pitchFamily="18" charset="-127"/>
                    </a:defRPr>
                  </a:lvl1pPr>
                </a:lstStyle>
                <a:p>
                  <a:pPr algn="ctr">
                    <a:lnSpc>
                      <a:spcPct val="50000"/>
                    </a:lnSpc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zh-CN" altLang="en-US" sz="1000" b="0" dirty="0" smtClean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  <a:latin typeface="华文中宋" panose="02010600040101010101" pitchFamily="2" charset="-122"/>
                      <a:ea typeface="华文中宋" panose="02010600040101010101" pitchFamily="2" charset="-122"/>
                      <a:cs typeface="Arial" panose="020B0604020202020204" pitchFamily="34" charset="0"/>
                    </a:rPr>
                    <a:t>后挡泥板</a:t>
                  </a:r>
                  <a:endParaRPr lang="zh-CN" altLang="en-US" sz="1000" b="0" dirty="0" smtClean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  <a:latin typeface="华文中宋" panose="02010600040101010101" pitchFamily="2" charset="-122"/>
                    <a:ea typeface="华文中宋" panose="02010600040101010101" pitchFamily="2" charset="-122"/>
                    <a:cs typeface="Arial" panose="020B0604020202020204" pitchFamily="34" charset="0"/>
                  </a:endParaRPr>
                </a:p>
                <a:p>
                  <a:pPr algn="ctr">
                    <a:lnSpc>
                      <a:spcPct val="50000"/>
                    </a:lnSpc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lang="en-US" altLang="ko-KR" sz="1000" b="0" dirty="0">
                      <a:gradFill>
                        <a:gsLst>
                          <a:gs pos="0">
                            <a:schemeClr val="tx1"/>
                          </a:gs>
                          <a:gs pos="100000">
                            <a:schemeClr val="tx1"/>
                          </a:gs>
                        </a:gsLst>
                        <a:lin ang="5400000" scaled="0"/>
                      </a:gradFill>
                    </a:rPr>
                    <a:t>PP-TD20</a:t>
                  </a:r>
                  <a:endParaRPr lang="en-US" altLang="ko-KR" sz="1000" b="0" dirty="0">
                    <a:gradFill>
                      <a:gsLst>
                        <a:gs pos="0">
                          <a:schemeClr val="tx1"/>
                        </a:gs>
                        <a:gs pos="100000">
                          <a:schemeClr val="tx1"/>
                        </a:gs>
                      </a:gsLst>
                      <a:lin ang="5400000" scaled="0"/>
                    </a:gradFill>
                  </a:endParaRPr>
                </a:p>
              </p:txBody>
            </p:sp>
            <p:pic>
              <p:nvPicPr>
                <p:cNvPr id="31" name="图片 30"/>
                <p:cNvPicPr>
                  <a:picLocks noChangeAspect="1"/>
                </p:cNvPicPr>
                <p:nvPr>
                  <p:custDataLst>
                    <p:tags r:id="rId37"/>
                  </p:custDataLst>
                </p:nvPr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2957" y="1289"/>
                  <a:ext cx="1200" cy="997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thruBlk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1"/>
            </p:custDataLst>
          </p:nvPr>
        </p:nvCxnSpPr>
        <p:spPr>
          <a:xfrm>
            <a:off x="328246" y="4802981"/>
            <a:ext cx="8572500" cy="0"/>
          </a:xfrm>
          <a:prstGeom prst="line">
            <a:avLst/>
          </a:prstGeom>
          <a:ln w="22225">
            <a:gradFill>
              <a:gsLst>
                <a:gs pos="0">
                  <a:schemeClr val="accent1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>
            <p:custDataLst>
              <p:tags r:id="rId2"/>
            </p:custDataLst>
          </p:nvPr>
        </p:nvSpPr>
        <p:spPr>
          <a:xfrm>
            <a:off x="328832" y="4802981"/>
            <a:ext cx="4748432" cy="1955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75"/>
              <a:t>Tianjin Baimeng Technology Development Co., LTD</a:t>
            </a:r>
            <a:endParaRPr lang="zh-CN" altLang="en-US" sz="675"/>
          </a:p>
        </p:txBody>
      </p:sp>
      <p:grpSp>
        <p:nvGrpSpPr>
          <p:cNvPr id="18" name="组合 17"/>
          <p:cNvGrpSpPr/>
          <p:nvPr/>
        </p:nvGrpSpPr>
        <p:grpSpPr>
          <a:xfrm>
            <a:off x="0" y="-92710"/>
            <a:ext cx="9144000" cy="544830"/>
            <a:chOff x="0" y="-146"/>
            <a:chExt cx="14400" cy="858"/>
          </a:xfrm>
        </p:grpSpPr>
        <p:grpSp>
          <p:nvGrpSpPr>
            <p:cNvPr id="15" name="组合 14"/>
            <p:cNvGrpSpPr/>
            <p:nvPr/>
          </p:nvGrpSpPr>
          <p:grpSpPr>
            <a:xfrm>
              <a:off x="0" y="-146"/>
              <a:ext cx="14400" cy="859"/>
              <a:chOff x="0" y="-146"/>
              <a:chExt cx="14400" cy="859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0" y="-146"/>
                <a:ext cx="14400" cy="850"/>
                <a:chOff x="0" y="-146"/>
                <a:chExt cx="14400" cy="850"/>
              </a:xfrm>
            </p:grpSpPr>
            <p:grpSp>
              <p:nvGrpSpPr>
                <p:cNvPr id="4" name="组合 3"/>
                <p:cNvGrpSpPr/>
                <p:nvPr/>
              </p:nvGrpSpPr>
              <p:grpSpPr>
                <a:xfrm>
                  <a:off x="0" y="133"/>
                  <a:ext cx="14400" cy="535"/>
                  <a:chOff x="0" y="81"/>
                  <a:chExt cx="14400" cy="535"/>
                </a:xfrm>
              </p:grpSpPr>
              <p:sp>
                <p:nvSpPr>
                  <p:cNvPr id="2" name="任意多边形 1"/>
                  <p:cNvSpPr/>
                  <p:nvPr/>
                </p:nvSpPr>
                <p:spPr>
                  <a:xfrm>
                    <a:off x="0" y="81"/>
                    <a:ext cx="14400" cy="535"/>
                  </a:xfrm>
                  <a:custGeom>
                    <a:avLst/>
                    <a:gdLst/>
                    <a:ahLst/>
                    <a:cxnLst>
                      <a:cxn ang="3">
                        <a:pos x="hc" y="t"/>
                      </a:cxn>
                      <a:cxn ang="cd2">
                        <a:pos x="l" y="vc"/>
                      </a:cxn>
                      <a:cxn ang="cd4">
                        <a:pos x="hc" y="b"/>
                      </a:cxn>
                      <a:cxn ang="0">
                        <a:pos x="r" y="vc"/>
                      </a:cxn>
                    </a:cxnLst>
                    <a:rect l="l" t="t" r="r" b="b"/>
                    <a:pathLst>
                      <a:path w="14400" h="535">
                        <a:moveTo>
                          <a:pt x="13673" y="0"/>
                        </a:moveTo>
                        <a:lnTo>
                          <a:pt x="14400" y="0"/>
                        </a:lnTo>
                        <a:lnTo>
                          <a:pt x="14400" y="535"/>
                        </a:lnTo>
                        <a:lnTo>
                          <a:pt x="13345" y="535"/>
                        </a:lnTo>
                        <a:lnTo>
                          <a:pt x="13673" y="0"/>
                        </a:lnTo>
                        <a:close/>
                        <a:moveTo>
                          <a:pt x="0" y="0"/>
                        </a:moveTo>
                        <a:lnTo>
                          <a:pt x="12281" y="0"/>
                        </a:lnTo>
                        <a:lnTo>
                          <a:pt x="11953" y="535"/>
                        </a:lnTo>
                        <a:lnTo>
                          <a:pt x="0" y="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p>
                    <a:pPr algn="ctr"/>
                    <a:endParaRPr lang="zh-CN" altLang="en-US"/>
                  </a:p>
                </p:txBody>
              </p:sp>
              <p:pic>
                <p:nvPicPr>
                  <p:cNvPr id="5" name="图片 4" descr="佰盟科技曲.tif"/>
                  <p:cNvPicPr>
                    <a:picLocks noChangeAspect="1"/>
                  </p:cNvPicPr>
                  <p:nvPr userDrawn="1">
                    <p:custDataLst>
                      <p:tags r:id="rId3"/>
                    </p:custDataLst>
                  </p:nvPr>
                </p:nvPicPr>
                <p:blipFill>
                  <a:blip r:embed="rId4">
                    <a:clrChange>
                      <a:clrFrom>
                        <a:srgbClr val="FFFFFF">
                          <a:alpha val="100000"/>
                        </a:srgbClr>
                      </a:clrFrom>
                      <a:clrTo>
                        <a:srgbClr val="FFFFFF">
                          <a:alpha val="100000"/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12529" y="81"/>
                    <a:ext cx="556" cy="53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" name="文本框 11"/>
                <p:cNvSpPr txBox="1"/>
                <p:nvPr>
                  <p:custDataLst>
                    <p:tags r:id="rId5"/>
                  </p:custDataLst>
                </p:nvPr>
              </p:nvSpPr>
              <p:spPr>
                <a:xfrm>
                  <a:off x="56" y="-146"/>
                  <a:ext cx="659" cy="850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noAutofit/>
                </a:bodyPr>
                <a:p>
                  <a:r>
                    <a:rPr lang="zh-CN" altLang="en-US" sz="4000">
                      <a:solidFill>
                        <a:schemeClr val="bg1"/>
                      </a:solidFill>
                    </a:rPr>
                    <a:t>◈</a:t>
                  </a:r>
                  <a:endParaRPr lang="zh-CN" altLang="en-US" sz="40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文本框 12"/>
              <p:cNvSpPr txBox="1"/>
              <p:nvPr/>
            </p:nvSpPr>
            <p:spPr>
              <a:xfrm>
                <a:off x="736" y="133"/>
                <a:ext cx="2736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等线" panose="02010600030101010101" pitchFamily="2" charset="-122"/>
                    <a:ea typeface="等线" panose="02010600030101010101" pitchFamily="2" charset="-122"/>
                    <a:cs typeface="Open Sans Light" panose="020B0306030504020204" pitchFamily="34" charset="0"/>
                  </a:rPr>
                  <a:t>汽车应用</a:t>
                </a:r>
                <a:endParaRPr lang="zh-CN" altLang="en-US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2309" y="195"/>
              <a:ext cx="4800" cy="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r>
                <a:rPr lang="en-US" altLang="zh-CN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Automotive application</a:t>
              </a:r>
              <a:endParaRPr lang="en-US" altLang="zh-CN" sz="14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6085" y="594360"/>
            <a:ext cx="1134214" cy="385763"/>
            <a:chOff x="849" y="1423"/>
            <a:chExt cx="1786" cy="608"/>
          </a:xfrm>
        </p:grpSpPr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849" y="1423"/>
              <a:ext cx="1786" cy="608"/>
            </a:xfrm>
            <a:prstGeom prst="roundRec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6" name="圆角矩形 85"/>
            <p:cNvSpPr/>
            <p:nvPr>
              <p:custDataLst>
                <p:tags r:id="rId7"/>
              </p:custDataLst>
            </p:nvPr>
          </p:nvSpPr>
          <p:spPr>
            <a:xfrm>
              <a:off x="914" y="1475"/>
              <a:ext cx="1657" cy="503"/>
            </a:xfrm>
            <a:prstGeom prst="roundRect">
              <a:avLst/>
            </a:prstGeom>
            <a:solidFill>
              <a:srgbClr val="0F6FC6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kern="0" dirty="0">
                  <a:solidFill>
                    <a:srgbClr val="FFFFFF"/>
                  </a:solidFill>
                  <a:latin typeface="黑体" panose="02010609060101010101" charset="-122"/>
                  <a:ea typeface="黑体" panose="02010609060101010101" charset="-122"/>
                </a:rPr>
                <a:t>功能部件</a:t>
              </a:r>
              <a:endParaRPr lang="zh-CN" altLang="en-US" sz="1400" kern="0" dirty="0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pic>
        <p:nvPicPr>
          <p:cNvPr id="56" name="图片 5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1979295" y="1563370"/>
            <a:ext cx="5279390" cy="2545080"/>
            <a:chOff x="3117" y="2462"/>
            <a:chExt cx="8314" cy="4008"/>
          </a:xfrm>
        </p:grpSpPr>
        <p:grpSp>
          <p:nvGrpSpPr>
            <p:cNvPr id="14" name="组合 13"/>
            <p:cNvGrpSpPr/>
            <p:nvPr/>
          </p:nvGrpSpPr>
          <p:grpSpPr>
            <a:xfrm>
              <a:off x="3117" y="2462"/>
              <a:ext cx="8314" cy="2169"/>
              <a:chOff x="3117" y="2462"/>
              <a:chExt cx="8314" cy="2169"/>
            </a:xfrm>
          </p:grpSpPr>
          <p:sp>
            <p:nvSpPr>
              <p:cNvPr id="9" name="文本框 8"/>
              <p:cNvSpPr txBox="1"/>
              <p:nvPr userDrawn="1">
                <p:custDataLst>
                  <p:tags r:id="rId10"/>
                </p:custDataLst>
              </p:nvPr>
            </p:nvSpPr>
            <p:spPr>
              <a:xfrm>
                <a:off x="3117" y="2462"/>
                <a:ext cx="8315" cy="15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6000">
                    <a:solidFill>
                      <a:srgbClr val="104FEA"/>
                    </a:solidFill>
                    <a:effectLst>
                      <a:reflection blurRad="6350" stA="53000" endA="300" endPos="35500" dir="5400000" sy="-90000" algn="bl" rotWithShape="0"/>
                    </a:effectLst>
                    <a:latin typeface="华文彩云" panose="02010800040101010101" charset="-122"/>
                    <a:ea typeface="华文彩云" panose="02010800040101010101" charset="-122"/>
                  </a:rPr>
                  <a:t>期待与您合作</a:t>
                </a:r>
                <a:endParaRPr lang="zh-CN" altLang="en-US" sz="6000">
                  <a:solidFill>
                    <a:srgbClr val="104FEA"/>
                  </a:solidFill>
                  <a:effectLst>
                    <a:reflection blurRad="6350" stA="53000" endA="300" endPos="35500" dir="5400000" sy="-90000" algn="bl" rotWithShape="0"/>
                  </a:effectLst>
                  <a:latin typeface="华文彩云" panose="02010800040101010101" charset="-122"/>
                  <a:ea typeface="华文彩云" panose="02010800040101010101" charset="-122"/>
                </a:endParaRPr>
              </a:p>
            </p:txBody>
          </p:sp>
          <p:cxnSp>
            <p:nvCxnSpPr>
              <p:cNvPr id="11" name="直接连接符 10"/>
              <p:cNvCxnSpPr/>
              <p:nvPr>
                <p:custDataLst>
                  <p:tags r:id="rId11"/>
                </p:custDataLst>
              </p:nvPr>
            </p:nvCxnSpPr>
            <p:spPr>
              <a:xfrm flipV="1">
                <a:off x="3368" y="4617"/>
                <a:ext cx="7813" cy="14"/>
              </a:xfrm>
              <a:prstGeom prst="line">
                <a:avLst/>
              </a:prstGeom>
              <a:ln>
                <a:solidFill>
                  <a:srgbClr val="104FE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矩形 25"/>
            <p:cNvSpPr/>
            <p:nvPr>
              <p:custDataLst>
                <p:tags r:id="rId12"/>
              </p:custDataLst>
            </p:nvPr>
          </p:nvSpPr>
          <p:spPr>
            <a:xfrm>
              <a:off x="7426" y="5152"/>
              <a:ext cx="3823" cy="1319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p>
              <a:pPr marR="0" defTabSz="914400" fontAlgn="auto" latinLnBrk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900" b="1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algun Gothic" panose="020B0503020000020004" charset="-127"/>
                  <a:ea typeface="Malgun Gothic" panose="020B0503020000020004" charset="-127"/>
                  <a:sym typeface="+mn-ea"/>
                </a:rPr>
                <a:t>中国 天津市 北辰经济开发区 创业路 </a:t>
              </a:r>
              <a:r>
                <a:rPr lang="en-US" altLang="zh-CN" sz="900" b="1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algun Gothic" panose="020B0503020000020004" charset="-127"/>
                  <a:ea typeface="Malgun Gothic" panose="020B0503020000020004" charset="-127"/>
                  <a:sym typeface="+mn-ea"/>
                </a:rPr>
                <a:t>29</a:t>
              </a:r>
              <a:r>
                <a:rPr lang="zh-CN" altLang="en-US" sz="900" b="1" noProof="0" dirty="0" smtClean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algun Gothic" panose="020B0503020000020004" charset="-127"/>
                  <a:ea typeface="Malgun Gothic" panose="020B0503020000020004" charset="-127"/>
                  <a:sym typeface="+mn-ea"/>
                </a:rPr>
                <a:t>号</a:t>
              </a:r>
              <a:endParaRPr kumimoji="0" lang="en-US" altLang="zh-CN" sz="900" b="1" kern="1200" cap="none" spc="0" normalizeH="0" baseline="0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  <a:p>
              <a:pPr marR="0" defTabSz="914400" fontAlgn="auto" latinLnBrk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en-US" altLang="ko-KR" sz="900" b="1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algun Gothic" panose="020B0503020000020004" charset="-127"/>
                  <a:ea typeface="Malgun Gothic" panose="020B0503020000020004" charset="-127"/>
                  <a:sym typeface="+mn-ea"/>
                </a:rPr>
                <a:t>TEL : 022-2692-0707</a:t>
              </a:r>
              <a:endParaRPr kumimoji="0" lang="en-US" altLang="ko-KR" sz="900" b="1" kern="1200" cap="none" spc="0" normalizeH="0" baseline="0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 panose="020B0503020000020004" charset="-127"/>
                <a:ea typeface="Malgun Gothic" panose="020B0503020000020004" charset="-127"/>
                <a:cs typeface="+mn-cs"/>
              </a:endParaRPr>
            </a:p>
            <a:p>
              <a:pPr marR="0" defTabSz="914400" fontAlgn="auto" latinLnBrk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en-US" altLang="ko-KR" sz="900" b="1" noProof="0" dirty="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Malgun Gothic" panose="020B0503020000020004" charset="-127"/>
                  <a:ea typeface="Malgun Gothic" panose="020B0503020000020004" charset="-127"/>
                  <a:sym typeface="+mn-ea"/>
                </a:rPr>
                <a:t>FAX : 022-2692-2209</a:t>
              </a:r>
              <a:endParaRPr lang="en-US" altLang="ko-KR" sz="900" b="1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algun Gothic" panose="020B0503020000020004" charset="-127"/>
                <a:ea typeface="Malgun Gothic" panose="020B0503020000020004" charset="-127"/>
                <a:cs typeface="Arial" panose="020B0604020202020204" pitchFamily="34" charset="0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PLACING_PICTURE_USER_VIEWPORT" val="{&quot;height&quot;:1961,&quot;width&quot;:4107}"/>
  <p:tag name="KSO_WM_UNIT_PLACING_PICTURE_USER_RELATIVERECTANGLE" val="{&quot;bottom&quot;:0,&quot;left&quot;:0,&quot;right&quot;:0,&quot;top&quot;:0}"/>
  <p:tag name="KSO_WM_UNIT_PLACING_PICTURE_COLLAGE_RELATIVERECTANGLE" val="{&quot;bottom&quot;:1.1172055593712267e-16,&quot;left&quot;:0,&quot;right&quot;:0,&quot;top&quot;:1.1172055593712267e-16}"/>
  <p:tag name="KSO_WM_UNIT_PLACING_PICTURE_COLLAGE_VIEWPORT" val="{&quot;height&quot;:1064.749216058795,&quot;width&quot;:2230.067517548503}"/>
  <p:tag name="KSO_WM_UNIT_PLACING_PICTURE_INFO" val="{&quot;code&quot;:&quot;[1]&quot;,&quot;full_picture&quot;:false,&quot;last_crop_picture&quot;:&quot;[1]&quot;,&quot;scheme&quot;:&quot;1-1&quot;,&quot;spacing&quot;:5}"/>
  <p:tag name="KSO_WM_UNIT_PLACING_PICTURE" val="102626.394"/>
  <p:tag name="KSO_WM_BEAUTIFY_FLAG" val=""/>
  <p:tag name="KSO_WM_UNIT_INDEX" val=""/>
  <p:tag name="KSO_WM_UNIT_ID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39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40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41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42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43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44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45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46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47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48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49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50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51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52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53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54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55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56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57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58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59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60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61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62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63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64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65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66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67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68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69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70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71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72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73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74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75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76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77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78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79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80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81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82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83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84.xml><?xml version="1.0" encoding="utf-8"?>
<p:tagLst xmlns:p="http://schemas.openxmlformats.org/presentationml/2006/main">
  <p:tag name="KSO_WM_DIAGRAM_VIRTUALLY_FRAME" val="{&quot;height&quot;:302.05,&quot;left&quot;:62.3,&quot;top&quot;:53.5,&quot;width&quot;:582.75}"/>
</p:tagLst>
</file>

<file path=ppt/tags/tag85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86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87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88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89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90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91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92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93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94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95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96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97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98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99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00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01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02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03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04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05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06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07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08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09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10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11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12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13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14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15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16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17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18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19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20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21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22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23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24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25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26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27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28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29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30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31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32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33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34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35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36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37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38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39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40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41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42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43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44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45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46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47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48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49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50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51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52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53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54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55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56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57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58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59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60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61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62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63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64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65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66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67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68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69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70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71.xml><?xml version="1.0" encoding="utf-8"?>
<p:tagLst xmlns:p="http://schemas.openxmlformats.org/presentationml/2006/main">
  <p:tag name="KSO_WM_BEAUTIFY_FLAG" val=""/>
  <p:tag name="KSO_WM_DIAGRAM_VIRTUALLY_FRAME" val="{&quot;height&quot;:302.05,&quot;left&quot;:62.3,&quot;top&quot;:53.5,&quot;width&quot;:582.75}"/>
</p:tagLst>
</file>

<file path=ppt/tags/tag172.xml><?xml version="1.0" encoding="utf-8"?>
<p:tagLst xmlns:p="http://schemas.openxmlformats.org/presentationml/2006/main">
  <p:tag name="KSO_WM_UNIT_PLACING_PICTURE_USER_VIEWPORT" val="{&quot;height&quot;:4488,&quot;width&quot;:4380}"/>
</p:tagLst>
</file>

<file path=ppt/tags/tag173.xml><?xml version="1.0" encoding="utf-8"?>
<p:tagLst xmlns:p="http://schemas.openxmlformats.org/presentationml/2006/main">
  <p:tag name="KSO_WM_BEAUTIFY_FLAG" val=""/>
  <p:tag name="KSO_WM_DIAGRAM_VIRTUALLY_FRAME" val="{&quot;height&quot;:297.7877720398377,&quot;left&quot;:59.5,&quot;top&quot;:44.15,&quot;width&quot;:245.95}"/>
</p:tagLst>
</file>

<file path=ppt/tags/tag174.xml><?xml version="1.0" encoding="utf-8"?>
<p:tagLst xmlns:p="http://schemas.openxmlformats.org/presentationml/2006/main">
  <p:tag name="KSO_WM_DIAGRAM_VIRTUALLY_FRAME" val="{&quot;height&quot;:297.7877720398377,&quot;left&quot;:59.5,&quot;top&quot;:44.15,&quot;width&quot;:245.95}"/>
</p:tagLst>
</file>

<file path=ppt/tags/tag175.xml><?xml version="1.0" encoding="utf-8"?>
<p:tagLst xmlns:p="http://schemas.openxmlformats.org/presentationml/2006/main">
  <p:tag name="KSO_WM_DIAGRAM_VIRTUALLY_FRAME" val="{&quot;height&quot;:297.7877720398377,&quot;left&quot;:59.5,&quot;top&quot;:44.15,&quot;width&quot;:245.95}"/>
</p:tagLst>
</file>

<file path=ppt/tags/tag176.xml><?xml version="1.0" encoding="utf-8"?>
<p:tagLst xmlns:p="http://schemas.openxmlformats.org/presentationml/2006/main">
  <p:tag name="KSO_WM_BEAUTIFY_FLAG" val=""/>
  <p:tag name="KSO_WM_DIAGRAM_VIRTUALLY_FRAME" val="{&quot;height&quot;:297.7877720398377,&quot;left&quot;:59.5,&quot;top&quot;:44.15,&quot;width&quot;:245.95}"/>
</p:tagLst>
</file>

<file path=ppt/tags/tag177.xml><?xml version="1.0" encoding="utf-8"?>
<p:tagLst xmlns:p="http://schemas.openxmlformats.org/presentationml/2006/main">
  <p:tag name="KSO_WM_BEAUTIFY_FLAG" val=""/>
  <p:tag name="KSO_WM_DIAGRAM_VIRTUALLY_FRAME" val="{&quot;height&quot;:297.7877720398377,&quot;left&quot;:59.5,&quot;top&quot;:44.15,&quot;width&quot;:245.95}"/>
</p:tagLst>
</file>

<file path=ppt/tags/tag178.xml><?xml version="1.0" encoding="utf-8"?>
<p:tagLst xmlns:p="http://schemas.openxmlformats.org/presentationml/2006/main">
  <p:tag name="KSO_WM_DIAGRAM_VIRTUALLY_FRAME" val="{&quot;height&quot;:297.7877720398377,&quot;left&quot;:59.5,&quot;top&quot;:44.15,&quot;width&quot;:245.95}"/>
</p:tagLst>
</file>

<file path=ppt/tags/tag179.xml><?xml version="1.0" encoding="utf-8"?>
<p:tagLst xmlns:p="http://schemas.openxmlformats.org/presentationml/2006/main">
  <p:tag name="KSO_WM_BEAUTIFY_FLAG" val=""/>
  <p:tag name="KSO_WM_DIAGRAM_VIRTUALLY_FRAME" val="{&quot;height&quot;:297.7877720398377,&quot;left&quot;:59.5,&quot;top&quot;:44.15,&quot;width&quot;:245.95}"/>
</p:tagLst>
</file>

<file path=ppt/tags/tag180.xml><?xml version="1.0" encoding="utf-8"?>
<p:tagLst xmlns:p="http://schemas.openxmlformats.org/presentationml/2006/main">
  <p:tag name="KSO_WM_BEAUTIFY_FLAG" val=""/>
  <p:tag name="KSO_WM_DIAGRAM_VIRTUALLY_FRAME" val="{&quot;height&quot;:297.7877720398377,&quot;left&quot;:59.5,&quot;top&quot;:44.15,&quot;width&quot;:245.95}"/>
</p:tagLst>
</file>

<file path=ppt/tags/tag181.xml><?xml version="1.0" encoding="utf-8"?>
<p:tagLst xmlns:p="http://schemas.openxmlformats.org/presentationml/2006/main">
  <p:tag name="KSO_WM_DIAGRAM_VIRTUALLY_FRAME" val="{&quot;height&quot;:297.7877720398377,&quot;left&quot;:59.5,&quot;top&quot;:44.15,&quot;width&quot;:245.95}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DIAGRAM_VIRTUALLY_FRAME" val="{&quot;height&quot;:225.25,&quot;left&quot;:5.7,&quot;top&quot;:148.6,&quot;width&quot;:477.5}"/>
</p:tagLst>
</file>

<file path=ppt/tags/tag189.xml><?xml version="1.0" encoding="utf-8"?>
<p:tagLst xmlns:p="http://schemas.openxmlformats.org/presentationml/2006/main">
  <p:tag name="KSO_WM_DIAGRAM_VIRTUALLY_FRAME" val="{&quot;height&quot;:225.25,&quot;left&quot;:5.7,&quot;top&quot;:148.6,&quot;width&quot;:477.5}"/>
</p:tagLst>
</file>

<file path=ppt/tags/tag190.xml><?xml version="1.0" encoding="utf-8"?>
<p:tagLst xmlns:p="http://schemas.openxmlformats.org/presentationml/2006/main">
  <p:tag name="KSO_WM_DIAGRAM_VIRTUALLY_FRAME" val="{&quot;height&quot;:225.25,&quot;left&quot;:5.7,&quot;top&quot;:148.6,&quot;width&quot;:477.5}"/>
</p:tagLst>
</file>

<file path=ppt/tags/tag191.xml><?xml version="1.0" encoding="utf-8"?>
<p:tagLst xmlns:p="http://schemas.openxmlformats.org/presentationml/2006/main">
  <p:tag name="KSO_WM_DIAGRAM_VIRTUALLY_FRAME" val="{&quot;height&quot;:225.25,&quot;left&quot;:5.7,&quot;top&quot;:148.6,&quot;width&quot;:477.5}"/>
</p:tagLst>
</file>

<file path=ppt/tags/tag192.xml><?xml version="1.0" encoding="utf-8"?>
<p:tagLst xmlns:p="http://schemas.openxmlformats.org/presentationml/2006/main">
  <p:tag name="KSO_WM_DIAGRAM_VIRTUALLY_FRAME" val="{&quot;height&quot;:225.25,&quot;left&quot;:5.7,&quot;top&quot;:148.6,&quot;width&quot;:477.5}"/>
</p:tagLst>
</file>

<file path=ppt/tags/tag193.xml><?xml version="1.0" encoding="utf-8"?>
<p:tagLst xmlns:p="http://schemas.openxmlformats.org/presentationml/2006/main">
  <p:tag name="KSO_WM_DIAGRAM_VIRTUALLY_FRAME" val="{&quot;height&quot;:225.25,&quot;left&quot;:5.7,&quot;top&quot;:148.6,&quot;width&quot;:477.5}"/>
</p:tagLst>
</file>

<file path=ppt/tags/tag194.xml><?xml version="1.0" encoding="utf-8"?>
<p:tagLst xmlns:p="http://schemas.openxmlformats.org/presentationml/2006/main">
  <p:tag name="KSO_WM_DIAGRAM_VIRTUALLY_FRAME" val="{&quot;height&quot;:225.25,&quot;left&quot;:5.7,&quot;top&quot;:148.6,&quot;width&quot;:477.5}"/>
</p:tagLst>
</file>

<file path=ppt/tags/tag195.xml><?xml version="1.0" encoding="utf-8"?>
<p:tagLst xmlns:p="http://schemas.openxmlformats.org/presentationml/2006/main">
  <p:tag name="KSO_WM_DIAGRAM_VIRTUALLY_FRAME" val="{&quot;height&quot;:225.25,&quot;left&quot;:5.7,&quot;top&quot;:148.6,&quot;width&quot;:477.5}"/>
</p:tagLst>
</file>

<file path=ppt/tags/tag196.xml><?xml version="1.0" encoding="utf-8"?>
<p:tagLst xmlns:p="http://schemas.openxmlformats.org/presentationml/2006/main">
  <p:tag name="KSO_WM_DIAGRAM_VIRTUALLY_FRAME" val="{&quot;height&quot;:225.25,&quot;left&quot;:5.7,&quot;top&quot;:148.6,&quot;width&quot;:477.5}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BEAUTIFY_FLAG" val=""/>
</p:tagLst>
</file>

<file path=ppt/tags/tag280.xml><?xml version="1.0" encoding="utf-8"?>
<p:tagLst xmlns:p="http://schemas.openxmlformats.org/presentationml/2006/main">
  <p:tag name="KSO_WM_BEAUTIFY_FLAG" val=""/>
</p:tagLst>
</file>

<file path=ppt/tags/tag281.xml><?xml version="1.0" encoding="utf-8"?>
<p:tagLst xmlns:p="http://schemas.openxmlformats.org/presentationml/2006/main">
  <p:tag name="KSO_WM_BEAUTIFY_FLAG" val=""/>
</p:tagLst>
</file>

<file path=ppt/tags/tag282.xml><?xml version="1.0" encoding="utf-8"?>
<p:tagLst xmlns:p="http://schemas.openxmlformats.org/presentationml/2006/main">
  <p:tag name="KSO_WM_BEAUTIFY_FLAG" val="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BEAUTIFY_FLAG" val=""/>
</p:tagLst>
</file>

<file path=ppt/tags/tag285.xml><?xml version="1.0" encoding="utf-8"?>
<p:tagLst xmlns:p="http://schemas.openxmlformats.org/presentationml/2006/main">
  <p:tag name="KSO_WM_BEAUTIFY_FLAG" val="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KSO_WM_BEAUTIFY_FLAG" val=""/>
</p:tagLst>
</file>

<file path=ppt/tags/tag293.xml><?xml version="1.0" encoding="utf-8"?>
<p:tagLst xmlns:p="http://schemas.openxmlformats.org/presentationml/2006/main">
  <p:tag name="KSO_WM_BEAUTIFY_FLAG" val=""/>
</p:tagLst>
</file>

<file path=ppt/tags/tag294.xml><?xml version="1.0" encoding="utf-8"?>
<p:tagLst xmlns:p="http://schemas.openxmlformats.org/presentationml/2006/main">
  <p:tag name="KSO_WM_BEAUTIFY_FLAG" val=""/>
</p:tagLst>
</file>

<file path=ppt/tags/tag295.xml><?xml version="1.0" encoding="utf-8"?>
<p:tagLst xmlns:p="http://schemas.openxmlformats.org/presentationml/2006/main">
  <p:tag name="KSO_WM_BEAUTIFY_FLAG" val=""/>
</p:tagLst>
</file>

<file path=ppt/tags/tag296.xml><?xml version="1.0" encoding="utf-8"?>
<p:tagLst xmlns:p="http://schemas.openxmlformats.org/presentationml/2006/main">
  <p:tag name="KSO_WM_BEAUTIFY_FLAG" val=""/>
</p:tagLst>
</file>

<file path=ppt/tags/tag297.xml><?xml version="1.0" encoding="utf-8"?>
<p:tagLst xmlns:p="http://schemas.openxmlformats.org/presentationml/2006/main">
  <p:tag name="KSO_WM_BEAUTIFY_FLAG" val="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KSO_WM_BEAUTIFY_FLAG" val="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BEAUTIFY_FLAG" val="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BEAUTIFY_FLAG" val="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KSO_WM_BEAUTIFY_FLAG" val=""/>
</p:tagLst>
</file>

<file path=ppt/tags/tag326.xml><?xml version="1.0" encoding="utf-8"?>
<p:tagLst xmlns:p="http://schemas.openxmlformats.org/presentationml/2006/main">
  <p:tag name="KSO_WM_BEAUTIFY_FLAG" val="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BEAUTIFY_FLAG" val=""/>
</p:tagLst>
</file>

<file path=ppt/tags/tag329.xml><?xml version="1.0" encoding="utf-8"?>
<p:tagLst xmlns:p="http://schemas.openxmlformats.org/presentationml/2006/main">
  <p:tag name="KSO_WM_BEAUTIFY_FLAG" val=""/>
</p:tagLst>
</file>

<file path=ppt/tags/tag330.xml><?xml version="1.0" encoding="utf-8"?>
<p:tagLst xmlns:p="http://schemas.openxmlformats.org/presentationml/2006/main">
  <p:tag name="KSO_WM_BEAUTIFY_FLAG" val="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"/>
</p:tagLst>
</file>

<file path=ppt/tags/tag355.xml><?xml version="1.0" encoding="utf-8"?>
<p:tagLst xmlns:p="http://schemas.openxmlformats.org/presentationml/2006/main">
  <p:tag name="KSO_WM_BEAUTIFY_FLAG" val="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BEAUTIFY_FLAG" val="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BEAUTIFY_FLAG" val=""/>
</p:tagLst>
</file>

<file path=ppt/tags/tag361.xml><?xml version="1.0" encoding="utf-8"?>
<p:tagLst xmlns:p="http://schemas.openxmlformats.org/presentationml/2006/main">
  <p:tag name="KSO_WM_BEAUTIFY_FLAG" val=""/>
</p:tagLst>
</file>

<file path=ppt/tags/tag362.xml><?xml version="1.0" encoding="utf-8"?>
<p:tagLst xmlns:p="http://schemas.openxmlformats.org/presentationml/2006/main">
  <p:tag name="KSO_WM_BEAUTIFY_FLAG" val=""/>
</p:tagLst>
</file>

<file path=ppt/tags/tag363.xml><?xml version="1.0" encoding="utf-8"?>
<p:tagLst xmlns:p="http://schemas.openxmlformats.org/presentationml/2006/main">
  <p:tag name="KSO_WM_BEAUTIFY_FLAG" val=""/>
</p:tagLst>
</file>

<file path=ppt/tags/tag364.xml><?xml version="1.0" encoding="utf-8"?>
<p:tagLst xmlns:p="http://schemas.openxmlformats.org/presentationml/2006/main">
  <p:tag name="KSO_WM_BEAUTIFY_FLAG" val=""/>
</p:tagLst>
</file>

<file path=ppt/tags/tag365.xml><?xml version="1.0" encoding="utf-8"?>
<p:tagLst xmlns:p="http://schemas.openxmlformats.org/presentationml/2006/main">
  <p:tag name="KSO_WM_BEAUTIFY_FLAG" val=""/>
</p:tagLst>
</file>

<file path=ppt/tags/tag366.xml><?xml version="1.0" encoding="utf-8"?>
<p:tagLst xmlns:p="http://schemas.openxmlformats.org/presentationml/2006/main">
  <p:tag name="KSO_WM_BEAUTIFY_FLAG" val=""/>
</p:tagLst>
</file>

<file path=ppt/tags/tag367.xml><?xml version="1.0" encoding="utf-8"?>
<p:tagLst xmlns:p="http://schemas.openxmlformats.org/presentationml/2006/main">
  <p:tag name="KSO_WM_BEAUTIFY_FLAG" val=""/>
</p:tagLst>
</file>

<file path=ppt/tags/tag368.xml><?xml version="1.0" encoding="utf-8"?>
<p:tagLst xmlns:p="http://schemas.openxmlformats.org/presentationml/2006/main">
  <p:tag name="KSO_WM_BEAUTIFY_FLAG" val=""/>
</p:tagLst>
</file>

<file path=ppt/tags/tag369.xml><?xml version="1.0" encoding="utf-8"?>
<p:tagLst xmlns:p="http://schemas.openxmlformats.org/presentationml/2006/main">
  <p:tag name="KSO_WM_BEAUTIFY_FLAG" val=""/>
</p:tagLst>
</file>

<file path=ppt/tags/tag370.xml><?xml version="1.0" encoding="utf-8"?>
<p:tagLst xmlns:p="http://schemas.openxmlformats.org/presentationml/2006/main">
  <p:tag name="KSO_WM_BEAUTIFY_FLAG" val=""/>
</p:tagLst>
</file>

<file path=ppt/tags/tag371.xml><?xml version="1.0" encoding="utf-8"?>
<p:tagLst xmlns:p="http://schemas.openxmlformats.org/presentationml/2006/main">
  <p:tag name="KSO_WM_BEAUTIFY_FLAG" val=""/>
</p:tagLst>
</file>

<file path=ppt/tags/tag372.xml><?xml version="1.0" encoding="utf-8"?>
<p:tagLst xmlns:p="http://schemas.openxmlformats.org/presentationml/2006/main">
  <p:tag name="KSO_WM_BEAUTIFY_FLAG" val=""/>
</p:tagLst>
</file>

<file path=ppt/tags/tag373.xml><?xml version="1.0" encoding="utf-8"?>
<p:tagLst xmlns:p="http://schemas.openxmlformats.org/presentationml/2006/main">
  <p:tag name="KSO_WM_BEAUTIFY_FLAG" val=""/>
</p:tagLst>
</file>

<file path=ppt/tags/tag374.xml><?xml version="1.0" encoding="utf-8"?>
<p:tagLst xmlns:p="http://schemas.openxmlformats.org/presentationml/2006/main">
  <p:tag name="KSO_WM_BEAUTIFY_FLAG" val=""/>
</p:tagLst>
</file>

<file path=ppt/tags/tag375.xml><?xml version="1.0" encoding="utf-8"?>
<p:tagLst xmlns:p="http://schemas.openxmlformats.org/presentationml/2006/main">
  <p:tag name="KSO_WM_BEAUTIFY_FLAG" val=""/>
</p:tagLst>
</file>

<file path=ppt/tags/tag376.xml><?xml version="1.0" encoding="utf-8"?>
<p:tagLst xmlns:p="http://schemas.openxmlformats.org/presentationml/2006/main">
  <p:tag name="KSO_WM_BEAUTIFY_FLAG" val=""/>
</p:tagLst>
</file>

<file path=ppt/tags/tag377.xml><?xml version="1.0" encoding="utf-8"?>
<p:tagLst xmlns:p="http://schemas.openxmlformats.org/presentationml/2006/main">
  <p:tag name="KSO_WM_BEAUTIFY_FLAG" val=""/>
</p:tagLst>
</file>

<file path=ppt/tags/tag378.xml><?xml version="1.0" encoding="utf-8"?>
<p:tagLst xmlns:p="http://schemas.openxmlformats.org/presentationml/2006/main">
  <p:tag name="KSO_WM_BEAUTIFY_FLAG" val=""/>
</p:tagLst>
</file>

<file path=ppt/tags/tag379.xml><?xml version="1.0" encoding="utf-8"?>
<p:tagLst xmlns:p="http://schemas.openxmlformats.org/presentationml/2006/main">
  <p:tag name="KSO_WM_BEAUTIFY_FLAG" val=""/>
</p:tagLst>
</file>

<file path=ppt/tags/tag380.xml><?xml version="1.0" encoding="utf-8"?>
<p:tagLst xmlns:p="http://schemas.openxmlformats.org/presentationml/2006/main">
  <p:tag name="KSO_WM_BEAUTIFY_FLAG" val=""/>
</p:tagLst>
</file>

<file path=ppt/tags/tag381.xml><?xml version="1.0" encoding="utf-8"?>
<p:tagLst xmlns:p="http://schemas.openxmlformats.org/presentationml/2006/main">
  <p:tag name="KSO_WM_BEAUTIFY_FLAG" val=""/>
</p:tagLst>
</file>

<file path=ppt/tags/tag382.xml><?xml version="1.0" encoding="utf-8"?>
<p:tagLst xmlns:p="http://schemas.openxmlformats.org/presentationml/2006/main">
  <p:tag name="KSO_WM_BEAUTIFY_FLAG" val=""/>
</p:tagLst>
</file>

<file path=ppt/tags/tag383.xml><?xml version="1.0" encoding="utf-8"?>
<p:tagLst xmlns:p="http://schemas.openxmlformats.org/presentationml/2006/main">
  <p:tag name="KSO_WM_BEAUTIFY_FLAG" val=""/>
</p:tagLst>
</file>

<file path=ppt/tags/tag384.xml><?xml version="1.0" encoding="utf-8"?>
<p:tagLst xmlns:p="http://schemas.openxmlformats.org/presentationml/2006/main">
  <p:tag name="KSO_WM_BEAUTIFY_FLAG" val=""/>
</p:tagLst>
</file>

<file path=ppt/tags/tag385.xml><?xml version="1.0" encoding="utf-8"?>
<p:tagLst xmlns:p="http://schemas.openxmlformats.org/presentationml/2006/main">
  <p:tag name="KSO_WM_BEAUTIFY_FLAG" val=""/>
</p:tagLst>
</file>

<file path=ppt/tags/tag386.xml><?xml version="1.0" encoding="utf-8"?>
<p:tagLst xmlns:p="http://schemas.openxmlformats.org/presentationml/2006/main">
  <p:tag name="KSO_WM_BEAUTIFY_FLAG" val=""/>
</p:tagLst>
</file>

<file path=ppt/tags/tag387.xml><?xml version="1.0" encoding="utf-8"?>
<p:tagLst xmlns:p="http://schemas.openxmlformats.org/presentationml/2006/main">
  <p:tag name="KSO_WM_BEAUTIFY_FLAG" val="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KSO_WM_BEAUTIFY_FLAG" val=""/>
</p:tagLst>
</file>

<file path=ppt/tags/tag390.xml><?xml version="1.0" encoding="utf-8"?>
<p:tagLst xmlns:p="http://schemas.openxmlformats.org/presentationml/2006/main">
  <p:tag name="KSO_WM_BEAUTIFY_FLAG" val=""/>
</p:tagLst>
</file>

<file path=ppt/tags/tag391.xml><?xml version="1.0" encoding="utf-8"?>
<p:tagLst xmlns:p="http://schemas.openxmlformats.org/presentationml/2006/main">
  <p:tag name="KSO_WM_BEAUTIFY_FLAG" val=""/>
</p:tagLst>
</file>

<file path=ppt/tags/tag392.xml><?xml version="1.0" encoding="utf-8"?>
<p:tagLst xmlns:p="http://schemas.openxmlformats.org/presentationml/2006/main">
  <p:tag name="KSO_WM_BEAUTIFY_FLAG" val=""/>
</p:tagLst>
</file>

<file path=ppt/tags/tag393.xml><?xml version="1.0" encoding="utf-8"?>
<p:tagLst xmlns:p="http://schemas.openxmlformats.org/presentationml/2006/main">
  <p:tag name="KSO_WM_BEAUTIFY_FLAG" val=""/>
</p:tagLst>
</file>

<file path=ppt/tags/tag394.xml><?xml version="1.0" encoding="utf-8"?>
<p:tagLst xmlns:p="http://schemas.openxmlformats.org/presentationml/2006/main">
  <p:tag name="KSO_WM_BEAUTIFY_FLAG" val=""/>
</p:tagLst>
</file>

<file path=ppt/tags/tag395.xml><?xml version="1.0" encoding="utf-8"?>
<p:tagLst xmlns:p="http://schemas.openxmlformats.org/presentationml/2006/main">
  <p:tag name="KSO_WM_BEAUTIFY_FLAG" val=""/>
</p:tagLst>
</file>

<file path=ppt/tags/tag396.xml><?xml version="1.0" encoding="utf-8"?>
<p:tagLst xmlns:p="http://schemas.openxmlformats.org/presentationml/2006/main">
  <p:tag name="KSO_WM_BEAUTIFY_FLAG" val=""/>
</p:tagLst>
</file>

<file path=ppt/tags/tag397.xml><?xml version="1.0" encoding="utf-8"?>
<p:tagLst xmlns:p="http://schemas.openxmlformats.org/presentationml/2006/main">
  <p:tag name="KSO_WM_BEAUTIFY_FLAG" val=""/>
</p:tagLst>
</file>

<file path=ppt/tags/tag398.xml><?xml version="1.0" encoding="utf-8"?>
<p:tagLst xmlns:p="http://schemas.openxmlformats.org/presentationml/2006/main">
  <p:tag name="KSO_WM_BEAUTIFY_FLAG" val=""/>
</p:tagLst>
</file>

<file path=ppt/tags/tag399.xml><?xml version="1.0" encoding="utf-8"?>
<p:tagLst xmlns:p="http://schemas.openxmlformats.org/presentationml/2006/main">
  <p:tag name="KSO_WM_BEAUTIFY_FLAG" val=""/>
</p:tagLst>
</file>

<file path=ppt/tags/tag400.xml><?xml version="1.0" encoding="utf-8"?>
<p:tagLst xmlns:p="http://schemas.openxmlformats.org/presentationml/2006/main">
  <p:tag name="KSO_WM_BEAUTIFY_FLAG" val=""/>
</p:tagLst>
</file>

<file path=ppt/tags/tag401.xml><?xml version="1.0" encoding="utf-8"?>
<p:tagLst xmlns:p="http://schemas.openxmlformats.org/presentationml/2006/main">
  <p:tag name="KSO_WM_BEAUTIFY_FLAG" val=""/>
</p:tagLst>
</file>

<file path=ppt/tags/tag402.xml><?xml version="1.0" encoding="utf-8"?>
<p:tagLst xmlns:p="http://schemas.openxmlformats.org/presentationml/2006/main">
  <p:tag name="KSO_WM_BEAUTIFY_FLAG" val=""/>
</p:tagLst>
</file>

<file path=ppt/tags/tag403.xml><?xml version="1.0" encoding="utf-8"?>
<p:tagLst xmlns:p="http://schemas.openxmlformats.org/presentationml/2006/main">
  <p:tag name="KSO_WM_BEAUTIFY_FLAG" val=""/>
</p:tagLst>
</file>

<file path=ppt/tags/tag404.xml><?xml version="1.0" encoding="utf-8"?>
<p:tagLst xmlns:p="http://schemas.openxmlformats.org/presentationml/2006/main">
  <p:tag name="KSO_WM_BEAUTIFY_FLAG" val=""/>
</p:tagLst>
</file>

<file path=ppt/tags/tag405.xml><?xml version="1.0" encoding="utf-8"?>
<p:tagLst xmlns:p="http://schemas.openxmlformats.org/presentationml/2006/main">
  <p:tag name="KSO_WM_BEAUTIFY_FLAG" val=""/>
</p:tagLst>
</file>

<file path=ppt/tags/tag406.xml><?xml version="1.0" encoding="utf-8"?>
<p:tagLst xmlns:p="http://schemas.openxmlformats.org/presentationml/2006/main">
  <p:tag name="KSO_WM_BEAUTIFY_FLAG" val=""/>
</p:tagLst>
</file>

<file path=ppt/tags/tag407.xml><?xml version="1.0" encoding="utf-8"?>
<p:tagLst xmlns:p="http://schemas.openxmlformats.org/presentationml/2006/main">
  <p:tag name="KSO_WM_BEAUTIFY_FLAG" val=""/>
</p:tagLst>
</file>

<file path=ppt/tags/tag408.xml><?xml version="1.0" encoding="utf-8"?>
<p:tagLst xmlns:p="http://schemas.openxmlformats.org/presentationml/2006/main">
  <p:tag name="KSO_WM_BEAUTIFY_FLAG" val=""/>
</p:tagLst>
</file>

<file path=ppt/tags/tag409.xml><?xml version="1.0" encoding="utf-8"?>
<p:tagLst xmlns:p="http://schemas.openxmlformats.org/presentationml/2006/main">
  <p:tag name="KSO_WM_BEAUTIFY_FLAG" val=""/>
</p:tagLst>
</file>

<file path=ppt/tags/tag410.xml><?xml version="1.0" encoding="utf-8"?>
<p:tagLst xmlns:p="http://schemas.openxmlformats.org/presentationml/2006/main">
  <p:tag name="KSO_WM_BEAUTIFY_FLAG" val=""/>
</p:tagLst>
</file>

<file path=ppt/tags/tag411.xml><?xml version="1.0" encoding="utf-8"?>
<p:tagLst xmlns:p="http://schemas.openxmlformats.org/presentationml/2006/main">
  <p:tag name="KSO_WM_BEAUTIFY_FLAG" val=""/>
</p:tagLst>
</file>

<file path=ppt/tags/tag412.xml><?xml version="1.0" encoding="utf-8"?>
<p:tagLst xmlns:p="http://schemas.openxmlformats.org/presentationml/2006/main">
  <p:tag name="KSO_WM_BEAUTIFY_FLAG" val=""/>
</p:tagLst>
</file>

<file path=ppt/tags/tag413.xml><?xml version="1.0" encoding="utf-8"?>
<p:tagLst xmlns:p="http://schemas.openxmlformats.org/presentationml/2006/main">
  <p:tag name="KSO_WM_BEAUTIFY_FLAG" val=""/>
</p:tagLst>
</file>

<file path=ppt/tags/tag414.xml><?xml version="1.0" encoding="utf-8"?>
<p:tagLst xmlns:p="http://schemas.openxmlformats.org/presentationml/2006/main">
  <p:tag name="KSO_WM_BEAUTIFY_FLAG" val=""/>
</p:tagLst>
</file>

<file path=ppt/tags/tag415.xml><?xml version="1.0" encoding="utf-8"?>
<p:tagLst xmlns:p="http://schemas.openxmlformats.org/presentationml/2006/main">
  <p:tag name="KSO_WM_BEAUTIFY_FLAG" val=""/>
</p:tagLst>
</file>

<file path=ppt/tags/tag416.xml><?xml version="1.0" encoding="utf-8"?>
<p:tagLst xmlns:p="http://schemas.openxmlformats.org/presentationml/2006/main">
  <p:tag name="KSO_WM_BEAUTIFY_FLAG" val=""/>
</p:tagLst>
</file>

<file path=ppt/tags/tag417.xml><?xml version="1.0" encoding="utf-8"?>
<p:tagLst xmlns:p="http://schemas.openxmlformats.org/presentationml/2006/main">
  <p:tag name="KSO_WM_BEAUTIFY_FLAG" val=""/>
</p:tagLst>
</file>

<file path=ppt/tags/tag418.xml><?xml version="1.0" encoding="utf-8"?>
<p:tagLst xmlns:p="http://schemas.openxmlformats.org/presentationml/2006/main">
  <p:tag name="KSO_WM_BEAUTIFY_FLAG" val=""/>
</p:tagLst>
</file>

<file path=ppt/tags/tag419.xml><?xml version="1.0" encoding="utf-8"?>
<p:tagLst xmlns:p="http://schemas.openxmlformats.org/presentationml/2006/main">
  <p:tag name="KSO_WM_BEAUTIFY_FLAG" val=""/>
</p:tagLst>
</file>

<file path=ppt/tags/tag420.xml><?xml version="1.0" encoding="utf-8"?>
<p:tagLst xmlns:p="http://schemas.openxmlformats.org/presentationml/2006/main">
  <p:tag name="KSO_WM_BEAUTIFY_FLAG" val=""/>
</p:tagLst>
</file>

<file path=ppt/tags/tag421.xml><?xml version="1.0" encoding="utf-8"?>
<p:tagLst xmlns:p="http://schemas.openxmlformats.org/presentationml/2006/main">
  <p:tag name="KSO_WM_BEAUTIFY_FLAG" val=""/>
</p:tagLst>
</file>

<file path=ppt/tags/tag422.xml><?xml version="1.0" encoding="utf-8"?>
<p:tagLst xmlns:p="http://schemas.openxmlformats.org/presentationml/2006/main">
  <p:tag name="KSO_WM_BEAUTIFY_FLAG" val=""/>
</p:tagLst>
</file>

<file path=ppt/tags/tag423.xml><?xml version="1.0" encoding="utf-8"?>
<p:tagLst xmlns:p="http://schemas.openxmlformats.org/presentationml/2006/main">
  <p:tag name="KSO_WM_BEAUTIFY_FLAG" val=""/>
</p:tagLst>
</file>

<file path=ppt/tags/tag424.xml><?xml version="1.0" encoding="utf-8"?>
<p:tagLst xmlns:p="http://schemas.openxmlformats.org/presentationml/2006/main">
  <p:tag name="KSO_WM_UNIT_PLACING_PICTURE_USER_VIEWPORT" val="{&quot;height&quot;:4349,&quot;width&quot;:7494}"/>
</p:tagLst>
</file>

<file path=ppt/tags/tag425.xml><?xml version="1.0" encoding="utf-8"?>
<p:tagLst xmlns:p="http://schemas.openxmlformats.org/presentationml/2006/main">
  <p:tag name="KSO_WM_BEAUTIFY_FLAG" val=""/>
</p:tagLst>
</file>

<file path=ppt/tags/tag426.xml><?xml version="1.0" encoding="utf-8"?>
<p:tagLst xmlns:p="http://schemas.openxmlformats.org/presentationml/2006/main">
  <p:tag name="KSO_WM_BEAUTIFY_FLAG" val=""/>
</p:tagLst>
</file>

<file path=ppt/tags/tag427.xml><?xml version="1.0" encoding="utf-8"?>
<p:tagLst xmlns:p="http://schemas.openxmlformats.org/presentationml/2006/main">
  <p:tag name="KSO_WM_BEAUTIFY_FLAG" val=""/>
</p:tagLst>
</file>

<file path=ppt/tags/tag428.xml><?xml version="1.0" encoding="utf-8"?>
<p:tagLst xmlns:p="http://schemas.openxmlformats.org/presentationml/2006/main">
  <p:tag name="KSO_WM_BEAUTIFY_FLAG" val=""/>
</p:tagLst>
</file>

<file path=ppt/tags/tag429.xml><?xml version="1.0" encoding="utf-8"?>
<p:tagLst xmlns:p="http://schemas.openxmlformats.org/presentationml/2006/main">
  <p:tag name="KSO_WM_BEAUTIFY_FLAG" val=""/>
</p:tagLst>
</file>

<file path=ppt/tags/tag430.xml><?xml version="1.0" encoding="utf-8"?>
<p:tagLst xmlns:p="http://schemas.openxmlformats.org/presentationml/2006/main">
  <p:tag name="KSO_WM_BEAUTIFY_FLAG" val=""/>
</p:tagLst>
</file>

<file path=ppt/tags/tag431.xml><?xml version="1.0" encoding="utf-8"?>
<p:tagLst xmlns:p="http://schemas.openxmlformats.org/presentationml/2006/main">
  <p:tag name="KSO_WM_BEAUTIFY_FLAG" val=""/>
</p:tagLst>
</file>

<file path=ppt/tags/tag432.xml><?xml version="1.0" encoding="utf-8"?>
<p:tagLst xmlns:p="http://schemas.openxmlformats.org/presentationml/2006/main">
  <p:tag name="KSO_WM_BEAUTIFY_FLAG" val=""/>
</p:tagLst>
</file>

<file path=ppt/tags/tag433.xml><?xml version="1.0" encoding="utf-8"?>
<p:tagLst xmlns:p="http://schemas.openxmlformats.org/presentationml/2006/main">
  <p:tag name="KSO_WM_BEAUTIFY_FLAG" val=""/>
</p:tagLst>
</file>

<file path=ppt/tags/tag434.xml><?xml version="1.0" encoding="utf-8"?>
<p:tagLst xmlns:p="http://schemas.openxmlformats.org/presentationml/2006/main">
  <p:tag name="KSO_WM_BEAUTIFY_FLAG" val=""/>
</p:tagLst>
</file>

<file path=ppt/tags/tag435.xml><?xml version="1.0" encoding="utf-8"?>
<p:tagLst xmlns:p="http://schemas.openxmlformats.org/presentationml/2006/main">
  <p:tag name="KSO_WM_BEAUTIFY_FLAG" val=""/>
</p:tagLst>
</file>

<file path=ppt/tags/tag436.xml><?xml version="1.0" encoding="utf-8"?>
<p:tagLst xmlns:p="http://schemas.openxmlformats.org/presentationml/2006/main">
  <p:tag name="KSO_WM_BEAUTIFY_FLAG" val=""/>
</p:tagLst>
</file>

<file path=ppt/tags/tag437.xml><?xml version="1.0" encoding="utf-8"?>
<p:tagLst xmlns:p="http://schemas.openxmlformats.org/presentationml/2006/main">
  <p:tag name="KSO_WM_BEAUTIFY_FLAG" val=""/>
</p:tagLst>
</file>

<file path=ppt/tags/tag438.xml><?xml version="1.0" encoding="utf-8"?>
<p:tagLst xmlns:p="http://schemas.openxmlformats.org/presentationml/2006/main">
  <p:tag name="KSO_WM_BEAUTIFY_FLAG" val=""/>
</p:tagLst>
</file>

<file path=ppt/tags/tag439.xml><?xml version="1.0" encoding="utf-8"?>
<p:tagLst xmlns:p="http://schemas.openxmlformats.org/presentationml/2006/main">
  <p:tag name="KSO_WM_BEAUTIFY_FLAG" val=""/>
</p:tagLst>
</file>

<file path=ppt/tags/tag440.xml><?xml version="1.0" encoding="utf-8"?>
<p:tagLst xmlns:p="http://schemas.openxmlformats.org/presentationml/2006/main">
  <p:tag name="KSO_WM_BEAUTIFY_FLAG" val=""/>
</p:tagLst>
</file>

<file path=ppt/tags/tag441.xml><?xml version="1.0" encoding="utf-8"?>
<p:tagLst xmlns:p="http://schemas.openxmlformats.org/presentationml/2006/main">
  <p:tag name="KSO_WM_BEAUTIFY_FLAG" val=""/>
</p:tagLst>
</file>

<file path=ppt/tags/tag442.xml><?xml version="1.0" encoding="utf-8"?>
<p:tagLst xmlns:p="http://schemas.openxmlformats.org/presentationml/2006/main">
  <p:tag name="KSO_WM_BEAUTIFY_FLAG" val=""/>
</p:tagLst>
</file>

<file path=ppt/tags/tag443.xml><?xml version="1.0" encoding="utf-8"?>
<p:tagLst xmlns:p="http://schemas.openxmlformats.org/presentationml/2006/main">
  <p:tag name="KSO_WM_BEAUTIFY_FLAG" val=""/>
</p:tagLst>
</file>

<file path=ppt/tags/tag444.xml><?xml version="1.0" encoding="utf-8"?>
<p:tagLst xmlns:p="http://schemas.openxmlformats.org/presentationml/2006/main">
  <p:tag name="KSO_WM_BEAUTIFY_FLAG" val=""/>
</p:tagLst>
</file>

<file path=ppt/tags/tag445.xml><?xml version="1.0" encoding="utf-8"?>
<p:tagLst xmlns:p="http://schemas.openxmlformats.org/presentationml/2006/main">
  <p:tag name="KSO_WM_BEAUTIFY_FLAG" val=""/>
</p:tagLst>
</file>

<file path=ppt/tags/tag446.xml><?xml version="1.0" encoding="utf-8"?>
<p:tagLst xmlns:p="http://schemas.openxmlformats.org/presentationml/2006/main">
  <p:tag name="KSO_WM_BEAUTIFY_FLAG" val=""/>
</p:tagLst>
</file>

<file path=ppt/tags/tag447.xml><?xml version="1.0" encoding="utf-8"?>
<p:tagLst xmlns:p="http://schemas.openxmlformats.org/presentationml/2006/main">
  <p:tag name="KSO_WM_BEAUTIFY_FLAG" val=""/>
</p:tagLst>
</file>

<file path=ppt/tags/tag448.xml><?xml version="1.0" encoding="utf-8"?>
<p:tagLst xmlns:p="http://schemas.openxmlformats.org/presentationml/2006/main">
  <p:tag name="KSO_WM_BEAUTIFY_FLAG" val=""/>
</p:tagLst>
</file>

<file path=ppt/tags/tag449.xml><?xml version="1.0" encoding="utf-8"?>
<p:tagLst xmlns:p="http://schemas.openxmlformats.org/presentationml/2006/main">
  <p:tag name="KSO_WM_BEAUTIFY_FLAG" val=""/>
</p:tagLst>
</file>

<file path=ppt/tags/tag450.xml><?xml version="1.0" encoding="utf-8"?>
<p:tagLst xmlns:p="http://schemas.openxmlformats.org/presentationml/2006/main">
  <p:tag name="KSO_WM_BEAUTIFY_FLAG" val=""/>
</p:tagLst>
</file>

<file path=ppt/tags/tag451.xml><?xml version="1.0" encoding="utf-8"?>
<p:tagLst xmlns:p="http://schemas.openxmlformats.org/presentationml/2006/main">
  <p:tag name="KSO_WM_BEAUTIFY_FLAG" val=""/>
</p:tagLst>
</file>

<file path=ppt/tags/tag452.xml><?xml version="1.0" encoding="utf-8"?>
<p:tagLst xmlns:p="http://schemas.openxmlformats.org/presentationml/2006/main">
  <p:tag name="KSO_WM_BEAUTIFY_FLAG" val=""/>
</p:tagLst>
</file>

<file path=ppt/tags/tag453.xml><?xml version="1.0" encoding="utf-8"?>
<p:tagLst xmlns:p="http://schemas.openxmlformats.org/presentationml/2006/main">
  <p:tag name="KSO_WM_BEAUTIFY_FLAG" val=""/>
</p:tagLst>
</file>

<file path=ppt/tags/tag454.xml><?xml version="1.0" encoding="utf-8"?>
<p:tagLst xmlns:p="http://schemas.openxmlformats.org/presentationml/2006/main">
  <p:tag name="KSO_WM_BEAUTIFY_FLAG" val=""/>
</p:tagLst>
</file>

<file path=ppt/tags/tag455.xml><?xml version="1.0" encoding="utf-8"?>
<p:tagLst xmlns:p="http://schemas.openxmlformats.org/presentationml/2006/main">
  <p:tag name="KSO_WM_BEAUTIFY_FLAG" val=""/>
</p:tagLst>
</file>

<file path=ppt/tags/tag456.xml><?xml version="1.0" encoding="utf-8"?>
<p:tagLst xmlns:p="http://schemas.openxmlformats.org/presentationml/2006/main">
  <p:tag name="KSO_WM_BEAUTIFY_FLAG" val=""/>
</p:tagLst>
</file>

<file path=ppt/tags/tag457.xml><?xml version="1.0" encoding="utf-8"?>
<p:tagLst xmlns:p="http://schemas.openxmlformats.org/presentationml/2006/main">
  <p:tag name="KSO_WM_BEAUTIFY_FLAG" val=""/>
</p:tagLst>
</file>

<file path=ppt/tags/tag458.xml><?xml version="1.0" encoding="utf-8"?>
<p:tagLst xmlns:p="http://schemas.openxmlformats.org/presentationml/2006/main">
  <p:tag name="KSO_WM_BEAUTIFY_FLAG" val=""/>
</p:tagLst>
</file>

<file path=ppt/tags/tag459.xml><?xml version="1.0" encoding="utf-8"?>
<p:tagLst xmlns:p="http://schemas.openxmlformats.org/presentationml/2006/main">
  <p:tag name="KSO_WM_BEAUTIFY_FLAG" val=""/>
</p:tagLst>
</file>

<file path=ppt/tags/tag460.xml><?xml version="1.0" encoding="utf-8"?>
<p:tagLst xmlns:p="http://schemas.openxmlformats.org/presentationml/2006/main">
  <p:tag name="KSO_WM_BEAUTIFY_FLAG" val=""/>
</p:tagLst>
</file>

<file path=ppt/tags/tag461.xml><?xml version="1.0" encoding="utf-8"?>
<p:tagLst xmlns:p="http://schemas.openxmlformats.org/presentationml/2006/main">
  <p:tag name="KSO_WM_BEAUTIFY_FLAG" val=""/>
</p:tagLst>
</file>

<file path=ppt/tags/tag462.xml><?xml version="1.0" encoding="utf-8"?>
<p:tagLst xmlns:p="http://schemas.openxmlformats.org/presentationml/2006/main">
  <p:tag name="KSO_WM_BEAUTIFY_FLAG" val=""/>
</p:tagLst>
</file>

<file path=ppt/tags/tag463.xml><?xml version="1.0" encoding="utf-8"?>
<p:tagLst xmlns:p="http://schemas.openxmlformats.org/presentationml/2006/main">
  <p:tag name="KSO_WM_BEAUTIFY_FLAG" val=""/>
</p:tagLst>
</file>

<file path=ppt/tags/tag464.xml><?xml version="1.0" encoding="utf-8"?>
<p:tagLst xmlns:p="http://schemas.openxmlformats.org/presentationml/2006/main">
  <p:tag name="KSO_WM_BEAUTIFY_FLAG" val=""/>
</p:tagLst>
</file>

<file path=ppt/tags/tag465.xml><?xml version="1.0" encoding="utf-8"?>
<p:tagLst xmlns:p="http://schemas.openxmlformats.org/presentationml/2006/main">
  <p:tag name="KSO_WM_BEAUTIFY_FLAG" val=""/>
</p:tagLst>
</file>

<file path=ppt/tags/tag466.xml><?xml version="1.0" encoding="utf-8"?>
<p:tagLst xmlns:p="http://schemas.openxmlformats.org/presentationml/2006/main">
  <p:tag name="KSO_WM_BEAUTIFY_FLAG" val=""/>
</p:tagLst>
</file>

<file path=ppt/tags/tag467.xml><?xml version="1.0" encoding="utf-8"?>
<p:tagLst xmlns:p="http://schemas.openxmlformats.org/presentationml/2006/main">
  <p:tag name="KSO_WM_BEAUTIFY_FLAG" val=""/>
</p:tagLst>
</file>

<file path=ppt/tags/tag468.xml><?xml version="1.0" encoding="utf-8"?>
<p:tagLst xmlns:p="http://schemas.openxmlformats.org/presentationml/2006/main">
  <p:tag name="KSO_WM_BEAUTIFY_FLAG" val=""/>
</p:tagLst>
</file>

<file path=ppt/tags/tag469.xml><?xml version="1.0" encoding="utf-8"?>
<p:tagLst xmlns:p="http://schemas.openxmlformats.org/presentationml/2006/main">
  <p:tag name="KSO_WM_BEAUTIFY_FLAG" val=""/>
</p:tagLst>
</file>

<file path=ppt/tags/tag470.xml><?xml version="1.0" encoding="utf-8"?>
<p:tagLst xmlns:p="http://schemas.openxmlformats.org/presentationml/2006/main">
  <p:tag name="KSO_WM_BEAUTIFY_FLAG" val=""/>
</p:tagLst>
</file>

<file path=ppt/tags/tag471.xml><?xml version="1.0" encoding="utf-8"?>
<p:tagLst xmlns:p="http://schemas.openxmlformats.org/presentationml/2006/main">
  <p:tag name="KSO_WM_BEAUTIFY_FLAG" val=""/>
</p:tagLst>
</file>

<file path=ppt/tags/tag472.xml><?xml version="1.0" encoding="utf-8"?>
<p:tagLst xmlns:p="http://schemas.openxmlformats.org/presentationml/2006/main">
  <p:tag name="KSO_WM_BEAUTIFY_FLAG" val=""/>
</p:tagLst>
</file>

<file path=ppt/tags/tag473.xml><?xml version="1.0" encoding="utf-8"?>
<p:tagLst xmlns:p="http://schemas.openxmlformats.org/presentationml/2006/main">
  <p:tag name="KSO_WM_BEAUTIFY_FLAG" val=""/>
</p:tagLst>
</file>

<file path=ppt/tags/tag474.xml><?xml version="1.0" encoding="utf-8"?>
<p:tagLst xmlns:p="http://schemas.openxmlformats.org/presentationml/2006/main">
  <p:tag name="KSO_WM_BEAUTIFY_FLAG" val=""/>
</p:tagLst>
</file>

<file path=ppt/tags/tag475.xml><?xml version="1.0" encoding="utf-8"?>
<p:tagLst xmlns:p="http://schemas.openxmlformats.org/presentationml/2006/main">
  <p:tag name="KSO_WM_BEAUTIFY_FLAG" val=""/>
</p:tagLst>
</file>

<file path=ppt/tags/tag476.xml><?xml version="1.0" encoding="utf-8"?>
<p:tagLst xmlns:p="http://schemas.openxmlformats.org/presentationml/2006/main">
  <p:tag name="KSO_WM_BEAUTIFY_FLAG" val=""/>
</p:tagLst>
</file>

<file path=ppt/tags/tag477.xml><?xml version="1.0" encoding="utf-8"?>
<p:tagLst xmlns:p="http://schemas.openxmlformats.org/presentationml/2006/main">
  <p:tag name="KSO_WM_BEAUTIFY_FLAG" val=""/>
</p:tagLst>
</file>

<file path=ppt/tags/tag478.xml><?xml version="1.0" encoding="utf-8"?>
<p:tagLst xmlns:p="http://schemas.openxmlformats.org/presentationml/2006/main">
  <p:tag name="KSO_WM_BEAUTIFY_FLAG" val=""/>
</p:tagLst>
</file>

<file path=ppt/tags/tag479.xml><?xml version="1.0" encoding="utf-8"?>
<p:tagLst xmlns:p="http://schemas.openxmlformats.org/presentationml/2006/main">
  <p:tag name="KSO_WM_BEAUTIFY_FLAG" val=""/>
</p:tagLst>
</file>

<file path=ppt/tags/tag480.xml><?xml version="1.0" encoding="utf-8"?>
<p:tagLst xmlns:p="http://schemas.openxmlformats.org/presentationml/2006/main">
  <p:tag name="KSO_WM_BEAUTIFY_FLAG" val=""/>
</p:tagLst>
</file>

<file path=ppt/tags/tag481.xml><?xml version="1.0" encoding="utf-8"?>
<p:tagLst xmlns:p="http://schemas.openxmlformats.org/presentationml/2006/main">
  <p:tag name="KSO_WM_BEAUTIFY_FLAG" val=""/>
</p:tagLst>
</file>

<file path=ppt/tags/tag482.xml><?xml version="1.0" encoding="utf-8"?>
<p:tagLst xmlns:p="http://schemas.openxmlformats.org/presentationml/2006/main">
  <p:tag name="KSO_WM_BEAUTIFY_FLAG" val=""/>
</p:tagLst>
</file>

<file path=ppt/tags/tag483.xml><?xml version="1.0" encoding="utf-8"?>
<p:tagLst xmlns:p="http://schemas.openxmlformats.org/presentationml/2006/main">
  <p:tag name="KSO_WM_BEAUTIFY_FLAG" val=""/>
</p:tagLst>
</file>

<file path=ppt/tags/tag484.xml><?xml version="1.0" encoding="utf-8"?>
<p:tagLst xmlns:p="http://schemas.openxmlformats.org/presentationml/2006/main">
  <p:tag name="KSO_WM_BEAUTIFY_FLAG" val=""/>
</p:tagLst>
</file>

<file path=ppt/tags/tag485.xml><?xml version="1.0" encoding="utf-8"?>
<p:tagLst xmlns:p="http://schemas.openxmlformats.org/presentationml/2006/main">
  <p:tag name="KSO_WM_BEAUTIFY_FLAG" val=""/>
</p:tagLst>
</file>

<file path=ppt/tags/tag486.xml><?xml version="1.0" encoding="utf-8"?>
<p:tagLst xmlns:p="http://schemas.openxmlformats.org/presentationml/2006/main">
  <p:tag name="KSO_WM_BEAUTIFY_FLAG" val=""/>
</p:tagLst>
</file>

<file path=ppt/tags/tag487.xml><?xml version="1.0" encoding="utf-8"?>
<p:tagLst xmlns:p="http://schemas.openxmlformats.org/presentationml/2006/main">
  <p:tag name="KSO_WM_BEAUTIFY_FLAG" val=""/>
</p:tagLst>
</file>

<file path=ppt/tags/tag488.xml><?xml version="1.0" encoding="utf-8"?>
<p:tagLst xmlns:p="http://schemas.openxmlformats.org/presentationml/2006/main">
  <p:tag name="KSO_WM_BEAUTIFY_FLAG" val=""/>
</p:tagLst>
</file>

<file path=ppt/tags/tag489.xml><?xml version="1.0" encoding="utf-8"?>
<p:tagLst xmlns:p="http://schemas.openxmlformats.org/presentationml/2006/main">
  <p:tag name="KSO_WM_BEAUTIFY_FLAG" val=""/>
</p:tagLst>
</file>

<file path=ppt/tags/tag490.xml><?xml version="1.0" encoding="utf-8"?>
<p:tagLst xmlns:p="http://schemas.openxmlformats.org/presentationml/2006/main">
  <p:tag name="KSO_WM_BEAUTIFY_FLAG" val=""/>
</p:tagLst>
</file>

<file path=ppt/tags/tag491.xml><?xml version="1.0" encoding="utf-8"?>
<p:tagLst xmlns:p="http://schemas.openxmlformats.org/presentationml/2006/main">
  <p:tag name="KSO_WM_BEAUTIFY_FLAG" val=""/>
</p:tagLst>
</file>

<file path=ppt/tags/tag492.xml><?xml version="1.0" encoding="utf-8"?>
<p:tagLst xmlns:p="http://schemas.openxmlformats.org/presentationml/2006/main">
  <p:tag name="KSO_WM_BEAUTIFY_FLAG" val=""/>
</p:tagLst>
</file>

<file path=ppt/tags/tag493.xml><?xml version="1.0" encoding="utf-8"?>
<p:tagLst xmlns:p="http://schemas.openxmlformats.org/presentationml/2006/main">
  <p:tag name="KSO_WM_BEAUTIFY_FLAG" val=""/>
</p:tagLst>
</file>

<file path=ppt/tags/tag494.xml><?xml version="1.0" encoding="utf-8"?>
<p:tagLst xmlns:p="http://schemas.openxmlformats.org/presentationml/2006/main">
  <p:tag name="KSO_WM_BEAUTIFY_FLAG" val=""/>
</p:tagLst>
</file>

<file path=ppt/tags/tag495.xml><?xml version="1.0" encoding="utf-8"?>
<p:tagLst xmlns:p="http://schemas.openxmlformats.org/presentationml/2006/main">
  <p:tag name="KSO_WM_BEAUTIFY_FLAG" val=""/>
</p:tagLst>
</file>

<file path=ppt/tags/tag496.xml><?xml version="1.0" encoding="utf-8"?>
<p:tagLst xmlns:p="http://schemas.openxmlformats.org/presentationml/2006/main">
  <p:tag name="KSO_WM_BEAUTIFY_FLAG" val=""/>
</p:tagLst>
</file>

<file path=ppt/tags/tag497.xml><?xml version="1.0" encoding="utf-8"?>
<p:tagLst xmlns:p="http://schemas.openxmlformats.org/presentationml/2006/main">
  <p:tag name="KSO_WM_BEAUTIFY_FLAG" val=""/>
</p:tagLst>
</file>

<file path=ppt/tags/tag498.xml><?xml version="1.0" encoding="utf-8"?>
<p:tagLst xmlns:p="http://schemas.openxmlformats.org/presentationml/2006/main">
  <p:tag name="KSO_WM_BEAUTIFY_FLAG" val=""/>
</p:tagLst>
</file>

<file path=ppt/tags/tag499.xml><?xml version="1.0" encoding="utf-8"?>
<p:tagLst xmlns:p="http://schemas.openxmlformats.org/presentationml/2006/main">
  <p:tag name="KSO_WM_BEAUTIFY_FLAG" val=""/>
</p:tagLst>
</file>

<file path=ppt/tags/tag500.xml><?xml version="1.0" encoding="utf-8"?>
<p:tagLst xmlns:p="http://schemas.openxmlformats.org/presentationml/2006/main">
  <p:tag name="KSO_WM_BEAUTIFY_FLAG" val=""/>
</p:tagLst>
</file>

<file path=ppt/tags/tag501.xml><?xml version="1.0" encoding="utf-8"?>
<p:tagLst xmlns:p="http://schemas.openxmlformats.org/presentationml/2006/main">
  <p:tag name="KSO_WM_BEAUTIFY_FLAG" val=""/>
</p:tagLst>
</file>

<file path=ppt/tags/tag502.xml><?xml version="1.0" encoding="utf-8"?>
<p:tagLst xmlns:p="http://schemas.openxmlformats.org/presentationml/2006/main">
  <p:tag name="KSO_WM_BEAUTIFY_FLAG" val=""/>
</p:tagLst>
</file>

<file path=ppt/tags/tag503.xml><?xml version="1.0" encoding="utf-8"?>
<p:tagLst xmlns:p="http://schemas.openxmlformats.org/presentationml/2006/main">
  <p:tag name="KSO_WM_BEAUTIFY_FLAG" val=""/>
</p:tagLst>
</file>

<file path=ppt/tags/tag504.xml><?xml version="1.0" encoding="utf-8"?>
<p:tagLst xmlns:p="http://schemas.openxmlformats.org/presentationml/2006/main">
  <p:tag name="KSO_WM_BEAUTIFY_FLAG" val=""/>
</p:tagLst>
</file>

<file path=ppt/tags/tag505.xml><?xml version="1.0" encoding="utf-8"?>
<p:tagLst xmlns:p="http://schemas.openxmlformats.org/presentationml/2006/main">
  <p:tag name="KSO_WM_BEAUTIFY_FLAG" val=""/>
</p:tagLst>
</file>

<file path=ppt/tags/tag506.xml><?xml version="1.0" encoding="utf-8"?>
<p:tagLst xmlns:p="http://schemas.openxmlformats.org/presentationml/2006/main">
  <p:tag name="KSO_WM_BEAUTIFY_FLAG" val=""/>
</p:tagLst>
</file>

<file path=ppt/tags/tag507.xml><?xml version="1.0" encoding="utf-8"?>
<p:tagLst xmlns:p="http://schemas.openxmlformats.org/presentationml/2006/main">
  <p:tag name="KSO_WM_UNIT_TABLE_BEAUTIFY" val="smartTable{be5855ea-5e9e-4c93-9804-04600e2c2d81}"/>
</p:tagLst>
</file>

<file path=ppt/tags/tag508.xml><?xml version="1.0" encoding="utf-8"?>
<p:tagLst xmlns:p="http://schemas.openxmlformats.org/presentationml/2006/main">
  <p:tag name="KSO_WM_BEAUTIFY_FLAG" val=""/>
</p:tagLst>
</file>

<file path=ppt/tags/tag509.xml><?xml version="1.0" encoding="utf-8"?>
<p:tagLst xmlns:p="http://schemas.openxmlformats.org/presentationml/2006/main">
  <p:tag name="KSO_WM_BEAUTIFY_FLAG" val=""/>
</p:tagLst>
</file>

<file path=ppt/tags/tag510.xml><?xml version="1.0" encoding="utf-8"?>
<p:tagLst xmlns:p="http://schemas.openxmlformats.org/presentationml/2006/main">
  <p:tag name="KSO_WM_BEAUTIFY_FLAG" val=""/>
</p:tagLst>
</file>

<file path=ppt/tags/tag511.xml><?xml version="1.0" encoding="utf-8"?>
<p:tagLst xmlns:p="http://schemas.openxmlformats.org/presentationml/2006/main">
  <p:tag name="KSO_WM_BEAUTIFY_FLAG" val=""/>
</p:tagLst>
</file>

<file path=ppt/tags/tag512.xml><?xml version="1.0" encoding="utf-8"?>
<p:tagLst xmlns:p="http://schemas.openxmlformats.org/presentationml/2006/main">
  <p:tag name="KSO_WM_BEAUTIFY_FLAG" val=""/>
</p:tagLst>
</file>

<file path=ppt/tags/tag513.xml><?xml version="1.0" encoding="utf-8"?>
<p:tagLst xmlns:p="http://schemas.openxmlformats.org/presentationml/2006/main">
  <p:tag name="KSO_WM_BEAUTIFY_FLAG" val=""/>
</p:tagLst>
</file>

<file path=ppt/tags/tag514.xml><?xml version="1.0" encoding="utf-8"?>
<p:tagLst xmlns:p="http://schemas.openxmlformats.org/presentationml/2006/main">
  <p:tag name="KSO_WM_BEAUTIFY_FLAG" val=""/>
</p:tagLst>
</file>

<file path=ppt/tags/tag515.xml><?xml version="1.0" encoding="utf-8"?>
<p:tagLst xmlns:p="http://schemas.openxmlformats.org/presentationml/2006/main">
  <p:tag name="KSO_WM_BEAUTIFY_FLAG" val=""/>
</p:tagLst>
</file>

<file path=ppt/tags/tag516.xml><?xml version="1.0" encoding="utf-8"?>
<p:tagLst xmlns:p="http://schemas.openxmlformats.org/presentationml/2006/main">
  <p:tag name="KSO_WM_BEAUTIFY_FLAG" val=""/>
</p:tagLst>
</file>

<file path=ppt/tags/tag517.xml><?xml version="1.0" encoding="utf-8"?>
<p:tagLst xmlns:p="http://schemas.openxmlformats.org/presentationml/2006/main">
  <p:tag name="KSO_WM_BEAUTIFY_FLAG" val=""/>
</p:tagLst>
</file>

<file path=ppt/tags/tag518.xml><?xml version="1.0" encoding="utf-8"?>
<p:tagLst xmlns:p="http://schemas.openxmlformats.org/presentationml/2006/main">
  <p:tag name="KSO_WM_BEAUTIFY_FLAG" val=""/>
</p:tagLst>
</file>

<file path=ppt/tags/tag519.xml><?xml version="1.0" encoding="utf-8"?>
<p:tagLst xmlns:p="http://schemas.openxmlformats.org/presentationml/2006/main">
  <p:tag name="KSO_WM_BEAUTIFY_FLAG" val=""/>
</p:tagLst>
</file>

<file path=ppt/tags/tag520.xml><?xml version="1.0" encoding="utf-8"?>
<p:tagLst xmlns:p="http://schemas.openxmlformats.org/presentationml/2006/main">
  <p:tag name="KSO_WM_BEAUTIFY_FLAG" val=""/>
</p:tagLst>
</file>

<file path=ppt/tags/tag521.xml><?xml version="1.0" encoding="utf-8"?>
<p:tagLst xmlns:p="http://schemas.openxmlformats.org/presentationml/2006/main">
  <p:tag name="KSO_WM_BEAUTIFY_FLAG" val=""/>
</p:tagLst>
</file>

<file path=ppt/tags/tag522.xml><?xml version="1.0" encoding="utf-8"?>
<p:tagLst xmlns:p="http://schemas.openxmlformats.org/presentationml/2006/main">
  <p:tag name="KSO_WM_BEAUTIFY_FLAG" val=""/>
</p:tagLst>
</file>

<file path=ppt/tags/tag523.xml><?xml version="1.0" encoding="utf-8"?>
<p:tagLst xmlns:p="http://schemas.openxmlformats.org/presentationml/2006/main">
  <p:tag name="KSO_WM_UNIT_TABLE_BEAUTIFY" val="smartTable{be5855ea-5e9e-4c93-9804-04600e2c2d81}"/>
</p:tagLst>
</file>

<file path=ppt/tags/tag524.xml><?xml version="1.0" encoding="utf-8"?>
<p:tagLst xmlns:p="http://schemas.openxmlformats.org/presentationml/2006/main">
  <p:tag name="KSO_WM_BEAUTIFY_FLAG" val=""/>
</p:tagLst>
</file>

<file path=ppt/tags/tag525.xml><?xml version="1.0" encoding="utf-8"?>
<p:tagLst xmlns:p="http://schemas.openxmlformats.org/presentationml/2006/main">
  <p:tag name="KSO_WM_BEAUTIFY_FLAG" val=""/>
</p:tagLst>
</file>

<file path=ppt/tags/tag526.xml><?xml version="1.0" encoding="utf-8"?>
<p:tagLst xmlns:p="http://schemas.openxmlformats.org/presentationml/2006/main">
  <p:tag name="KSO_WM_BEAUTIFY_FLAG" val=""/>
</p:tagLst>
</file>

<file path=ppt/tags/tag527.xml><?xml version="1.0" encoding="utf-8"?>
<p:tagLst xmlns:p="http://schemas.openxmlformats.org/presentationml/2006/main">
  <p:tag name="KSO_WM_BEAUTIFY_FLAG" val=""/>
</p:tagLst>
</file>

<file path=ppt/tags/tag528.xml><?xml version="1.0" encoding="utf-8"?>
<p:tagLst xmlns:p="http://schemas.openxmlformats.org/presentationml/2006/main">
  <p:tag name="KSO_WM_BEAUTIFY_FLAG" val=""/>
</p:tagLst>
</file>

<file path=ppt/tags/tag529.xml><?xml version="1.0" encoding="utf-8"?>
<p:tagLst xmlns:p="http://schemas.openxmlformats.org/presentationml/2006/main">
  <p:tag name="KSO_WM_BEAUTIFY_FLAG" val=""/>
</p:tagLst>
</file>

<file path=ppt/tags/tag530.xml><?xml version="1.0" encoding="utf-8"?>
<p:tagLst xmlns:p="http://schemas.openxmlformats.org/presentationml/2006/main">
  <p:tag name="KSO_WM_BEAUTIFY_FLAG" val=""/>
</p:tagLst>
</file>

<file path=ppt/tags/tag531.xml><?xml version="1.0" encoding="utf-8"?>
<p:tagLst xmlns:p="http://schemas.openxmlformats.org/presentationml/2006/main">
  <p:tag name="KSO_WM_BEAUTIFY_FLAG" val=""/>
</p:tagLst>
</file>

<file path=ppt/tags/tag532.xml><?xml version="1.0" encoding="utf-8"?>
<p:tagLst xmlns:p="http://schemas.openxmlformats.org/presentationml/2006/main">
  <p:tag name="KSO_WM_BEAUTIFY_FLAG" val=""/>
</p:tagLst>
</file>

<file path=ppt/tags/tag533.xml><?xml version="1.0" encoding="utf-8"?>
<p:tagLst xmlns:p="http://schemas.openxmlformats.org/presentationml/2006/main">
  <p:tag name="KSO_WM_BEAUTIFY_FLAG" val=""/>
</p:tagLst>
</file>

<file path=ppt/tags/tag534.xml><?xml version="1.0" encoding="utf-8"?>
<p:tagLst xmlns:p="http://schemas.openxmlformats.org/presentationml/2006/main">
  <p:tag name="KSO_WM_BEAUTIFY_FLAG" val=""/>
</p:tagLst>
</file>

<file path=ppt/tags/tag535.xml><?xml version="1.0" encoding="utf-8"?>
<p:tagLst xmlns:p="http://schemas.openxmlformats.org/presentationml/2006/main">
  <p:tag name="KSO_WM_BEAUTIFY_FLAG" val=""/>
</p:tagLst>
</file>

<file path=ppt/tags/tag536.xml><?xml version="1.0" encoding="utf-8"?>
<p:tagLst xmlns:p="http://schemas.openxmlformats.org/presentationml/2006/main">
  <p:tag name="KSO_WM_BEAUTIFY_FLAG" val=""/>
</p:tagLst>
</file>

<file path=ppt/tags/tag537.xml><?xml version="1.0" encoding="utf-8"?>
<p:tagLst xmlns:p="http://schemas.openxmlformats.org/presentationml/2006/main">
  <p:tag name="KSO_WM_BEAUTIFY_FLAG" val=""/>
</p:tagLst>
</file>

<file path=ppt/tags/tag538.xml><?xml version="1.0" encoding="utf-8"?>
<p:tagLst xmlns:p="http://schemas.openxmlformats.org/presentationml/2006/main">
  <p:tag name="KSO_WM_BEAUTIFY_FLAG" val=""/>
</p:tagLst>
</file>

<file path=ppt/tags/tag539.xml><?xml version="1.0" encoding="utf-8"?>
<p:tagLst xmlns:p="http://schemas.openxmlformats.org/presentationml/2006/main">
  <p:tag name="KSO_WM_BEAUTIFY_FLAG" val=""/>
</p:tagLst>
</file>

<file path=ppt/tags/tag540.xml><?xml version="1.0" encoding="utf-8"?>
<p:tagLst xmlns:p="http://schemas.openxmlformats.org/presentationml/2006/main">
  <p:tag name="KSO_WM_BEAUTIFY_FLAG" val=""/>
</p:tagLst>
</file>

<file path=ppt/tags/tag541.xml><?xml version="1.0" encoding="utf-8"?>
<p:tagLst xmlns:p="http://schemas.openxmlformats.org/presentationml/2006/main">
  <p:tag name="KSO_WM_BEAUTIFY_FLAG" val=""/>
</p:tagLst>
</file>

<file path=ppt/tags/tag542.xml><?xml version="1.0" encoding="utf-8"?>
<p:tagLst xmlns:p="http://schemas.openxmlformats.org/presentationml/2006/main">
  <p:tag name="KSO_WM_BEAUTIFY_FLAG" val=""/>
</p:tagLst>
</file>

<file path=ppt/tags/tag543.xml><?xml version="1.0" encoding="utf-8"?>
<p:tagLst xmlns:p="http://schemas.openxmlformats.org/presentationml/2006/main">
  <p:tag name="KSO_WM_UNIT_TABLE_BEAUTIFY" val="smartTable{be5855ea-5e9e-4c93-9804-04600e2c2d81}"/>
</p:tagLst>
</file>

<file path=ppt/tags/tag544.xml><?xml version="1.0" encoding="utf-8"?>
<p:tagLst xmlns:p="http://schemas.openxmlformats.org/presentationml/2006/main">
  <p:tag name="KSO_WM_BEAUTIFY_FLAG" val=""/>
</p:tagLst>
</file>

<file path=ppt/tags/tag545.xml><?xml version="1.0" encoding="utf-8"?>
<p:tagLst xmlns:p="http://schemas.openxmlformats.org/presentationml/2006/main">
  <p:tag name="KSO_WM_BEAUTIFY_FLAG" val=""/>
</p:tagLst>
</file>

<file path=ppt/tags/tag546.xml><?xml version="1.0" encoding="utf-8"?>
<p:tagLst xmlns:p="http://schemas.openxmlformats.org/presentationml/2006/main">
  <p:tag name="KSO_WM_BEAUTIFY_FLAG" val=""/>
</p:tagLst>
</file>

<file path=ppt/tags/tag547.xml><?xml version="1.0" encoding="utf-8"?>
<p:tagLst xmlns:p="http://schemas.openxmlformats.org/presentationml/2006/main">
  <p:tag name="KSO_WM_BEAUTIFY_FLAG" val=""/>
</p:tagLst>
</file>

<file path=ppt/tags/tag548.xml><?xml version="1.0" encoding="utf-8"?>
<p:tagLst xmlns:p="http://schemas.openxmlformats.org/presentationml/2006/main">
  <p:tag name="KSO_WM_BEAUTIFY_FLAG" val=""/>
</p:tagLst>
</file>

<file path=ppt/tags/tag549.xml><?xml version="1.0" encoding="utf-8"?>
<p:tagLst xmlns:p="http://schemas.openxmlformats.org/presentationml/2006/main">
  <p:tag name="KSO_WM_BEAUTIFY_FLAG" val=""/>
</p:tagLst>
</file>

<file path=ppt/tags/tag550.xml><?xml version="1.0" encoding="utf-8"?>
<p:tagLst xmlns:p="http://schemas.openxmlformats.org/presentationml/2006/main">
  <p:tag name="KSO_WM_BEAUTIFY_FLAG" val=""/>
</p:tagLst>
</file>

<file path=ppt/tags/tag551.xml><?xml version="1.0" encoding="utf-8"?>
<p:tagLst xmlns:p="http://schemas.openxmlformats.org/presentationml/2006/main">
  <p:tag name="KSO_WM_BEAUTIFY_FLAG" val=""/>
</p:tagLst>
</file>

<file path=ppt/tags/tag552.xml><?xml version="1.0" encoding="utf-8"?>
<p:tagLst xmlns:p="http://schemas.openxmlformats.org/presentationml/2006/main">
  <p:tag name="KSO_WM_BEAUTIFY_FLAG" val=""/>
</p:tagLst>
</file>

<file path=ppt/tags/tag553.xml><?xml version="1.0" encoding="utf-8"?>
<p:tagLst xmlns:p="http://schemas.openxmlformats.org/presentationml/2006/main">
  <p:tag name="KSO_WM_BEAUTIFY_FLAG" val=""/>
</p:tagLst>
</file>

<file path=ppt/tags/tag554.xml><?xml version="1.0" encoding="utf-8"?>
<p:tagLst xmlns:p="http://schemas.openxmlformats.org/presentationml/2006/main">
  <p:tag name="KSO_WM_BEAUTIFY_FLAG" val=""/>
</p:tagLst>
</file>

<file path=ppt/tags/tag555.xml><?xml version="1.0" encoding="utf-8"?>
<p:tagLst xmlns:p="http://schemas.openxmlformats.org/presentationml/2006/main">
  <p:tag name="KSO_WM_BEAUTIFY_FLAG" val=""/>
</p:tagLst>
</file>

<file path=ppt/tags/tag556.xml><?xml version="1.0" encoding="utf-8"?>
<p:tagLst xmlns:p="http://schemas.openxmlformats.org/presentationml/2006/main">
  <p:tag name="KSO_WM_BEAUTIFY_FLAG" val=""/>
</p:tagLst>
</file>

<file path=ppt/tags/tag557.xml><?xml version="1.0" encoding="utf-8"?>
<p:tagLst xmlns:p="http://schemas.openxmlformats.org/presentationml/2006/main">
  <p:tag name="KSO_WM_BEAUTIFY_FLAG" val=""/>
</p:tagLst>
</file>

<file path=ppt/tags/tag558.xml><?xml version="1.0" encoding="utf-8"?>
<p:tagLst xmlns:p="http://schemas.openxmlformats.org/presentationml/2006/main">
  <p:tag name="KSO_WM_BEAUTIFY_FLAG" val=""/>
</p:tagLst>
</file>

<file path=ppt/tags/tag559.xml><?xml version="1.0" encoding="utf-8"?>
<p:tagLst xmlns:p="http://schemas.openxmlformats.org/presentationml/2006/main">
  <p:tag name="KSO_WM_BEAUTIFY_FLAG" val=""/>
</p:tagLst>
</file>

<file path=ppt/tags/tag560.xml><?xml version="1.0" encoding="utf-8"?>
<p:tagLst xmlns:p="http://schemas.openxmlformats.org/presentationml/2006/main">
  <p:tag name="KSO_WM_BEAUTIFY_FLAG" val=""/>
</p:tagLst>
</file>

<file path=ppt/tags/tag561.xml><?xml version="1.0" encoding="utf-8"?>
<p:tagLst xmlns:p="http://schemas.openxmlformats.org/presentationml/2006/main">
  <p:tag name="KSO_WM_BEAUTIFY_FLAG" val=""/>
</p:tagLst>
</file>

<file path=ppt/tags/tag562.xml><?xml version="1.0" encoding="utf-8"?>
<p:tagLst xmlns:p="http://schemas.openxmlformats.org/presentationml/2006/main">
  <p:tag name="KSO_WM_BEAUTIFY_FLAG" val=""/>
</p:tagLst>
</file>

<file path=ppt/tags/tag563.xml><?xml version="1.0" encoding="utf-8"?>
<p:tagLst xmlns:p="http://schemas.openxmlformats.org/presentationml/2006/main">
  <p:tag name="KSO_WM_UNIT_TABLE_BEAUTIFY" val="smartTable{be5855ea-5e9e-4c93-9804-04600e2c2d81}"/>
</p:tagLst>
</file>

<file path=ppt/tags/tag564.xml><?xml version="1.0" encoding="utf-8"?>
<p:tagLst xmlns:p="http://schemas.openxmlformats.org/presentationml/2006/main">
  <p:tag name="KSO_WM_BEAUTIFY_FLAG" val=""/>
</p:tagLst>
</file>

<file path=ppt/tags/tag565.xml><?xml version="1.0" encoding="utf-8"?>
<p:tagLst xmlns:p="http://schemas.openxmlformats.org/presentationml/2006/main">
  <p:tag name="KSO_WM_BEAUTIFY_FLAG" val=""/>
</p:tagLst>
</file>

<file path=ppt/tags/tag566.xml><?xml version="1.0" encoding="utf-8"?>
<p:tagLst xmlns:p="http://schemas.openxmlformats.org/presentationml/2006/main">
  <p:tag name="KSO_WM_BEAUTIFY_FLAG" val=""/>
</p:tagLst>
</file>

<file path=ppt/tags/tag567.xml><?xml version="1.0" encoding="utf-8"?>
<p:tagLst xmlns:p="http://schemas.openxmlformats.org/presentationml/2006/main">
  <p:tag name="KSO_WM_BEAUTIFY_FLAG" val=""/>
</p:tagLst>
</file>

<file path=ppt/tags/tag568.xml><?xml version="1.0" encoding="utf-8"?>
<p:tagLst xmlns:p="http://schemas.openxmlformats.org/presentationml/2006/main">
  <p:tag name="KSO_WM_BEAUTIFY_FLAG" val=""/>
</p:tagLst>
</file>

<file path=ppt/tags/tag569.xml><?xml version="1.0" encoding="utf-8"?>
<p:tagLst xmlns:p="http://schemas.openxmlformats.org/presentationml/2006/main">
  <p:tag name="KSO_WM_BEAUTIFY_FLAG" val=""/>
</p:tagLst>
</file>

<file path=ppt/tags/tag570.xml><?xml version="1.0" encoding="utf-8"?>
<p:tagLst xmlns:p="http://schemas.openxmlformats.org/presentationml/2006/main">
  <p:tag name="KSO_WM_BEAUTIFY_FLAG" val=""/>
</p:tagLst>
</file>

<file path=ppt/tags/tag571.xml><?xml version="1.0" encoding="utf-8"?>
<p:tagLst xmlns:p="http://schemas.openxmlformats.org/presentationml/2006/main">
  <p:tag name="KSO_WM_BEAUTIFY_FLAG" val=""/>
</p:tagLst>
</file>

<file path=ppt/tags/tag572.xml><?xml version="1.0" encoding="utf-8"?>
<p:tagLst xmlns:p="http://schemas.openxmlformats.org/presentationml/2006/main">
  <p:tag name="KSO_WM_BEAUTIFY_FLAG" val=""/>
</p:tagLst>
</file>

<file path=ppt/tags/tag573.xml><?xml version="1.0" encoding="utf-8"?>
<p:tagLst xmlns:p="http://schemas.openxmlformats.org/presentationml/2006/main">
  <p:tag name="KSO_WM_BEAUTIFY_FLAG" val=""/>
</p:tagLst>
</file>

<file path=ppt/tags/tag574.xml><?xml version="1.0" encoding="utf-8"?>
<p:tagLst xmlns:p="http://schemas.openxmlformats.org/presentationml/2006/main">
  <p:tag name="KSO_WM_BEAUTIFY_FLAG" val=""/>
</p:tagLst>
</file>

<file path=ppt/tags/tag575.xml><?xml version="1.0" encoding="utf-8"?>
<p:tagLst xmlns:p="http://schemas.openxmlformats.org/presentationml/2006/main">
  <p:tag name="KSO_WM_BEAUTIFY_FLAG" val=""/>
</p:tagLst>
</file>

<file path=ppt/tags/tag576.xml><?xml version="1.0" encoding="utf-8"?>
<p:tagLst xmlns:p="http://schemas.openxmlformats.org/presentationml/2006/main">
  <p:tag name="KSO_WM_BEAUTIFY_FLAG" val=""/>
</p:tagLst>
</file>

<file path=ppt/tags/tag577.xml><?xml version="1.0" encoding="utf-8"?>
<p:tagLst xmlns:p="http://schemas.openxmlformats.org/presentationml/2006/main">
  <p:tag name="KSO_WM_BEAUTIFY_FLAG" val=""/>
</p:tagLst>
</file>

<file path=ppt/tags/tag578.xml><?xml version="1.0" encoding="utf-8"?>
<p:tagLst xmlns:p="http://schemas.openxmlformats.org/presentationml/2006/main">
  <p:tag name="KSO_WM_BEAUTIFY_FLAG" val=""/>
</p:tagLst>
</file>

<file path=ppt/tags/tag579.xml><?xml version="1.0" encoding="utf-8"?>
<p:tagLst xmlns:p="http://schemas.openxmlformats.org/presentationml/2006/main">
  <p:tag name="KSO_WM_BEAUTIFY_FLAG" val=""/>
</p:tagLst>
</file>

<file path=ppt/tags/tag580.xml><?xml version="1.0" encoding="utf-8"?>
<p:tagLst xmlns:p="http://schemas.openxmlformats.org/presentationml/2006/main">
  <p:tag name="KSO_WM_BEAUTIFY_FLAG" val=""/>
</p:tagLst>
</file>

<file path=ppt/tags/tag581.xml><?xml version="1.0" encoding="utf-8"?>
<p:tagLst xmlns:p="http://schemas.openxmlformats.org/presentationml/2006/main">
  <p:tag name="KSO_WM_BEAUTIFY_FLAG" val=""/>
</p:tagLst>
</file>

<file path=ppt/tags/tag582.xml><?xml version="1.0" encoding="utf-8"?>
<p:tagLst xmlns:p="http://schemas.openxmlformats.org/presentationml/2006/main">
  <p:tag name="KSO_WM_BEAUTIFY_FLAG" val=""/>
</p:tagLst>
</file>

<file path=ppt/tags/tag583.xml><?xml version="1.0" encoding="utf-8"?>
<p:tagLst xmlns:p="http://schemas.openxmlformats.org/presentationml/2006/main">
  <p:tag name="KSO_WM_BEAUTIFY_FLAG" val=""/>
</p:tagLst>
</file>

<file path=ppt/tags/tag584.xml><?xml version="1.0" encoding="utf-8"?>
<p:tagLst xmlns:p="http://schemas.openxmlformats.org/presentationml/2006/main">
  <p:tag name="KSO_WM_BEAUTIFY_FLAG" val=""/>
</p:tagLst>
</file>

<file path=ppt/tags/tag585.xml><?xml version="1.0" encoding="utf-8"?>
<p:tagLst xmlns:p="http://schemas.openxmlformats.org/presentationml/2006/main">
  <p:tag name="KSO_WM_BEAUTIFY_FLAG" val=""/>
</p:tagLst>
</file>

<file path=ppt/tags/tag586.xml><?xml version="1.0" encoding="utf-8"?>
<p:tagLst xmlns:p="http://schemas.openxmlformats.org/presentationml/2006/main">
  <p:tag name="KSO_WM_BEAUTIFY_FLAG" val=""/>
</p:tagLst>
</file>

<file path=ppt/tags/tag587.xml><?xml version="1.0" encoding="utf-8"?>
<p:tagLst xmlns:p="http://schemas.openxmlformats.org/presentationml/2006/main">
  <p:tag name="KSO_WM_BEAUTIFY_FLAG" val=""/>
</p:tagLst>
</file>

<file path=ppt/tags/tag588.xml><?xml version="1.0" encoding="utf-8"?>
<p:tagLst xmlns:p="http://schemas.openxmlformats.org/presentationml/2006/main">
  <p:tag name="KSO_WM_UNIT_TABLE_BEAUTIFY" val="smartTable{ed9cb045-3be2-4e68-b035-5bcfe5672aa1}"/>
  <p:tag name="TABLE_ENDDRAG_ORIGIN_RECT" val="184*267"/>
  <p:tag name="TABLE_ENDDRAG_RECT" val="489*106*184*267"/>
</p:tagLst>
</file>

<file path=ppt/tags/tag589.xml><?xml version="1.0" encoding="utf-8"?>
<p:tagLst xmlns:p="http://schemas.openxmlformats.org/presentationml/2006/main">
  <p:tag name="KSO_WM_BEAUTIFY_FLAG" val=""/>
</p:tagLst>
</file>

<file path=ppt/tags/tag590.xml><?xml version="1.0" encoding="utf-8"?>
<p:tagLst xmlns:p="http://schemas.openxmlformats.org/presentationml/2006/main">
  <p:tag name="KSO_WM_BEAUTIFY_FLAG" val=""/>
</p:tagLst>
</file>

<file path=ppt/tags/tag591.xml><?xml version="1.0" encoding="utf-8"?>
<p:tagLst xmlns:p="http://schemas.openxmlformats.org/presentationml/2006/main">
  <p:tag name="KSO_WM_BEAUTIFY_FLAG" val=""/>
</p:tagLst>
</file>

<file path=ppt/tags/tag592.xml><?xml version="1.0" encoding="utf-8"?>
<p:tagLst xmlns:p="http://schemas.openxmlformats.org/presentationml/2006/main">
  <p:tag name="KSO_WM_BEAUTIFY_FLAG" val=""/>
</p:tagLst>
</file>

<file path=ppt/tags/tag593.xml><?xml version="1.0" encoding="utf-8"?>
<p:tagLst xmlns:p="http://schemas.openxmlformats.org/presentationml/2006/main">
  <p:tag name="KSO_WM_BEAUTIFY_FLAG" val=""/>
</p:tagLst>
</file>

<file path=ppt/tags/tag594.xml><?xml version="1.0" encoding="utf-8"?>
<p:tagLst xmlns:p="http://schemas.openxmlformats.org/presentationml/2006/main">
  <p:tag name="KSO_WM_BEAUTIFY_FLAG" val=""/>
</p:tagLst>
</file>

<file path=ppt/tags/tag595.xml><?xml version="1.0" encoding="utf-8"?>
<p:tagLst xmlns:p="http://schemas.openxmlformats.org/presentationml/2006/main">
  <p:tag name="KSO_WM_BEAUTIFY_FLAG" val=""/>
</p:tagLst>
</file>

<file path=ppt/tags/tag596.xml><?xml version="1.0" encoding="utf-8"?>
<p:tagLst xmlns:p="http://schemas.openxmlformats.org/presentationml/2006/main">
  <p:tag name="KSO_WM_BEAUTIFY_FLAG" val=""/>
</p:tagLst>
</file>

<file path=ppt/tags/tag597.xml><?xml version="1.0" encoding="utf-8"?>
<p:tagLst xmlns:p="http://schemas.openxmlformats.org/presentationml/2006/main">
  <p:tag name="KSO_WM_BEAUTIFY_FLAG" val=""/>
</p:tagLst>
</file>

<file path=ppt/tags/tag598.xml><?xml version="1.0" encoding="utf-8"?>
<p:tagLst xmlns:p="http://schemas.openxmlformats.org/presentationml/2006/main">
  <p:tag name="KSO_WM_BEAUTIFY_FLAG" val=""/>
</p:tagLst>
</file>

<file path=ppt/tags/tag599.xml><?xml version="1.0" encoding="utf-8"?>
<p:tagLst xmlns:p="http://schemas.openxmlformats.org/presentationml/2006/main">
  <p:tag name="KSO_WM_BEAUTIFY_FLAG" val=""/>
</p:tagLst>
</file>

<file path=ppt/tags/tag600.xml><?xml version="1.0" encoding="utf-8"?>
<p:tagLst xmlns:p="http://schemas.openxmlformats.org/presentationml/2006/main">
  <p:tag name="KSO_WM_BEAUTIFY_FLAG" val=""/>
</p:tagLst>
</file>

<file path=ppt/tags/tag601.xml><?xml version="1.0" encoding="utf-8"?>
<p:tagLst xmlns:p="http://schemas.openxmlformats.org/presentationml/2006/main">
  <p:tag name="KSO_WM_BEAUTIFY_FLAG" val=""/>
</p:tagLst>
</file>

<file path=ppt/tags/tag602.xml><?xml version="1.0" encoding="utf-8"?>
<p:tagLst xmlns:p="http://schemas.openxmlformats.org/presentationml/2006/main">
  <p:tag name="KSO_WM_BEAUTIFY_FLAG" val=""/>
</p:tagLst>
</file>

<file path=ppt/tags/tag603.xml><?xml version="1.0" encoding="utf-8"?>
<p:tagLst xmlns:p="http://schemas.openxmlformats.org/presentationml/2006/main">
  <p:tag name="KSO_WM_UNIT_TABLE_BEAUTIFY" val="smartTable{be5855ea-5e9e-4c93-9804-04600e2c2d81}"/>
</p:tagLst>
</file>

<file path=ppt/tags/tag604.xml><?xml version="1.0" encoding="utf-8"?>
<p:tagLst xmlns:p="http://schemas.openxmlformats.org/presentationml/2006/main">
  <p:tag name="KSO_WM_BEAUTIFY_FLAG" val=""/>
</p:tagLst>
</file>

<file path=ppt/tags/tag605.xml><?xml version="1.0" encoding="utf-8"?>
<p:tagLst xmlns:p="http://schemas.openxmlformats.org/presentationml/2006/main">
  <p:tag name="KSO_WM_BEAUTIFY_FLAG" val=""/>
</p:tagLst>
</file>

<file path=ppt/tags/tag606.xml><?xml version="1.0" encoding="utf-8"?>
<p:tagLst xmlns:p="http://schemas.openxmlformats.org/presentationml/2006/main">
  <p:tag name="KSO_WM_BEAUTIFY_FLAG" val=""/>
</p:tagLst>
</file>

<file path=ppt/tags/tag607.xml><?xml version="1.0" encoding="utf-8"?>
<p:tagLst xmlns:p="http://schemas.openxmlformats.org/presentationml/2006/main">
  <p:tag name="KSO_WM_BEAUTIFY_FLAG" val=""/>
</p:tagLst>
</file>

<file path=ppt/tags/tag608.xml><?xml version="1.0" encoding="utf-8"?>
<p:tagLst xmlns:p="http://schemas.openxmlformats.org/presentationml/2006/main">
  <p:tag name="KSO_WM_BEAUTIFY_FLAG" val=""/>
</p:tagLst>
</file>

<file path=ppt/tags/tag609.xml><?xml version="1.0" encoding="utf-8"?>
<p:tagLst xmlns:p="http://schemas.openxmlformats.org/presentationml/2006/main">
  <p:tag name="KSO_WM_BEAUTIFY_FLAG" val=""/>
</p:tagLst>
</file>

<file path=ppt/tags/tag610.xml><?xml version="1.0" encoding="utf-8"?>
<p:tagLst xmlns:p="http://schemas.openxmlformats.org/presentationml/2006/main">
  <p:tag name="KSO_WM_BEAUTIFY_FLAG" val=""/>
</p:tagLst>
</file>

<file path=ppt/tags/tag611.xml><?xml version="1.0" encoding="utf-8"?>
<p:tagLst xmlns:p="http://schemas.openxmlformats.org/presentationml/2006/main">
  <p:tag name="KSO_WM_BEAUTIFY_FLAG" val=""/>
</p:tagLst>
</file>

<file path=ppt/tags/tag612.xml><?xml version="1.0" encoding="utf-8"?>
<p:tagLst xmlns:p="http://schemas.openxmlformats.org/presentationml/2006/main">
  <p:tag name="KSO_WM_BEAUTIFY_FLAG" val=""/>
</p:tagLst>
</file>

<file path=ppt/tags/tag613.xml><?xml version="1.0" encoding="utf-8"?>
<p:tagLst xmlns:p="http://schemas.openxmlformats.org/presentationml/2006/main">
  <p:tag name="KSO_WM_BEAUTIFY_FLAG" val=""/>
</p:tagLst>
</file>

<file path=ppt/tags/tag614.xml><?xml version="1.0" encoding="utf-8"?>
<p:tagLst xmlns:p="http://schemas.openxmlformats.org/presentationml/2006/main">
  <p:tag name="KSO_WM_BEAUTIFY_FLAG" val=""/>
</p:tagLst>
</file>

<file path=ppt/tags/tag615.xml><?xml version="1.0" encoding="utf-8"?>
<p:tagLst xmlns:p="http://schemas.openxmlformats.org/presentationml/2006/main">
  <p:tag name="KSO_WM_BEAUTIFY_FLAG" val=""/>
</p:tagLst>
</file>

<file path=ppt/tags/tag616.xml><?xml version="1.0" encoding="utf-8"?>
<p:tagLst xmlns:p="http://schemas.openxmlformats.org/presentationml/2006/main">
  <p:tag name="KSO_WM_BEAUTIFY_FLAG" val=""/>
</p:tagLst>
</file>

<file path=ppt/tags/tag617.xml><?xml version="1.0" encoding="utf-8"?>
<p:tagLst xmlns:p="http://schemas.openxmlformats.org/presentationml/2006/main">
  <p:tag name="KSO_WM_BEAUTIFY_FLAG" val=""/>
</p:tagLst>
</file>

<file path=ppt/tags/tag618.xml><?xml version="1.0" encoding="utf-8"?>
<p:tagLst xmlns:p="http://schemas.openxmlformats.org/presentationml/2006/main">
  <p:tag name="KSO_WM_BEAUTIFY_FLAG" val=""/>
</p:tagLst>
</file>

<file path=ppt/tags/tag619.xml><?xml version="1.0" encoding="utf-8"?>
<p:tagLst xmlns:p="http://schemas.openxmlformats.org/presentationml/2006/main">
  <p:tag name="KSO_WM_BEAUTIFY_FLAG" val=""/>
</p:tagLst>
</file>

<file path=ppt/tags/tag620.xml><?xml version="1.0" encoding="utf-8"?>
<p:tagLst xmlns:p="http://schemas.openxmlformats.org/presentationml/2006/main">
  <p:tag name="KSO_WM_BEAUTIFY_FLAG" val=""/>
</p:tagLst>
</file>

<file path=ppt/tags/tag621.xml><?xml version="1.0" encoding="utf-8"?>
<p:tagLst xmlns:p="http://schemas.openxmlformats.org/presentationml/2006/main">
  <p:tag name="KSO_WM_BEAUTIFY_FLAG" val=""/>
</p:tagLst>
</file>

<file path=ppt/tags/tag622.xml><?xml version="1.0" encoding="utf-8"?>
<p:tagLst xmlns:p="http://schemas.openxmlformats.org/presentationml/2006/main">
  <p:tag name="KSO_WM_BEAUTIFY_FLAG" val=""/>
</p:tagLst>
</file>

<file path=ppt/tags/tag623.xml><?xml version="1.0" encoding="utf-8"?>
<p:tagLst xmlns:p="http://schemas.openxmlformats.org/presentationml/2006/main">
  <p:tag name="KSO_WM_BEAUTIFY_FLAG" val=""/>
</p:tagLst>
</file>

<file path=ppt/tags/tag624.xml><?xml version="1.0" encoding="utf-8"?>
<p:tagLst xmlns:p="http://schemas.openxmlformats.org/presentationml/2006/main">
  <p:tag name="KSO_WM_BEAUTIFY_FLAG" val=""/>
</p:tagLst>
</file>

<file path=ppt/tags/tag625.xml><?xml version="1.0" encoding="utf-8"?>
<p:tagLst xmlns:p="http://schemas.openxmlformats.org/presentationml/2006/main">
  <p:tag name="KSO_WM_BEAUTIFY_FLAG" val=""/>
</p:tagLst>
</file>

<file path=ppt/tags/tag626.xml><?xml version="1.0" encoding="utf-8"?>
<p:tagLst xmlns:p="http://schemas.openxmlformats.org/presentationml/2006/main">
  <p:tag name="KSO_WM_BEAUTIFY_FLAG" val=""/>
</p:tagLst>
</file>

<file path=ppt/tags/tag627.xml><?xml version="1.0" encoding="utf-8"?>
<p:tagLst xmlns:p="http://schemas.openxmlformats.org/presentationml/2006/main">
  <p:tag name="KSO_WM_BEAUTIFY_FLAG" val=""/>
</p:tagLst>
</file>

<file path=ppt/tags/tag628.xml><?xml version="1.0" encoding="utf-8"?>
<p:tagLst xmlns:p="http://schemas.openxmlformats.org/presentationml/2006/main">
  <p:tag name="KSO_WM_BEAUTIFY_FLAG" val=""/>
</p:tagLst>
</file>

<file path=ppt/tags/tag629.xml><?xml version="1.0" encoding="utf-8"?>
<p:tagLst xmlns:p="http://schemas.openxmlformats.org/presentationml/2006/main">
  <p:tag name="KSO_WM_BEAUTIFY_FLAG" val=""/>
</p:tagLst>
</file>

<file path=ppt/tags/tag630.xml><?xml version="1.0" encoding="utf-8"?>
<p:tagLst xmlns:p="http://schemas.openxmlformats.org/presentationml/2006/main">
  <p:tag name="KSO_WM_BEAUTIFY_FLAG" val=""/>
</p:tagLst>
</file>

<file path=ppt/tags/tag631.xml><?xml version="1.0" encoding="utf-8"?>
<p:tagLst xmlns:p="http://schemas.openxmlformats.org/presentationml/2006/main">
  <p:tag name="KSO_WM_BEAUTIFY_FLAG" val=""/>
</p:tagLst>
</file>

<file path=ppt/tags/tag632.xml><?xml version="1.0" encoding="utf-8"?>
<p:tagLst xmlns:p="http://schemas.openxmlformats.org/presentationml/2006/main">
  <p:tag name="KSO_WM_BEAUTIFY_FLAG" val=""/>
</p:tagLst>
</file>

<file path=ppt/tags/tag633.xml><?xml version="1.0" encoding="utf-8"?>
<p:tagLst xmlns:p="http://schemas.openxmlformats.org/presentationml/2006/main">
  <p:tag name="KSO_WM_BEAUTIFY_FLAG" val=""/>
</p:tagLst>
</file>

<file path=ppt/tags/tag634.xml><?xml version="1.0" encoding="utf-8"?>
<p:tagLst xmlns:p="http://schemas.openxmlformats.org/presentationml/2006/main">
  <p:tag name="KSO_WM_UNIT_TABLE_BEAUTIFY" val="smartTable{ed9cb045-3be2-4e68-b035-5bcfe5672aa1}"/>
  <p:tag name="TABLE_ENDDRAG_ORIGIN_RECT" val="182*266"/>
  <p:tag name="TABLE_ENDDRAG_RECT" val="489*106*182*266"/>
</p:tagLst>
</file>

<file path=ppt/tags/tag635.xml><?xml version="1.0" encoding="utf-8"?>
<p:tagLst xmlns:p="http://schemas.openxmlformats.org/presentationml/2006/main">
  <p:tag name="KSO_WM_BEAUTIFY_FLAG" val=""/>
</p:tagLst>
</file>

<file path=ppt/tags/tag636.xml><?xml version="1.0" encoding="utf-8"?>
<p:tagLst xmlns:p="http://schemas.openxmlformats.org/presentationml/2006/main">
  <p:tag name="KSO_WM_BEAUTIFY_FLAG" val=""/>
</p:tagLst>
</file>

<file path=ppt/tags/tag637.xml><?xml version="1.0" encoding="utf-8"?>
<p:tagLst xmlns:p="http://schemas.openxmlformats.org/presentationml/2006/main">
  <p:tag name="KSO_WM_BEAUTIFY_FLAG" val=""/>
</p:tagLst>
</file>

<file path=ppt/tags/tag638.xml><?xml version="1.0" encoding="utf-8"?>
<p:tagLst xmlns:p="http://schemas.openxmlformats.org/presentationml/2006/main">
  <p:tag name="KSO_WM_BEAUTIFY_FLAG" val=""/>
</p:tagLst>
</file>

<file path=ppt/tags/tag639.xml><?xml version="1.0" encoding="utf-8"?>
<p:tagLst xmlns:p="http://schemas.openxmlformats.org/presentationml/2006/main">
  <p:tag name="KSO_WM_BEAUTIFY_FLAG" val=""/>
</p:tagLst>
</file>

<file path=ppt/tags/tag640.xml><?xml version="1.0" encoding="utf-8"?>
<p:tagLst xmlns:p="http://schemas.openxmlformats.org/presentationml/2006/main">
  <p:tag name="KSO_WM_BEAUTIFY_FLAG" val=""/>
</p:tagLst>
</file>

<file path=ppt/tags/tag641.xml><?xml version="1.0" encoding="utf-8"?>
<p:tagLst xmlns:p="http://schemas.openxmlformats.org/presentationml/2006/main">
  <p:tag name="KSO_WM_BEAUTIFY_FLAG" val=""/>
</p:tagLst>
</file>

<file path=ppt/tags/tag642.xml><?xml version="1.0" encoding="utf-8"?>
<p:tagLst xmlns:p="http://schemas.openxmlformats.org/presentationml/2006/main">
  <p:tag name="KSO_WM_BEAUTIFY_FLAG" val=""/>
</p:tagLst>
</file>

<file path=ppt/tags/tag643.xml><?xml version="1.0" encoding="utf-8"?>
<p:tagLst xmlns:p="http://schemas.openxmlformats.org/presentationml/2006/main">
  <p:tag name="KSO_WM_BEAUTIFY_FLAG" val=""/>
</p:tagLst>
</file>

<file path=ppt/tags/tag644.xml><?xml version="1.0" encoding="utf-8"?>
<p:tagLst xmlns:p="http://schemas.openxmlformats.org/presentationml/2006/main">
  <p:tag name="KSO_WM_BEAUTIFY_FLAG" val=""/>
</p:tagLst>
</file>

<file path=ppt/tags/tag645.xml><?xml version="1.0" encoding="utf-8"?>
<p:tagLst xmlns:p="http://schemas.openxmlformats.org/presentationml/2006/main">
  <p:tag name="KSO_WM_BEAUTIFY_FLAG" val=""/>
</p:tagLst>
</file>

<file path=ppt/tags/tag646.xml><?xml version="1.0" encoding="utf-8"?>
<p:tagLst xmlns:p="http://schemas.openxmlformats.org/presentationml/2006/main">
  <p:tag name="KSO_WM_BEAUTIFY_FLAG" val=""/>
</p:tagLst>
</file>

<file path=ppt/tags/tag647.xml><?xml version="1.0" encoding="utf-8"?>
<p:tagLst xmlns:p="http://schemas.openxmlformats.org/presentationml/2006/main">
  <p:tag name="KSO_WM_BEAUTIFY_FLAG" val=""/>
</p:tagLst>
</file>

<file path=ppt/tags/tag648.xml><?xml version="1.0" encoding="utf-8"?>
<p:tagLst xmlns:p="http://schemas.openxmlformats.org/presentationml/2006/main">
  <p:tag name="KSO_WM_BEAUTIFY_FLAG" val=""/>
</p:tagLst>
</file>

<file path=ppt/tags/tag649.xml><?xml version="1.0" encoding="utf-8"?>
<p:tagLst xmlns:p="http://schemas.openxmlformats.org/presentationml/2006/main">
  <p:tag name="KSO_WM_BEAUTIFY_FLAG" val=""/>
</p:tagLst>
</file>

<file path=ppt/tags/tag650.xml><?xml version="1.0" encoding="utf-8"?>
<p:tagLst xmlns:p="http://schemas.openxmlformats.org/presentationml/2006/main">
  <p:tag name="KSO_WM_UNIT_TABLE_BEAUTIFY" val="smartTable{ed9cb045-3be2-4e68-b035-5bcfe5672aa1}"/>
  <p:tag name="TABLE_ENDDRAG_ORIGIN_RECT" val="184*267"/>
  <p:tag name="TABLE_ENDDRAG_RECT" val="489*106*184*267"/>
</p:tagLst>
</file>

<file path=ppt/tags/tag651.xml><?xml version="1.0" encoding="utf-8"?>
<p:tagLst xmlns:p="http://schemas.openxmlformats.org/presentationml/2006/main">
  <p:tag name="KSO_WM_BEAUTIFY_FLAG" val=""/>
</p:tagLst>
</file>

<file path=ppt/tags/tag652.xml><?xml version="1.0" encoding="utf-8"?>
<p:tagLst xmlns:p="http://schemas.openxmlformats.org/presentationml/2006/main">
  <p:tag name="KSO_WM_BEAUTIFY_FLAG" val=""/>
</p:tagLst>
</file>

<file path=ppt/tags/tag653.xml><?xml version="1.0" encoding="utf-8"?>
<p:tagLst xmlns:p="http://schemas.openxmlformats.org/presentationml/2006/main">
  <p:tag name="KSO_WM_BEAUTIFY_FLAG" val=""/>
</p:tagLst>
</file>

<file path=ppt/tags/tag654.xml><?xml version="1.0" encoding="utf-8"?>
<p:tagLst xmlns:p="http://schemas.openxmlformats.org/presentationml/2006/main">
  <p:tag name="KSO_WM_BEAUTIFY_FLAG" val=""/>
</p:tagLst>
</file>

<file path=ppt/tags/tag655.xml><?xml version="1.0" encoding="utf-8"?>
<p:tagLst xmlns:p="http://schemas.openxmlformats.org/presentationml/2006/main">
  <p:tag name="KSO_WM_BEAUTIFY_FLAG" val=""/>
</p:tagLst>
</file>

<file path=ppt/tags/tag656.xml><?xml version="1.0" encoding="utf-8"?>
<p:tagLst xmlns:p="http://schemas.openxmlformats.org/presentationml/2006/main">
  <p:tag name="KSO_WM_BEAUTIFY_FLAG" val=""/>
</p:tagLst>
</file>

<file path=ppt/tags/tag657.xml><?xml version="1.0" encoding="utf-8"?>
<p:tagLst xmlns:p="http://schemas.openxmlformats.org/presentationml/2006/main">
  <p:tag name="KSO_WM_BEAUTIFY_FLAG" val=""/>
</p:tagLst>
</file>

<file path=ppt/tags/tag658.xml><?xml version="1.0" encoding="utf-8"?>
<p:tagLst xmlns:p="http://schemas.openxmlformats.org/presentationml/2006/main">
  <p:tag name="KSO_WM_BEAUTIFY_FLAG" val=""/>
</p:tagLst>
</file>

<file path=ppt/tags/tag659.xml><?xml version="1.0" encoding="utf-8"?>
<p:tagLst xmlns:p="http://schemas.openxmlformats.org/presentationml/2006/main">
  <p:tag name="KSO_WM_BEAUTIFY_FLAG" val=""/>
</p:tagLst>
</file>

<file path=ppt/tags/tag660.xml><?xml version="1.0" encoding="utf-8"?>
<p:tagLst xmlns:p="http://schemas.openxmlformats.org/presentationml/2006/main">
  <p:tag name="KSO_WM_BEAUTIFY_FLAG" val=""/>
</p:tagLst>
</file>

<file path=ppt/tags/tag661.xml><?xml version="1.0" encoding="utf-8"?>
<p:tagLst xmlns:p="http://schemas.openxmlformats.org/presentationml/2006/main">
  <p:tag name="KSO_WM_BEAUTIFY_FLAG" val=""/>
</p:tagLst>
</file>

<file path=ppt/tags/tag662.xml><?xml version="1.0" encoding="utf-8"?>
<p:tagLst xmlns:p="http://schemas.openxmlformats.org/presentationml/2006/main">
  <p:tag name="KSO_WM_BEAUTIFY_FLAG" val=""/>
</p:tagLst>
</file>

<file path=ppt/tags/tag663.xml><?xml version="1.0" encoding="utf-8"?>
<p:tagLst xmlns:p="http://schemas.openxmlformats.org/presentationml/2006/main">
  <p:tag name="KSO_WM_BEAUTIFY_FLAG" val=""/>
</p:tagLst>
</file>

<file path=ppt/tags/tag664.xml><?xml version="1.0" encoding="utf-8"?>
<p:tagLst xmlns:p="http://schemas.openxmlformats.org/presentationml/2006/main">
  <p:tag name="KSO_WM_BEAUTIFY_FLAG" val=""/>
</p:tagLst>
</file>

<file path=ppt/tags/tag665.xml><?xml version="1.0" encoding="utf-8"?>
<p:tagLst xmlns:p="http://schemas.openxmlformats.org/presentationml/2006/main">
  <p:tag name="KSO_WM_BEAUTIFY_FLAG" val=""/>
</p:tagLst>
</file>

<file path=ppt/tags/tag666.xml><?xml version="1.0" encoding="utf-8"?>
<p:tagLst xmlns:p="http://schemas.openxmlformats.org/presentationml/2006/main">
  <p:tag name="KSO_WM_BEAUTIFY_FLAG" val=""/>
</p:tagLst>
</file>

<file path=ppt/tags/tag667.xml><?xml version="1.0" encoding="utf-8"?>
<p:tagLst xmlns:p="http://schemas.openxmlformats.org/presentationml/2006/main">
  <p:tag name="KSO_WM_BEAUTIFY_FLAG" val=""/>
</p:tagLst>
</file>

<file path=ppt/tags/tag668.xml><?xml version="1.0" encoding="utf-8"?>
<p:tagLst xmlns:p="http://schemas.openxmlformats.org/presentationml/2006/main">
  <p:tag name="KSO_WM_BEAUTIFY_FLAG" val=""/>
</p:tagLst>
</file>

<file path=ppt/tags/tag669.xml><?xml version="1.0" encoding="utf-8"?>
<p:tagLst xmlns:p="http://schemas.openxmlformats.org/presentationml/2006/main">
  <p:tag name="KSO_WM_BEAUTIFY_FLAG" val=""/>
</p:tagLst>
</file>

<file path=ppt/tags/tag670.xml><?xml version="1.0" encoding="utf-8"?>
<p:tagLst xmlns:p="http://schemas.openxmlformats.org/presentationml/2006/main">
  <p:tag name="KSO_WM_UNIT_TABLE_BEAUTIFY" val="smartTable{ed9cb045-3be2-4e68-b035-5bcfe5672aa1}"/>
</p:tagLst>
</file>

<file path=ppt/tags/tag671.xml><?xml version="1.0" encoding="utf-8"?>
<p:tagLst xmlns:p="http://schemas.openxmlformats.org/presentationml/2006/main">
  <p:tag name="KSO_WM_BEAUTIFY_FLAG" val=""/>
</p:tagLst>
</file>

<file path=ppt/tags/tag672.xml><?xml version="1.0" encoding="utf-8"?>
<p:tagLst xmlns:p="http://schemas.openxmlformats.org/presentationml/2006/main">
  <p:tag name="KSO_WM_BEAUTIFY_FLAG" val=""/>
</p:tagLst>
</file>

<file path=ppt/tags/tag673.xml><?xml version="1.0" encoding="utf-8"?>
<p:tagLst xmlns:p="http://schemas.openxmlformats.org/presentationml/2006/main">
  <p:tag name="KSO_WM_BEAUTIFY_FLAG" val=""/>
</p:tagLst>
</file>

<file path=ppt/tags/tag674.xml><?xml version="1.0" encoding="utf-8"?>
<p:tagLst xmlns:p="http://schemas.openxmlformats.org/presentationml/2006/main">
  <p:tag name="KSO_WM_BEAUTIFY_FLAG" val=""/>
</p:tagLst>
</file>

<file path=ppt/tags/tag675.xml><?xml version="1.0" encoding="utf-8"?>
<p:tagLst xmlns:p="http://schemas.openxmlformats.org/presentationml/2006/main">
  <p:tag name="KSO_WM_BEAUTIFY_FLAG" val=""/>
</p:tagLst>
</file>

<file path=ppt/tags/tag676.xml><?xml version="1.0" encoding="utf-8"?>
<p:tagLst xmlns:p="http://schemas.openxmlformats.org/presentationml/2006/main">
  <p:tag name="KSO_WM_BEAUTIFY_FLAG" val=""/>
</p:tagLst>
</file>

<file path=ppt/tags/tag677.xml><?xml version="1.0" encoding="utf-8"?>
<p:tagLst xmlns:p="http://schemas.openxmlformats.org/presentationml/2006/main">
  <p:tag name="KSO_WM_BEAUTIFY_FLAG" val=""/>
</p:tagLst>
</file>

<file path=ppt/tags/tag678.xml><?xml version="1.0" encoding="utf-8"?>
<p:tagLst xmlns:p="http://schemas.openxmlformats.org/presentationml/2006/main">
  <p:tag name="KSO_WM_BEAUTIFY_FLAG" val=""/>
</p:tagLst>
</file>

<file path=ppt/tags/tag679.xml><?xml version="1.0" encoding="utf-8"?>
<p:tagLst xmlns:p="http://schemas.openxmlformats.org/presentationml/2006/main">
  <p:tag name="KSO_WM_BEAUTIFY_FLAG" val=""/>
</p:tagLst>
</file>

<file path=ppt/tags/tag680.xml><?xml version="1.0" encoding="utf-8"?>
<p:tagLst xmlns:p="http://schemas.openxmlformats.org/presentationml/2006/main">
  <p:tag name="KSO_WM_BEAUTIFY_FLAG" val=""/>
</p:tagLst>
</file>

<file path=ppt/tags/tag681.xml><?xml version="1.0" encoding="utf-8"?>
<p:tagLst xmlns:p="http://schemas.openxmlformats.org/presentationml/2006/main">
  <p:tag name="KSO_WM_BEAUTIFY_FLAG" val=""/>
</p:tagLst>
</file>

<file path=ppt/tags/tag682.xml><?xml version="1.0" encoding="utf-8"?>
<p:tagLst xmlns:p="http://schemas.openxmlformats.org/presentationml/2006/main">
  <p:tag name="KSO_WM_BEAUTIFY_FLAG" val=""/>
</p:tagLst>
</file>

<file path=ppt/tags/tag683.xml><?xml version="1.0" encoding="utf-8"?>
<p:tagLst xmlns:p="http://schemas.openxmlformats.org/presentationml/2006/main">
  <p:tag name="KSO_WM_BEAUTIFY_FLAG" val=""/>
</p:tagLst>
</file>

<file path=ppt/tags/tag684.xml><?xml version="1.0" encoding="utf-8"?>
<p:tagLst xmlns:p="http://schemas.openxmlformats.org/presentationml/2006/main">
  <p:tag name="KSO_WM_BEAUTIFY_FLAG" val=""/>
</p:tagLst>
</file>

<file path=ppt/tags/tag685.xml><?xml version="1.0" encoding="utf-8"?>
<p:tagLst xmlns:p="http://schemas.openxmlformats.org/presentationml/2006/main">
  <p:tag name="KSO_WM_BEAUTIFY_FLAG" val=""/>
</p:tagLst>
</file>

<file path=ppt/tags/tag686.xml><?xml version="1.0" encoding="utf-8"?>
<p:tagLst xmlns:p="http://schemas.openxmlformats.org/presentationml/2006/main">
  <p:tag name="KSO_WM_BEAUTIFY_FLAG" val=""/>
</p:tagLst>
</file>

<file path=ppt/tags/tag687.xml><?xml version="1.0" encoding="utf-8"?>
<p:tagLst xmlns:p="http://schemas.openxmlformats.org/presentationml/2006/main">
  <p:tag name="KSO_WM_BEAUTIFY_FLAG" val=""/>
</p:tagLst>
</file>

<file path=ppt/tags/tag688.xml><?xml version="1.0" encoding="utf-8"?>
<p:tagLst xmlns:p="http://schemas.openxmlformats.org/presentationml/2006/main">
  <p:tag name="KSO_WM_BEAUTIFY_FLAG" val=""/>
</p:tagLst>
</file>

<file path=ppt/tags/tag689.xml><?xml version="1.0" encoding="utf-8"?>
<p:tagLst xmlns:p="http://schemas.openxmlformats.org/presentationml/2006/main">
  <p:tag name="KSO_WM_BEAUTIFY_FLAG" val=""/>
</p:tagLst>
</file>

<file path=ppt/tags/tag690.xml><?xml version="1.0" encoding="utf-8"?>
<p:tagLst xmlns:p="http://schemas.openxmlformats.org/presentationml/2006/main">
  <p:tag name="KSO_WM_UNIT_TABLE_BEAUTIFY" val="smartTable{ed9cb045-3be2-4e68-b035-5bcfe5672aa1}"/>
</p:tagLst>
</file>

<file path=ppt/tags/tag691.xml><?xml version="1.0" encoding="utf-8"?>
<p:tagLst xmlns:p="http://schemas.openxmlformats.org/presentationml/2006/main">
  <p:tag name="KSO_WM_BEAUTIFY_FLAG" val=""/>
</p:tagLst>
</file>

<file path=ppt/tags/tag692.xml><?xml version="1.0" encoding="utf-8"?>
<p:tagLst xmlns:p="http://schemas.openxmlformats.org/presentationml/2006/main">
  <p:tag name="KSO_WM_BEAUTIFY_FLAG" val=""/>
</p:tagLst>
</file>

<file path=ppt/tags/tag693.xml><?xml version="1.0" encoding="utf-8"?>
<p:tagLst xmlns:p="http://schemas.openxmlformats.org/presentationml/2006/main">
  <p:tag name="KSO_WM_BEAUTIFY_FLAG" val=""/>
</p:tagLst>
</file>

<file path=ppt/tags/tag694.xml><?xml version="1.0" encoding="utf-8"?>
<p:tagLst xmlns:p="http://schemas.openxmlformats.org/presentationml/2006/main">
  <p:tag name="KSO_WM_UNIT_PLACING_PICTURE_USER_VIEWPORT" val="{&quot;height&quot;:5223,&quot;width&quot;:11213}"/>
  <p:tag name="KSO_WM_BEAUTIFY_FLAG" val=""/>
</p:tagLst>
</file>

<file path=ppt/tags/tag695.xml><?xml version="1.0" encoding="utf-8"?>
<p:tagLst xmlns:p="http://schemas.openxmlformats.org/presentationml/2006/main">
  <p:tag name="KSO_WM_BEAUTIFY_FLAG" val=""/>
</p:tagLst>
</file>

<file path=ppt/tags/tag696.xml><?xml version="1.0" encoding="utf-8"?>
<p:tagLst xmlns:p="http://schemas.openxmlformats.org/presentationml/2006/main">
  <p:tag name="KSO_WM_BEAUTIFY_FLAG" val=""/>
</p:tagLst>
</file>

<file path=ppt/tags/tag697.xml><?xml version="1.0" encoding="utf-8"?>
<p:tagLst xmlns:p="http://schemas.openxmlformats.org/presentationml/2006/main">
  <p:tag name="KSO_WM_BEAUTIFY_FLAG" val=""/>
</p:tagLst>
</file>

<file path=ppt/tags/tag698.xml><?xml version="1.0" encoding="utf-8"?>
<p:tagLst xmlns:p="http://schemas.openxmlformats.org/presentationml/2006/main">
  <p:tag name="KSO_WM_BEAUTIFY_FLAG" val=""/>
</p:tagLst>
</file>

<file path=ppt/tags/tag699.xml><?xml version="1.0" encoding="utf-8"?>
<p:tagLst xmlns:p="http://schemas.openxmlformats.org/presentationml/2006/main">
  <p:tag name="KSO_WM_BEAUTIFY_FLAG" val=""/>
</p:tagLst>
</file>

<file path=ppt/tags/tag700.xml><?xml version="1.0" encoding="utf-8"?>
<p:tagLst xmlns:p="http://schemas.openxmlformats.org/presentationml/2006/main">
  <p:tag name="KSO_WM_BEAUTIFY_FLAG" val=""/>
  <p:tag name="KSO_WM_UNIT_PLACING_PICTURE_USER_VIEWPORT" val="{&quot;height&quot;:502.5870001036055,&quot;width&quot;:1657.1519499872147}"/>
</p:tagLst>
</file>

<file path=ppt/tags/tag701.xml><?xml version="1.0" encoding="utf-8"?>
<p:tagLst xmlns:p="http://schemas.openxmlformats.org/presentationml/2006/main">
  <p:tag name="KSO_WM_BEAUTIFY_FLAG" val=""/>
</p:tagLst>
</file>

<file path=ppt/tags/tag702.xml><?xml version="1.0" encoding="utf-8"?>
<p:tagLst xmlns:p="http://schemas.openxmlformats.org/presentationml/2006/main">
  <p:tag name="KSO_WM_BEAUTIFY_FLAG" val=""/>
</p:tagLst>
</file>

<file path=ppt/tags/tag703.xml><?xml version="1.0" encoding="utf-8"?>
<p:tagLst xmlns:p="http://schemas.openxmlformats.org/presentationml/2006/main">
  <p:tag name="KSO_WM_BEAUTIFY_FLAG" val=""/>
</p:tagLst>
</file>

<file path=ppt/tags/tag704.xml><?xml version="1.0" encoding="utf-8"?>
<p:tagLst xmlns:p="http://schemas.openxmlformats.org/presentationml/2006/main">
  <p:tag name="KSO_WM_BEAUTIFY_FLAG" val=""/>
</p:tagLst>
</file>

<file path=ppt/tags/tag705.xml><?xml version="1.0" encoding="utf-8"?>
<p:tagLst xmlns:p="http://schemas.openxmlformats.org/presentationml/2006/main">
  <p:tag name="KSO_WM_BEAUTIFY_FLAG" val=""/>
</p:tagLst>
</file>

<file path=ppt/tags/tag706.xml><?xml version="1.0" encoding="utf-8"?>
<p:tagLst xmlns:p="http://schemas.openxmlformats.org/presentationml/2006/main">
  <p:tag name="KSO_WM_BEAUTIFY_FLAG" val=""/>
</p:tagLst>
</file>

<file path=ppt/tags/tag707.xml><?xml version="1.0" encoding="utf-8"?>
<p:tagLst xmlns:p="http://schemas.openxmlformats.org/presentationml/2006/main">
  <p:tag name="KSO_WM_BEAUTIFY_FLAG" val=""/>
</p:tagLst>
</file>

<file path=ppt/tags/tag708.xml><?xml version="1.0" encoding="utf-8"?>
<p:tagLst xmlns:p="http://schemas.openxmlformats.org/presentationml/2006/main">
  <p:tag name="KSO_WM_BEAUTIFY_FLAG" val=""/>
</p:tagLst>
</file>

<file path=ppt/tags/tag709.xml><?xml version="1.0" encoding="utf-8"?>
<p:tagLst xmlns:p="http://schemas.openxmlformats.org/presentationml/2006/main">
  <p:tag name="KSO_WM_BEAUTIFY_FLAG" val=""/>
</p:tagLst>
</file>

<file path=ppt/tags/tag710.xml><?xml version="1.0" encoding="utf-8"?>
<p:tagLst xmlns:p="http://schemas.openxmlformats.org/presentationml/2006/main">
  <p:tag name="KSO_WM_UNIT_TABLE_BEAUTIFY" val="smartTable{ed9cb045-3be2-4e68-b035-5bcfe5672aa1}"/>
</p:tagLst>
</file>

<file path=ppt/tags/tag711.xml><?xml version="1.0" encoding="utf-8"?>
<p:tagLst xmlns:p="http://schemas.openxmlformats.org/presentationml/2006/main">
  <p:tag name="KSO_WM_BEAUTIFY_FLAG" val=""/>
</p:tagLst>
</file>

<file path=ppt/tags/tag712.xml><?xml version="1.0" encoding="utf-8"?>
<p:tagLst xmlns:p="http://schemas.openxmlformats.org/presentationml/2006/main">
  <p:tag name="KSO_WM_BEAUTIFY_FLAG" val=""/>
</p:tagLst>
</file>

<file path=ppt/tags/tag713.xml><?xml version="1.0" encoding="utf-8"?>
<p:tagLst xmlns:p="http://schemas.openxmlformats.org/presentationml/2006/main">
  <p:tag name="KSO_WM_BEAUTIFY_FLAG" val=""/>
</p:tagLst>
</file>

<file path=ppt/tags/tag714.xml><?xml version="1.0" encoding="utf-8"?>
<p:tagLst xmlns:p="http://schemas.openxmlformats.org/presentationml/2006/main">
  <p:tag name="KSO_WM_BEAUTIFY_FLAG" val=""/>
</p:tagLst>
</file>

<file path=ppt/tags/tag715.xml><?xml version="1.0" encoding="utf-8"?>
<p:tagLst xmlns:p="http://schemas.openxmlformats.org/presentationml/2006/main">
  <p:tag name="KSO_WM_BEAUTIFY_FLAG" val=""/>
</p:tagLst>
</file>

<file path=ppt/tags/tag716.xml><?xml version="1.0" encoding="utf-8"?>
<p:tagLst xmlns:p="http://schemas.openxmlformats.org/presentationml/2006/main">
  <p:tag name="KSO_WM_BEAUTIFY_FLAG" val=""/>
</p:tagLst>
</file>

<file path=ppt/tags/tag717.xml><?xml version="1.0" encoding="utf-8"?>
<p:tagLst xmlns:p="http://schemas.openxmlformats.org/presentationml/2006/main">
  <p:tag name="KSO_WM_BEAUTIFY_FLAG" val=""/>
</p:tagLst>
</file>

<file path=ppt/tags/tag718.xml><?xml version="1.0" encoding="utf-8"?>
<p:tagLst xmlns:p="http://schemas.openxmlformats.org/presentationml/2006/main">
  <p:tag name="KSO_WM_BEAUTIFY_FLAG" val=""/>
</p:tagLst>
</file>

<file path=ppt/tags/tag719.xml><?xml version="1.0" encoding="utf-8"?>
<p:tagLst xmlns:p="http://schemas.openxmlformats.org/presentationml/2006/main">
  <p:tag name="KSO_WM_BEAUTIFY_FLAG" val=""/>
</p:tagLst>
</file>

<file path=ppt/tags/tag720.xml><?xml version="1.0" encoding="utf-8"?>
<p:tagLst xmlns:p="http://schemas.openxmlformats.org/presentationml/2006/main">
  <p:tag name="KSO_WM_BEAUTIFY_FLAG" val=""/>
</p:tagLst>
</file>

<file path=ppt/tags/tag721.xml><?xml version="1.0" encoding="utf-8"?>
<p:tagLst xmlns:p="http://schemas.openxmlformats.org/presentationml/2006/main">
  <p:tag name="KSO_WM_BEAUTIFY_FLAG" val=""/>
</p:tagLst>
</file>

<file path=ppt/tags/tag722.xml><?xml version="1.0" encoding="utf-8"?>
<p:tagLst xmlns:p="http://schemas.openxmlformats.org/presentationml/2006/main">
  <p:tag name="KSO_WM_BEAUTIFY_FLAG" val=""/>
</p:tagLst>
</file>

<file path=ppt/tags/tag723.xml><?xml version="1.0" encoding="utf-8"?>
<p:tagLst xmlns:p="http://schemas.openxmlformats.org/presentationml/2006/main">
  <p:tag name="KSO_WM_BEAUTIFY_FLAG" val=""/>
</p:tagLst>
</file>

<file path=ppt/tags/tag724.xml><?xml version="1.0" encoding="utf-8"?>
<p:tagLst xmlns:p="http://schemas.openxmlformats.org/presentationml/2006/main">
  <p:tag name="KSO_WM_BEAUTIFY_FLAG" val=""/>
</p:tagLst>
</file>

<file path=ppt/tags/tag725.xml><?xml version="1.0" encoding="utf-8"?>
<p:tagLst xmlns:p="http://schemas.openxmlformats.org/presentationml/2006/main">
  <p:tag name="KSO_WM_BEAUTIFY_FLAG" val=""/>
</p:tagLst>
</file>

<file path=ppt/tags/tag726.xml><?xml version="1.0" encoding="utf-8"?>
<p:tagLst xmlns:p="http://schemas.openxmlformats.org/presentationml/2006/main">
  <p:tag name="KSO_WM_BEAUTIFY_FLAG" val=""/>
</p:tagLst>
</file>

<file path=ppt/tags/tag727.xml><?xml version="1.0" encoding="utf-8"?>
<p:tagLst xmlns:p="http://schemas.openxmlformats.org/presentationml/2006/main">
  <p:tag name="KSO_WM_BEAUTIFY_FLAG" val=""/>
</p:tagLst>
</file>

<file path=ppt/tags/tag728.xml><?xml version="1.0" encoding="utf-8"?>
<p:tagLst xmlns:p="http://schemas.openxmlformats.org/presentationml/2006/main">
  <p:tag name="KSO_WM_BEAUTIFY_FLAG" val=""/>
</p:tagLst>
</file>

<file path=ppt/tags/tag729.xml><?xml version="1.0" encoding="utf-8"?>
<p:tagLst xmlns:p="http://schemas.openxmlformats.org/presentationml/2006/main">
  <p:tag name="KSO_WM_UNIT_TABLE_BEAUTIFY" val="smartTable{ed9cb045-3be2-4e68-b035-5bcfe5672aa1}"/>
</p:tagLst>
</file>

<file path=ppt/tags/tag730.xml><?xml version="1.0" encoding="utf-8"?>
<p:tagLst xmlns:p="http://schemas.openxmlformats.org/presentationml/2006/main">
  <p:tag name="KSO_WM_BEAUTIFY_FLAG" val=""/>
</p:tagLst>
</file>

<file path=ppt/tags/tag731.xml><?xml version="1.0" encoding="utf-8"?>
<p:tagLst xmlns:p="http://schemas.openxmlformats.org/presentationml/2006/main">
  <p:tag name="KSO_WM_BEAUTIFY_FLAG" val=""/>
</p:tagLst>
</file>

<file path=ppt/tags/tag732.xml><?xml version="1.0" encoding="utf-8"?>
<p:tagLst xmlns:p="http://schemas.openxmlformats.org/presentationml/2006/main">
  <p:tag name="KSO_WM_BEAUTIFY_FLAG" val=""/>
</p:tagLst>
</file>

<file path=ppt/tags/tag733.xml><?xml version="1.0" encoding="utf-8"?>
<p:tagLst xmlns:p="http://schemas.openxmlformats.org/presentationml/2006/main">
  <p:tag name="KSO_WM_BEAUTIFY_FLAG" val=""/>
</p:tagLst>
</file>

<file path=ppt/tags/tag734.xml><?xml version="1.0" encoding="utf-8"?>
<p:tagLst xmlns:p="http://schemas.openxmlformats.org/presentationml/2006/main">
  <p:tag name="KSO_WM_BEAUTIFY_FLAG" val=""/>
</p:tagLst>
</file>

<file path=ppt/tags/tag735.xml><?xml version="1.0" encoding="utf-8"?>
<p:tagLst xmlns:p="http://schemas.openxmlformats.org/presentationml/2006/main">
  <p:tag name="KSO_WM_BEAUTIFY_FLAG" val=""/>
</p:tagLst>
</file>

<file path=ppt/tags/tag736.xml><?xml version="1.0" encoding="utf-8"?>
<p:tagLst xmlns:p="http://schemas.openxmlformats.org/presentationml/2006/main">
  <p:tag name="KSO_WM_BEAUTIFY_FLAG" val=""/>
</p:tagLst>
</file>

<file path=ppt/tags/tag737.xml><?xml version="1.0" encoding="utf-8"?>
<p:tagLst xmlns:p="http://schemas.openxmlformats.org/presentationml/2006/main">
  <p:tag name="KSO_WM_BEAUTIFY_FLAG" val=""/>
</p:tagLst>
</file>

<file path=ppt/tags/tag738.xml><?xml version="1.0" encoding="utf-8"?>
<p:tagLst xmlns:p="http://schemas.openxmlformats.org/presentationml/2006/main">
  <p:tag name="KSO_WM_BEAUTIFY_FLAG" val=""/>
</p:tagLst>
</file>

<file path=ppt/tags/tag739.xml><?xml version="1.0" encoding="utf-8"?>
<p:tagLst xmlns:p="http://schemas.openxmlformats.org/presentationml/2006/main">
  <p:tag name="KSO_WM_BEAUTIFY_FLAG" val=""/>
</p:tagLst>
</file>

<file path=ppt/tags/tag740.xml><?xml version="1.0" encoding="utf-8"?>
<p:tagLst xmlns:p="http://schemas.openxmlformats.org/presentationml/2006/main">
  <p:tag name="KSO_WM_BEAUTIFY_FLAG" val=""/>
</p:tagLst>
</file>

<file path=ppt/tags/tag741.xml><?xml version="1.0" encoding="utf-8"?>
<p:tagLst xmlns:p="http://schemas.openxmlformats.org/presentationml/2006/main">
  <p:tag name="KSO_WM_BEAUTIFY_FLAG" val=""/>
</p:tagLst>
</file>

<file path=ppt/tags/tag742.xml><?xml version="1.0" encoding="utf-8"?>
<p:tagLst xmlns:p="http://schemas.openxmlformats.org/presentationml/2006/main">
  <p:tag name="KSO_WM_BEAUTIFY_FLAG" val=""/>
</p:tagLst>
</file>

<file path=ppt/tags/tag743.xml><?xml version="1.0" encoding="utf-8"?>
<p:tagLst xmlns:p="http://schemas.openxmlformats.org/presentationml/2006/main">
  <p:tag name="KSO_WM_BEAUTIFY_FLAG" val=""/>
</p:tagLst>
</file>

<file path=ppt/tags/tag744.xml><?xml version="1.0" encoding="utf-8"?>
<p:tagLst xmlns:p="http://schemas.openxmlformats.org/presentationml/2006/main">
  <p:tag name="KSO_WM_BEAUTIFY_FLAG" val=""/>
</p:tagLst>
</file>

<file path=ppt/tags/tag745.xml><?xml version="1.0" encoding="utf-8"?>
<p:tagLst xmlns:p="http://schemas.openxmlformats.org/presentationml/2006/main">
  <p:tag name="KSO_WM_BEAUTIFY_FLAG" val=""/>
</p:tagLst>
</file>

<file path=ppt/tags/tag746.xml><?xml version="1.0" encoding="utf-8"?>
<p:tagLst xmlns:p="http://schemas.openxmlformats.org/presentationml/2006/main">
  <p:tag name="KSO_WM_BEAUTIFY_FLAG" val=""/>
</p:tagLst>
</file>

<file path=ppt/tags/tag747.xml><?xml version="1.0" encoding="utf-8"?>
<p:tagLst xmlns:p="http://schemas.openxmlformats.org/presentationml/2006/main">
  <p:tag name="KSO_WM_BEAUTIFY_FLAG" val=""/>
</p:tagLst>
</file>

<file path=ppt/tags/tag748.xml><?xml version="1.0" encoding="utf-8"?>
<p:tagLst xmlns:p="http://schemas.openxmlformats.org/presentationml/2006/main">
  <p:tag name="KSO_WM_BEAUTIFY_FLAG" val=""/>
</p:tagLst>
</file>

<file path=ppt/tags/tag749.xml><?xml version="1.0" encoding="utf-8"?>
<p:tagLst xmlns:p="http://schemas.openxmlformats.org/presentationml/2006/main">
  <p:tag name="KSO_WM_UNIT_TABLE_BEAUTIFY" val="smartTable{ed9cb045-3be2-4e68-b035-5bcfe5672aa1}"/>
</p:tagLst>
</file>

<file path=ppt/tags/tag750.xml><?xml version="1.0" encoding="utf-8"?>
<p:tagLst xmlns:p="http://schemas.openxmlformats.org/presentationml/2006/main">
  <p:tag name="KSO_WM_BEAUTIFY_FLAG" val=""/>
</p:tagLst>
</file>

<file path=ppt/tags/tag751.xml><?xml version="1.0" encoding="utf-8"?>
<p:tagLst xmlns:p="http://schemas.openxmlformats.org/presentationml/2006/main">
  <p:tag name="KSO_WM_BEAUTIFY_FLAG" val=""/>
</p:tagLst>
</file>

<file path=ppt/tags/tag752.xml><?xml version="1.0" encoding="utf-8"?>
<p:tagLst xmlns:p="http://schemas.openxmlformats.org/presentationml/2006/main">
  <p:tag name="KSO_WM_BEAUTIFY_FLAG" val=""/>
</p:tagLst>
</file>

<file path=ppt/tags/tag753.xml><?xml version="1.0" encoding="utf-8"?>
<p:tagLst xmlns:p="http://schemas.openxmlformats.org/presentationml/2006/main">
  <p:tag name="KSO_WM_BEAUTIFY_FLAG" val=""/>
</p:tagLst>
</file>

<file path=ppt/tags/tag754.xml><?xml version="1.0" encoding="utf-8"?>
<p:tagLst xmlns:p="http://schemas.openxmlformats.org/presentationml/2006/main">
  <p:tag name="KSO_WM_BEAUTIFY_FLAG" val=""/>
</p:tagLst>
</file>

<file path=ppt/tags/tag755.xml><?xml version="1.0" encoding="utf-8"?>
<p:tagLst xmlns:p="http://schemas.openxmlformats.org/presentationml/2006/main">
  <p:tag name="KSO_WM_BEAUTIFY_FLAG" val=""/>
</p:tagLst>
</file>

<file path=ppt/tags/tag756.xml><?xml version="1.0" encoding="utf-8"?>
<p:tagLst xmlns:p="http://schemas.openxmlformats.org/presentationml/2006/main">
  <p:tag name="KSO_WM_BEAUTIFY_FLAG" val=""/>
</p:tagLst>
</file>

<file path=ppt/tags/tag757.xml><?xml version="1.0" encoding="utf-8"?>
<p:tagLst xmlns:p="http://schemas.openxmlformats.org/presentationml/2006/main">
  <p:tag name="KSO_WM_BEAUTIFY_FLAG" val=""/>
</p:tagLst>
</file>

<file path=ppt/tags/tag758.xml><?xml version="1.0" encoding="utf-8"?>
<p:tagLst xmlns:p="http://schemas.openxmlformats.org/presentationml/2006/main">
  <p:tag name="KSO_WM_BEAUTIFY_FLAG" val=""/>
</p:tagLst>
</file>

<file path=ppt/tags/tag759.xml><?xml version="1.0" encoding="utf-8"?>
<p:tagLst xmlns:p="http://schemas.openxmlformats.org/presentationml/2006/main">
  <p:tag name="KSO_WM_BEAUTIFY_FLAG" val=""/>
</p:tagLst>
</file>

<file path=ppt/tags/tag760.xml><?xml version="1.0" encoding="utf-8"?>
<p:tagLst xmlns:p="http://schemas.openxmlformats.org/presentationml/2006/main">
  <p:tag name="KSO_WM_BEAUTIFY_FLAG" val=""/>
</p:tagLst>
</file>

<file path=ppt/tags/tag761.xml><?xml version="1.0" encoding="utf-8"?>
<p:tagLst xmlns:p="http://schemas.openxmlformats.org/presentationml/2006/main">
  <p:tag name="KSO_WM_BEAUTIFY_FLAG" val=""/>
</p:tagLst>
</file>

<file path=ppt/tags/tag762.xml><?xml version="1.0" encoding="utf-8"?>
<p:tagLst xmlns:p="http://schemas.openxmlformats.org/presentationml/2006/main">
  <p:tag name="KSO_WM_BEAUTIFY_FLAG" val=""/>
</p:tagLst>
</file>

<file path=ppt/tags/tag763.xml><?xml version="1.0" encoding="utf-8"?>
<p:tagLst xmlns:p="http://schemas.openxmlformats.org/presentationml/2006/main">
  <p:tag name="KSO_WM_BEAUTIFY_FLAG" val=""/>
</p:tagLst>
</file>

<file path=ppt/tags/tag764.xml><?xml version="1.0" encoding="utf-8"?>
<p:tagLst xmlns:p="http://schemas.openxmlformats.org/presentationml/2006/main">
  <p:tag name="KSO_WM_BEAUTIFY_FLAG" val=""/>
</p:tagLst>
</file>

<file path=ppt/tags/tag765.xml><?xml version="1.0" encoding="utf-8"?>
<p:tagLst xmlns:p="http://schemas.openxmlformats.org/presentationml/2006/main">
  <p:tag name="KSO_WM_BEAUTIFY_FLAG" val=""/>
</p:tagLst>
</file>

<file path=ppt/tags/tag766.xml><?xml version="1.0" encoding="utf-8"?>
<p:tagLst xmlns:p="http://schemas.openxmlformats.org/presentationml/2006/main">
  <p:tag name="KSO_WM_BEAUTIFY_FLAG" val=""/>
</p:tagLst>
</file>

<file path=ppt/tags/tag767.xml><?xml version="1.0" encoding="utf-8"?>
<p:tagLst xmlns:p="http://schemas.openxmlformats.org/presentationml/2006/main">
  <p:tag name="KSO_WM_BEAUTIFY_FLAG" val=""/>
</p:tagLst>
</file>

<file path=ppt/tags/tag768.xml><?xml version="1.0" encoding="utf-8"?>
<p:tagLst xmlns:p="http://schemas.openxmlformats.org/presentationml/2006/main">
  <p:tag name="KSO_WM_BEAUTIFY_FLAG" val=""/>
</p:tagLst>
</file>

<file path=ppt/tags/tag769.xml><?xml version="1.0" encoding="utf-8"?>
<p:tagLst xmlns:p="http://schemas.openxmlformats.org/presentationml/2006/main">
  <p:tag name="KSO_WM_UNIT_TABLE_BEAUTIFY" val="smartTable{ed9cb045-3be2-4e68-b035-5bcfe5672aa1}"/>
</p:tagLst>
</file>

<file path=ppt/tags/tag770.xml><?xml version="1.0" encoding="utf-8"?>
<p:tagLst xmlns:p="http://schemas.openxmlformats.org/presentationml/2006/main">
  <p:tag name="KSO_WM_BEAUTIFY_FLAG" val=""/>
</p:tagLst>
</file>

<file path=ppt/tags/tag771.xml><?xml version="1.0" encoding="utf-8"?>
<p:tagLst xmlns:p="http://schemas.openxmlformats.org/presentationml/2006/main">
  <p:tag name="KSO_WM_BEAUTIFY_FLAG" val=""/>
</p:tagLst>
</file>

<file path=ppt/tags/tag772.xml><?xml version="1.0" encoding="utf-8"?>
<p:tagLst xmlns:p="http://schemas.openxmlformats.org/presentationml/2006/main">
  <p:tag name="KSO_WM_BEAUTIFY_FLAG" val=""/>
</p:tagLst>
</file>

<file path=ppt/tags/tag773.xml><?xml version="1.0" encoding="utf-8"?>
<p:tagLst xmlns:p="http://schemas.openxmlformats.org/presentationml/2006/main">
  <p:tag name="KSO_WM_BEAUTIFY_FLAG" val=""/>
</p:tagLst>
</file>

<file path=ppt/tags/tag774.xml><?xml version="1.0" encoding="utf-8"?>
<p:tagLst xmlns:p="http://schemas.openxmlformats.org/presentationml/2006/main">
  <p:tag name="KSO_WM_BEAUTIFY_FLAG" val=""/>
</p:tagLst>
</file>

<file path=ppt/tags/tag775.xml><?xml version="1.0" encoding="utf-8"?>
<p:tagLst xmlns:p="http://schemas.openxmlformats.org/presentationml/2006/main">
  <p:tag name="KSO_WM_BEAUTIFY_FLAG" val=""/>
</p:tagLst>
</file>

<file path=ppt/tags/tag776.xml><?xml version="1.0" encoding="utf-8"?>
<p:tagLst xmlns:p="http://schemas.openxmlformats.org/presentationml/2006/main">
  <p:tag name="KSO_WM_BEAUTIFY_FLAG" val=""/>
</p:tagLst>
</file>

<file path=ppt/tags/tag777.xml><?xml version="1.0" encoding="utf-8"?>
<p:tagLst xmlns:p="http://schemas.openxmlformats.org/presentationml/2006/main">
  <p:tag name="KSO_WM_BEAUTIFY_FLAG" val=""/>
</p:tagLst>
</file>

<file path=ppt/tags/tag778.xml><?xml version="1.0" encoding="utf-8"?>
<p:tagLst xmlns:p="http://schemas.openxmlformats.org/presentationml/2006/main">
  <p:tag name="KSO_WM_BEAUTIFY_FLAG" val=""/>
</p:tagLst>
</file>

<file path=ppt/tags/tag779.xml><?xml version="1.0" encoding="utf-8"?>
<p:tagLst xmlns:p="http://schemas.openxmlformats.org/presentationml/2006/main">
  <p:tag name="KSO_WM_BEAUTIFY_FLAG" val=""/>
</p:tagLst>
</file>

<file path=ppt/tags/tag780.xml><?xml version="1.0" encoding="utf-8"?>
<p:tagLst xmlns:p="http://schemas.openxmlformats.org/presentationml/2006/main">
  <p:tag name="KSO_WM_BEAUTIFY_FLAG" val=""/>
</p:tagLst>
</file>

<file path=ppt/tags/tag781.xml><?xml version="1.0" encoding="utf-8"?>
<p:tagLst xmlns:p="http://schemas.openxmlformats.org/presentationml/2006/main">
  <p:tag name="KSO_WM_BEAUTIFY_FLAG" val=""/>
</p:tagLst>
</file>

<file path=ppt/tags/tag782.xml><?xml version="1.0" encoding="utf-8"?>
<p:tagLst xmlns:p="http://schemas.openxmlformats.org/presentationml/2006/main">
  <p:tag name="KSO_WM_BEAUTIFY_FLAG" val=""/>
</p:tagLst>
</file>

<file path=ppt/tags/tag783.xml><?xml version="1.0" encoding="utf-8"?>
<p:tagLst xmlns:p="http://schemas.openxmlformats.org/presentationml/2006/main">
  <p:tag name="KSO_WM_BEAUTIFY_FLAG" val=""/>
</p:tagLst>
</file>

<file path=ppt/tags/tag784.xml><?xml version="1.0" encoding="utf-8"?>
<p:tagLst xmlns:p="http://schemas.openxmlformats.org/presentationml/2006/main">
  <p:tag name="KSO_WM_BEAUTIFY_FLAG" val=""/>
</p:tagLst>
</file>

<file path=ppt/tags/tag785.xml><?xml version="1.0" encoding="utf-8"?>
<p:tagLst xmlns:p="http://schemas.openxmlformats.org/presentationml/2006/main">
  <p:tag name="KSO_WM_BEAUTIFY_FLAG" val=""/>
</p:tagLst>
</file>

<file path=ppt/tags/tag786.xml><?xml version="1.0" encoding="utf-8"?>
<p:tagLst xmlns:p="http://schemas.openxmlformats.org/presentationml/2006/main">
  <p:tag name="KSO_WM_BEAUTIFY_FLAG" val=""/>
</p:tagLst>
</file>

<file path=ppt/tags/tag787.xml><?xml version="1.0" encoding="utf-8"?>
<p:tagLst xmlns:p="http://schemas.openxmlformats.org/presentationml/2006/main">
  <p:tag name="KSO_WM_BEAUTIFY_FLAG" val=""/>
</p:tagLst>
</file>

<file path=ppt/tags/tag788.xml><?xml version="1.0" encoding="utf-8"?>
<p:tagLst xmlns:p="http://schemas.openxmlformats.org/presentationml/2006/main">
  <p:tag name="KSO_WM_BEAUTIFY_FLAG" val=""/>
</p:tagLst>
</file>

<file path=ppt/tags/tag789.xml><?xml version="1.0" encoding="utf-8"?>
<p:tagLst xmlns:p="http://schemas.openxmlformats.org/presentationml/2006/main">
  <p:tag name="KSO_WM_UNIT_TABLE_BEAUTIFY" val="smartTable{ed9cb045-3be2-4e68-b035-5bcfe5672aa1}"/>
</p:tagLst>
</file>

<file path=ppt/tags/tag790.xml><?xml version="1.0" encoding="utf-8"?>
<p:tagLst xmlns:p="http://schemas.openxmlformats.org/presentationml/2006/main">
  <p:tag name="KSO_WM_BEAUTIFY_FLAG" val=""/>
</p:tagLst>
</file>

<file path=ppt/tags/tag791.xml><?xml version="1.0" encoding="utf-8"?>
<p:tagLst xmlns:p="http://schemas.openxmlformats.org/presentationml/2006/main">
  <p:tag name="KSO_WM_BEAUTIFY_FLAG" val=""/>
</p:tagLst>
</file>

<file path=ppt/tags/tag792.xml><?xml version="1.0" encoding="utf-8"?>
<p:tagLst xmlns:p="http://schemas.openxmlformats.org/presentationml/2006/main">
  <p:tag name="KSO_WM_BEAUTIFY_FLAG" val=""/>
</p:tagLst>
</file>

<file path=ppt/tags/tag793.xml><?xml version="1.0" encoding="utf-8"?>
<p:tagLst xmlns:p="http://schemas.openxmlformats.org/presentationml/2006/main">
  <p:tag name="KSO_WM_BEAUTIFY_FLAG" val=""/>
</p:tagLst>
</file>

<file path=ppt/tags/tag794.xml><?xml version="1.0" encoding="utf-8"?>
<p:tagLst xmlns:p="http://schemas.openxmlformats.org/presentationml/2006/main">
  <p:tag name="KSO_WM_BEAUTIFY_FLAG" val=""/>
</p:tagLst>
</file>

<file path=ppt/tags/tag795.xml><?xml version="1.0" encoding="utf-8"?>
<p:tagLst xmlns:p="http://schemas.openxmlformats.org/presentationml/2006/main">
  <p:tag name="KSO_WM_BEAUTIFY_FLAG" val=""/>
</p:tagLst>
</file>

<file path=ppt/tags/tag796.xml><?xml version="1.0" encoding="utf-8"?>
<p:tagLst xmlns:p="http://schemas.openxmlformats.org/presentationml/2006/main">
  <p:tag name="KSO_WM_BEAUTIFY_FLAG" val=""/>
</p:tagLst>
</file>

<file path=ppt/tags/tag797.xml><?xml version="1.0" encoding="utf-8"?>
<p:tagLst xmlns:p="http://schemas.openxmlformats.org/presentationml/2006/main">
  <p:tag name="KSO_WM_BEAUTIFY_FLAG" val=""/>
</p:tagLst>
</file>

<file path=ppt/tags/tag798.xml><?xml version="1.0" encoding="utf-8"?>
<p:tagLst xmlns:p="http://schemas.openxmlformats.org/presentationml/2006/main">
  <p:tag name="KSO_WM_BEAUTIFY_FLAG" val=""/>
</p:tagLst>
</file>

<file path=ppt/tags/tag799.xml><?xml version="1.0" encoding="utf-8"?>
<p:tagLst xmlns:p="http://schemas.openxmlformats.org/presentationml/2006/main">
  <p:tag name="KSO_WM_BEAUTIFY_FLAG" val=""/>
</p:tagLst>
</file>

<file path=ppt/tags/tag800.xml><?xml version="1.0" encoding="utf-8"?>
<p:tagLst xmlns:p="http://schemas.openxmlformats.org/presentationml/2006/main">
  <p:tag name="KSO_WM_BEAUTIFY_FLAG" val=""/>
</p:tagLst>
</file>

<file path=ppt/tags/tag801.xml><?xml version="1.0" encoding="utf-8"?>
<p:tagLst xmlns:p="http://schemas.openxmlformats.org/presentationml/2006/main">
  <p:tag name="KSO_WM_BEAUTIFY_FLAG" val=""/>
</p:tagLst>
</file>

<file path=ppt/tags/tag802.xml><?xml version="1.0" encoding="utf-8"?>
<p:tagLst xmlns:p="http://schemas.openxmlformats.org/presentationml/2006/main">
  <p:tag name="KSO_WM_BEAUTIFY_FLAG" val=""/>
</p:tagLst>
</file>

<file path=ppt/tags/tag803.xml><?xml version="1.0" encoding="utf-8"?>
<p:tagLst xmlns:p="http://schemas.openxmlformats.org/presentationml/2006/main">
  <p:tag name="KSO_WM_BEAUTIFY_FLAG" val=""/>
</p:tagLst>
</file>

<file path=ppt/tags/tag804.xml><?xml version="1.0" encoding="utf-8"?>
<p:tagLst xmlns:p="http://schemas.openxmlformats.org/presentationml/2006/main">
  <p:tag name="KSO_WM_BEAUTIFY_FLAG" val=""/>
</p:tagLst>
</file>

<file path=ppt/tags/tag805.xml><?xml version="1.0" encoding="utf-8"?>
<p:tagLst xmlns:p="http://schemas.openxmlformats.org/presentationml/2006/main">
  <p:tag name="KSO_WM_BEAUTIFY_FLAG" val=""/>
</p:tagLst>
</file>

<file path=ppt/tags/tag806.xml><?xml version="1.0" encoding="utf-8"?>
<p:tagLst xmlns:p="http://schemas.openxmlformats.org/presentationml/2006/main">
  <p:tag name="KSO_WM_BEAUTIFY_FLAG" val=""/>
</p:tagLst>
</file>

<file path=ppt/tags/tag807.xml><?xml version="1.0" encoding="utf-8"?>
<p:tagLst xmlns:p="http://schemas.openxmlformats.org/presentationml/2006/main">
  <p:tag name="KSO_WM_BEAUTIFY_FLAG" val=""/>
</p:tagLst>
</file>

<file path=ppt/tags/tag808.xml><?xml version="1.0" encoding="utf-8"?>
<p:tagLst xmlns:p="http://schemas.openxmlformats.org/presentationml/2006/main">
  <p:tag name="KSO_WM_BEAUTIFY_FLAG" val=""/>
</p:tagLst>
</file>

<file path=ppt/tags/tag809.xml><?xml version="1.0" encoding="utf-8"?>
<p:tagLst xmlns:p="http://schemas.openxmlformats.org/presentationml/2006/main">
  <p:tag name="KSO_WM_UNIT_TABLE_BEAUTIFY" val="smartTable{ed9cb045-3be2-4e68-b035-5bcfe5672aa1}"/>
</p:tagLst>
</file>

<file path=ppt/tags/tag810.xml><?xml version="1.0" encoding="utf-8"?>
<p:tagLst xmlns:p="http://schemas.openxmlformats.org/presentationml/2006/main">
  <p:tag name="KSO_WM_BEAUTIFY_FLAG" val=""/>
</p:tagLst>
</file>

<file path=ppt/tags/tag811.xml><?xml version="1.0" encoding="utf-8"?>
<p:tagLst xmlns:p="http://schemas.openxmlformats.org/presentationml/2006/main">
  <p:tag name="KSO_WM_BEAUTIFY_FLAG" val=""/>
</p:tagLst>
</file>

<file path=ppt/tags/tag812.xml><?xml version="1.0" encoding="utf-8"?>
<p:tagLst xmlns:p="http://schemas.openxmlformats.org/presentationml/2006/main">
  <p:tag name="KSO_WM_BEAUTIFY_FLAG" val=""/>
</p:tagLst>
</file>

<file path=ppt/tags/tag813.xml><?xml version="1.0" encoding="utf-8"?>
<p:tagLst xmlns:p="http://schemas.openxmlformats.org/presentationml/2006/main">
  <p:tag name="KSO_WM_BEAUTIFY_FLAG" val=""/>
</p:tagLst>
</file>

<file path=ppt/tags/tag814.xml><?xml version="1.0" encoding="utf-8"?>
<p:tagLst xmlns:p="http://schemas.openxmlformats.org/presentationml/2006/main">
  <p:tag name="KSO_WM_BEAUTIFY_FLAG" val=""/>
</p:tagLst>
</file>

<file path=ppt/tags/tag815.xml><?xml version="1.0" encoding="utf-8"?>
<p:tagLst xmlns:p="http://schemas.openxmlformats.org/presentationml/2006/main">
  <p:tag name="KSO_WM_BEAUTIFY_FLAG" val=""/>
</p:tagLst>
</file>

<file path=ppt/tags/tag816.xml><?xml version="1.0" encoding="utf-8"?>
<p:tagLst xmlns:p="http://schemas.openxmlformats.org/presentationml/2006/main">
  <p:tag name="KSO_WM_BEAUTIFY_FLAG" val=""/>
</p:tagLst>
</file>

<file path=ppt/tags/tag817.xml><?xml version="1.0" encoding="utf-8"?>
<p:tagLst xmlns:p="http://schemas.openxmlformats.org/presentationml/2006/main">
  <p:tag name="KSO_WM_BEAUTIFY_FLAG" val=""/>
</p:tagLst>
</file>

<file path=ppt/tags/tag818.xml><?xml version="1.0" encoding="utf-8"?>
<p:tagLst xmlns:p="http://schemas.openxmlformats.org/presentationml/2006/main">
  <p:tag name="KSO_WM_BEAUTIFY_FLAG" val=""/>
</p:tagLst>
</file>

<file path=ppt/tags/tag819.xml><?xml version="1.0" encoding="utf-8"?>
<p:tagLst xmlns:p="http://schemas.openxmlformats.org/presentationml/2006/main">
  <p:tag name="KSO_WM_BEAUTIFY_FLAG" val=""/>
</p:tagLst>
</file>

<file path=ppt/tags/tag820.xml><?xml version="1.0" encoding="utf-8"?>
<p:tagLst xmlns:p="http://schemas.openxmlformats.org/presentationml/2006/main">
  <p:tag name="KSO_WM_BEAUTIFY_FLAG" val=""/>
</p:tagLst>
</file>

<file path=ppt/tags/tag821.xml><?xml version="1.0" encoding="utf-8"?>
<p:tagLst xmlns:p="http://schemas.openxmlformats.org/presentationml/2006/main">
  <p:tag name="KSO_WM_BEAUTIFY_FLAG" val=""/>
</p:tagLst>
</file>

<file path=ppt/tags/tag822.xml><?xml version="1.0" encoding="utf-8"?>
<p:tagLst xmlns:p="http://schemas.openxmlformats.org/presentationml/2006/main">
  <p:tag name="KSO_WM_BEAUTIFY_FLAG" val=""/>
</p:tagLst>
</file>

<file path=ppt/tags/tag823.xml><?xml version="1.0" encoding="utf-8"?>
<p:tagLst xmlns:p="http://schemas.openxmlformats.org/presentationml/2006/main">
  <p:tag name="KSO_WM_BEAUTIFY_FLAG" val=""/>
</p:tagLst>
</file>

<file path=ppt/tags/tag824.xml><?xml version="1.0" encoding="utf-8"?>
<p:tagLst xmlns:p="http://schemas.openxmlformats.org/presentationml/2006/main">
  <p:tag name="KSO_WM_BEAUTIFY_FLAG" val=""/>
</p:tagLst>
</file>

<file path=ppt/tags/tag825.xml><?xml version="1.0" encoding="utf-8"?>
<p:tagLst xmlns:p="http://schemas.openxmlformats.org/presentationml/2006/main">
  <p:tag name="KSO_WM_BEAUTIFY_FLAG" val=""/>
</p:tagLst>
</file>

<file path=ppt/tags/tag826.xml><?xml version="1.0" encoding="utf-8"?>
<p:tagLst xmlns:p="http://schemas.openxmlformats.org/presentationml/2006/main">
  <p:tag name="KSO_WM_BEAUTIFY_FLAG" val=""/>
</p:tagLst>
</file>

<file path=ppt/tags/tag827.xml><?xml version="1.0" encoding="utf-8"?>
<p:tagLst xmlns:p="http://schemas.openxmlformats.org/presentationml/2006/main">
  <p:tag name="KSO_WM_BEAUTIFY_FLAG" val=""/>
</p:tagLst>
</file>

<file path=ppt/tags/tag828.xml><?xml version="1.0" encoding="utf-8"?>
<p:tagLst xmlns:p="http://schemas.openxmlformats.org/presentationml/2006/main">
  <p:tag name="KSO_WM_BEAUTIFY_FLAG" val=""/>
</p:tagLst>
</file>

<file path=ppt/tags/tag829.xml><?xml version="1.0" encoding="utf-8"?>
<p:tagLst xmlns:p="http://schemas.openxmlformats.org/presentationml/2006/main">
  <p:tag name="KSO_WM_UNIT_TABLE_BEAUTIFY" val="smartTable{ed9cb045-3be2-4e68-b035-5bcfe5672aa1}"/>
</p:tagLst>
</file>

<file path=ppt/tags/tag830.xml><?xml version="1.0" encoding="utf-8"?>
<p:tagLst xmlns:p="http://schemas.openxmlformats.org/presentationml/2006/main">
  <p:tag name="KSO_WM_BEAUTIFY_FLAG" val=""/>
</p:tagLst>
</file>

<file path=ppt/tags/tag831.xml><?xml version="1.0" encoding="utf-8"?>
<p:tagLst xmlns:p="http://schemas.openxmlformats.org/presentationml/2006/main">
  <p:tag name="KSO_WM_BEAUTIFY_FLAG" val=""/>
</p:tagLst>
</file>

<file path=ppt/tags/tag832.xml><?xml version="1.0" encoding="utf-8"?>
<p:tagLst xmlns:p="http://schemas.openxmlformats.org/presentationml/2006/main">
  <p:tag name="KSO_WM_BEAUTIFY_FLAG" val=""/>
</p:tagLst>
</file>

<file path=ppt/tags/tag833.xml><?xml version="1.0" encoding="utf-8"?>
<p:tagLst xmlns:p="http://schemas.openxmlformats.org/presentationml/2006/main">
  <p:tag name="KSO_WM_BEAUTIFY_FLAG" val=""/>
</p:tagLst>
</file>

<file path=ppt/tags/tag834.xml><?xml version="1.0" encoding="utf-8"?>
<p:tagLst xmlns:p="http://schemas.openxmlformats.org/presentationml/2006/main">
  <p:tag name="KSO_WM_BEAUTIFY_FLAG" val=""/>
</p:tagLst>
</file>

<file path=ppt/tags/tag835.xml><?xml version="1.0" encoding="utf-8"?>
<p:tagLst xmlns:p="http://schemas.openxmlformats.org/presentationml/2006/main">
  <p:tag name="KSO_WM_BEAUTIFY_FLAG" val=""/>
</p:tagLst>
</file>

<file path=ppt/tags/tag836.xml><?xml version="1.0" encoding="utf-8"?>
<p:tagLst xmlns:p="http://schemas.openxmlformats.org/presentationml/2006/main">
  <p:tag name="KSO_WM_BEAUTIFY_FLAG" val=""/>
</p:tagLst>
</file>

<file path=ppt/tags/tag837.xml><?xml version="1.0" encoding="utf-8"?>
<p:tagLst xmlns:p="http://schemas.openxmlformats.org/presentationml/2006/main">
  <p:tag name="KSO_WM_BEAUTIFY_FLAG" val=""/>
</p:tagLst>
</file>

<file path=ppt/tags/tag838.xml><?xml version="1.0" encoding="utf-8"?>
<p:tagLst xmlns:p="http://schemas.openxmlformats.org/presentationml/2006/main">
  <p:tag name="KSO_WM_BEAUTIFY_FLAG" val=""/>
</p:tagLst>
</file>

<file path=ppt/tags/tag839.xml><?xml version="1.0" encoding="utf-8"?>
<p:tagLst xmlns:p="http://schemas.openxmlformats.org/presentationml/2006/main">
  <p:tag name="KSO_WM_BEAUTIFY_FLAG" val=""/>
</p:tagLst>
</file>

<file path=ppt/tags/tag840.xml><?xml version="1.0" encoding="utf-8"?>
<p:tagLst xmlns:p="http://schemas.openxmlformats.org/presentationml/2006/main">
  <p:tag name="KSO_WM_BEAUTIFY_FLAG" val=""/>
</p:tagLst>
</file>

<file path=ppt/tags/tag841.xml><?xml version="1.0" encoding="utf-8"?>
<p:tagLst xmlns:p="http://schemas.openxmlformats.org/presentationml/2006/main">
  <p:tag name="KSO_WM_BEAUTIFY_FLAG" val=""/>
</p:tagLst>
</file>

<file path=ppt/tags/tag842.xml><?xml version="1.0" encoding="utf-8"?>
<p:tagLst xmlns:p="http://schemas.openxmlformats.org/presentationml/2006/main">
  <p:tag name="KSO_WM_BEAUTIFY_FLAG" val=""/>
</p:tagLst>
</file>

<file path=ppt/tags/tag843.xml><?xml version="1.0" encoding="utf-8"?>
<p:tagLst xmlns:p="http://schemas.openxmlformats.org/presentationml/2006/main">
  <p:tag name="KSO_WM_BEAUTIFY_FLAG" val=""/>
</p:tagLst>
</file>

<file path=ppt/tags/tag844.xml><?xml version="1.0" encoding="utf-8"?>
<p:tagLst xmlns:p="http://schemas.openxmlformats.org/presentationml/2006/main">
  <p:tag name="KSO_WM_BEAUTIFY_FLAG" val=""/>
</p:tagLst>
</file>

<file path=ppt/tags/tag845.xml><?xml version="1.0" encoding="utf-8"?>
<p:tagLst xmlns:p="http://schemas.openxmlformats.org/presentationml/2006/main">
  <p:tag name="KSO_WM_BEAUTIFY_FLAG" val=""/>
</p:tagLst>
</file>

<file path=ppt/tags/tag846.xml><?xml version="1.0" encoding="utf-8"?>
<p:tagLst xmlns:p="http://schemas.openxmlformats.org/presentationml/2006/main">
  <p:tag name="KSO_WM_BEAUTIFY_FLAG" val=""/>
</p:tagLst>
</file>

<file path=ppt/tags/tag847.xml><?xml version="1.0" encoding="utf-8"?>
<p:tagLst xmlns:p="http://schemas.openxmlformats.org/presentationml/2006/main">
  <p:tag name="KSO_WM_BEAUTIFY_FLAG" val=""/>
</p:tagLst>
</file>

<file path=ppt/tags/tag848.xml><?xml version="1.0" encoding="utf-8"?>
<p:tagLst xmlns:p="http://schemas.openxmlformats.org/presentationml/2006/main">
  <p:tag name="KSO_WM_BEAUTIFY_FLAG" val=""/>
</p:tagLst>
</file>

<file path=ppt/tags/tag849.xml><?xml version="1.0" encoding="utf-8"?>
<p:tagLst xmlns:p="http://schemas.openxmlformats.org/presentationml/2006/main">
  <p:tag name="KSO_WM_UNIT_TABLE_BEAUTIFY" val="smartTable{ed9cb045-3be2-4e68-b035-5bcfe5672aa1}"/>
</p:tagLst>
</file>

<file path=ppt/tags/tag850.xml><?xml version="1.0" encoding="utf-8"?>
<p:tagLst xmlns:p="http://schemas.openxmlformats.org/presentationml/2006/main">
  <p:tag name="KSO_WM_BEAUTIFY_FLAG" val=""/>
</p:tagLst>
</file>

<file path=ppt/tags/tag851.xml><?xml version="1.0" encoding="utf-8"?>
<p:tagLst xmlns:p="http://schemas.openxmlformats.org/presentationml/2006/main">
  <p:tag name="KSO_WM_BEAUTIFY_FLAG" val=""/>
</p:tagLst>
</file>

<file path=ppt/tags/tag852.xml><?xml version="1.0" encoding="utf-8"?>
<p:tagLst xmlns:p="http://schemas.openxmlformats.org/presentationml/2006/main">
  <p:tag name="KSO_WM_BEAUTIFY_FLAG" val=""/>
</p:tagLst>
</file>

<file path=ppt/tags/tag853.xml><?xml version="1.0" encoding="utf-8"?>
<p:tagLst xmlns:p="http://schemas.openxmlformats.org/presentationml/2006/main">
  <p:tag name="KSO_WM_BEAUTIFY_FLAG" val=""/>
</p:tagLst>
</file>

<file path=ppt/tags/tag854.xml><?xml version="1.0" encoding="utf-8"?>
<p:tagLst xmlns:p="http://schemas.openxmlformats.org/presentationml/2006/main">
  <p:tag name="KSO_WM_BEAUTIFY_FLAG" val=""/>
</p:tagLst>
</file>

<file path=ppt/tags/tag855.xml><?xml version="1.0" encoding="utf-8"?>
<p:tagLst xmlns:p="http://schemas.openxmlformats.org/presentationml/2006/main">
  <p:tag name="KSO_WM_BEAUTIFY_FLAG" val=""/>
</p:tagLst>
</file>

<file path=ppt/tags/tag856.xml><?xml version="1.0" encoding="utf-8"?>
<p:tagLst xmlns:p="http://schemas.openxmlformats.org/presentationml/2006/main">
  <p:tag name="KSO_WM_BEAUTIFY_FLAG" val=""/>
</p:tagLst>
</file>

<file path=ppt/tags/tag857.xml><?xml version="1.0" encoding="utf-8"?>
<p:tagLst xmlns:p="http://schemas.openxmlformats.org/presentationml/2006/main">
  <p:tag name="KSO_WM_BEAUTIFY_FLAG" val=""/>
</p:tagLst>
</file>

<file path=ppt/tags/tag858.xml><?xml version="1.0" encoding="utf-8"?>
<p:tagLst xmlns:p="http://schemas.openxmlformats.org/presentationml/2006/main">
  <p:tag name="KSO_WM_BEAUTIFY_FLAG" val=""/>
</p:tagLst>
</file>

<file path=ppt/tags/tag859.xml><?xml version="1.0" encoding="utf-8"?>
<p:tagLst xmlns:p="http://schemas.openxmlformats.org/presentationml/2006/main">
  <p:tag name="KSO_WM_BEAUTIFY_FLAG" val=""/>
</p:tagLst>
</file>

<file path=ppt/tags/tag860.xml><?xml version="1.0" encoding="utf-8"?>
<p:tagLst xmlns:p="http://schemas.openxmlformats.org/presentationml/2006/main">
  <p:tag name="KSO_WM_BEAUTIFY_FLAG" val=""/>
</p:tagLst>
</file>

<file path=ppt/tags/tag861.xml><?xml version="1.0" encoding="utf-8"?>
<p:tagLst xmlns:p="http://schemas.openxmlformats.org/presentationml/2006/main">
  <p:tag name="KSO_WM_BEAUTIFY_FLAG" val=""/>
</p:tagLst>
</file>

<file path=ppt/tags/tag862.xml><?xml version="1.0" encoding="utf-8"?>
<p:tagLst xmlns:p="http://schemas.openxmlformats.org/presentationml/2006/main">
  <p:tag name="KSO_WM_BEAUTIFY_FLAG" val=""/>
</p:tagLst>
</file>

<file path=ppt/tags/tag863.xml><?xml version="1.0" encoding="utf-8"?>
<p:tagLst xmlns:p="http://schemas.openxmlformats.org/presentationml/2006/main">
  <p:tag name="KSO_WM_BEAUTIFY_FLAG" val=""/>
</p:tagLst>
</file>

<file path=ppt/tags/tag864.xml><?xml version="1.0" encoding="utf-8"?>
<p:tagLst xmlns:p="http://schemas.openxmlformats.org/presentationml/2006/main">
  <p:tag name="KSO_WM_BEAUTIFY_FLAG" val=""/>
</p:tagLst>
</file>

<file path=ppt/tags/tag865.xml><?xml version="1.0" encoding="utf-8"?>
<p:tagLst xmlns:p="http://schemas.openxmlformats.org/presentationml/2006/main">
  <p:tag name="KSO_WM_BEAUTIFY_FLAG" val=""/>
</p:tagLst>
</file>

<file path=ppt/tags/tag866.xml><?xml version="1.0" encoding="utf-8"?>
<p:tagLst xmlns:p="http://schemas.openxmlformats.org/presentationml/2006/main">
  <p:tag name="KSO_WM_BEAUTIFY_FLAG" val=""/>
</p:tagLst>
</file>

<file path=ppt/tags/tag867.xml><?xml version="1.0" encoding="utf-8"?>
<p:tagLst xmlns:p="http://schemas.openxmlformats.org/presentationml/2006/main">
  <p:tag name="KSO_WM_BEAUTIFY_FLAG" val=""/>
</p:tagLst>
</file>

<file path=ppt/tags/tag868.xml><?xml version="1.0" encoding="utf-8"?>
<p:tagLst xmlns:p="http://schemas.openxmlformats.org/presentationml/2006/main">
  <p:tag name="KSO_WM_BEAUTIFY_FLAG" val=""/>
</p:tagLst>
</file>

<file path=ppt/tags/tag869.xml><?xml version="1.0" encoding="utf-8"?>
<p:tagLst xmlns:p="http://schemas.openxmlformats.org/presentationml/2006/main">
  <p:tag name="KSO_WM_BEAUTIFY_FLAG" val=""/>
</p:tagLst>
</file>

<file path=ppt/tags/tag870.xml><?xml version="1.0" encoding="utf-8"?>
<p:tagLst xmlns:p="http://schemas.openxmlformats.org/presentationml/2006/main">
  <p:tag name="KSO_WM_BEAUTIFY_FLAG" val=""/>
</p:tagLst>
</file>

<file path=ppt/tags/tag871.xml><?xml version="1.0" encoding="utf-8"?>
<p:tagLst xmlns:p="http://schemas.openxmlformats.org/presentationml/2006/main">
  <p:tag name="KSO_WM_BEAUTIFY_FLAG" val=""/>
</p:tagLst>
</file>

<file path=ppt/tags/tag872.xml><?xml version="1.0" encoding="utf-8"?>
<p:tagLst xmlns:p="http://schemas.openxmlformats.org/presentationml/2006/main">
  <p:tag name="KSO_WM_BEAUTIFY_FLAG" val=""/>
</p:tagLst>
</file>

<file path=ppt/tags/tag873.xml><?xml version="1.0" encoding="utf-8"?>
<p:tagLst xmlns:p="http://schemas.openxmlformats.org/presentationml/2006/main">
  <p:tag name="KSO_WM_BEAUTIFY_FLAG" val=""/>
</p:tagLst>
</file>

<file path=ppt/tags/tag874.xml><?xml version="1.0" encoding="utf-8"?>
<p:tagLst xmlns:p="http://schemas.openxmlformats.org/presentationml/2006/main">
  <p:tag name="KSO_WM_BEAUTIFY_FLAG" val=""/>
</p:tagLst>
</file>

<file path=ppt/tags/tag875.xml><?xml version="1.0" encoding="utf-8"?>
<p:tagLst xmlns:p="http://schemas.openxmlformats.org/presentationml/2006/main">
  <p:tag name="KSO_WM_BEAUTIFY_FLAG" val=""/>
</p:tagLst>
</file>

<file path=ppt/tags/tag876.xml><?xml version="1.0" encoding="utf-8"?>
<p:tagLst xmlns:p="http://schemas.openxmlformats.org/presentationml/2006/main">
  <p:tag name="KSO_WM_BEAUTIFY_FLAG" val=""/>
</p:tagLst>
</file>

<file path=ppt/tags/tag877.xml><?xml version="1.0" encoding="utf-8"?>
<p:tagLst xmlns:p="http://schemas.openxmlformats.org/presentationml/2006/main">
  <p:tag name="KSO_WM_BEAUTIFY_FLAG" val=""/>
</p:tagLst>
</file>

<file path=ppt/tags/tag878.xml><?xml version="1.0" encoding="utf-8"?>
<p:tagLst xmlns:p="http://schemas.openxmlformats.org/presentationml/2006/main">
  <p:tag name="KSO_WM_BEAUTIFY_FLAG" val=""/>
</p:tagLst>
</file>

<file path=ppt/tags/tag879.xml><?xml version="1.0" encoding="utf-8"?>
<p:tagLst xmlns:p="http://schemas.openxmlformats.org/presentationml/2006/main">
  <p:tag name="KSO_WM_BEAUTIFY_FLAG" val=""/>
</p:tagLst>
</file>

<file path=ppt/tags/tag880.xml><?xml version="1.0" encoding="utf-8"?>
<p:tagLst xmlns:p="http://schemas.openxmlformats.org/presentationml/2006/main">
  <p:tag name="KSO_WM_BEAUTIFY_FLAG" val=""/>
</p:tagLst>
</file>

<file path=ppt/tags/tag881.xml><?xml version="1.0" encoding="utf-8"?>
<p:tagLst xmlns:p="http://schemas.openxmlformats.org/presentationml/2006/main">
  <p:tag name="KSO_WM_BEAUTIFY_FLAG" val=""/>
</p:tagLst>
</file>

<file path=ppt/tags/tag882.xml><?xml version="1.0" encoding="utf-8"?>
<p:tagLst xmlns:p="http://schemas.openxmlformats.org/presentationml/2006/main">
  <p:tag name="KSO_WM_BEAUTIFY_FLAG" val=""/>
</p:tagLst>
</file>

<file path=ppt/tags/tag883.xml><?xml version="1.0" encoding="utf-8"?>
<p:tagLst xmlns:p="http://schemas.openxmlformats.org/presentationml/2006/main">
  <p:tag name="KSO_WM_BEAUTIFY_FLAG" val=""/>
</p:tagLst>
</file>

<file path=ppt/tags/tag884.xml><?xml version="1.0" encoding="utf-8"?>
<p:tagLst xmlns:p="http://schemas.openxmlformats.org/presentationml/2006/main">
  <p:tag name="KSO_WM_BEAUTIFY_FLAG" val=""/>
</p:tagLst>
</file>

<file path=ppt/tags/tag885.xml><?xml version="1.0" encoding="utf-8"?>
<p:tagLst xmlns:p="http://schemas.openxmlformats.org/presentationml/2006/main">
  <p:tag name="KSO_WM_BEAUTIFY_FLAG" val=""/>
</p:tagLst>
</file>

<file path=ppt/tags/tag886.xml><?xml version="1.0" encoding="utf-8"?>
<p:tagLst xmlns:p="http://schemas.openxmlformats.org/presentationml/2006/main">
  <p:tag name="KSO_WM_BEAUTIFY_FLAG" val=""/>
</p:tagLst>
</file>

<file path=ppt/tags/tag887.xml><?xml version="1.0" encoding="utf-8"?>
<p:tagLst xmlns:p="http://schemas.openxmlformats.org/presentationml/2006/main">
  <p:tag name="KSO_WM_BEAUTIFY_FLAG" val=""/>
</p:tagLst>
</file>

<file path=ppt/tags/tag888.xml><?xml version="1.0" encoding="utf-8"?>
<p:tagLst xmlns:p="http://schemas.openxmlformats.org/presentationml/2006/main">
  <p:tag name="KSO_WM_BEAUTIFY_FLAG" val=""/>
</p:tagLst>
</file>

<file path=ppt/tags/tag889.xml><?xml version="1.0" encoding="utf-8"?>
<p:tagLst xmlns:p="http://schemas.openxmlformats.org/presentationml/2006/main">
  <p:tag name="KSO_WM_BEAUTIFY_FLAG" val=""/>
</p:tagLst>
</file>

<file path=ppt/tags/tag890.xml><?xml version="1.0" encoding="utf-8"?>
<p:tagLst xmlns:p="http://schemas.openxmlformats.org/presentationml/2006/main">
  <p:tag name="KSO_WM_BEAUTIFY_FLAG" val=""/>
</p:tagLst>
</file>

<file path=ppt/tags/tag891.xml><?xml version="1.0" encoding="utf-8"?>
<p:tagLst xmlns:p="http://schemas.openxmlformats.org/presentationml/2006/main">
  <p:tag name="KSO_WM_BEAUTIFY_FLAG" val=""/>
</p:tagLst>
</file>

<file path=ppt/tags/tag892.xml><?xml version="1.0" encoding="utf-8"?>
<p:tagLst xmlns:p="http://schemas.openxmlformats.org/presentationml/2006/main">
  <p:tag name="KSO_WM_BEAUTIFY_FLAG" val=""/>
</p:tagLst>
</file>

<file path=ppt/tags/tag893.xml><?xml version="1.0" encoding="utf-8"?>
<p:tagLst xmlns:p="http://schemas.openxmlformats.org/presentationml/2006/main">
  <p:tag name="KSO_WM_BEAUTIFY_FLAG" val=""/>
</p:tagLst>
</file>

<file path=ppt/tags/tag894.xml><?xml version="1.0" encoding="utf-8"?>
<p:tagLst xmlns:p="http://schemas.openxmlformats.org/presentationml/2006/main">
  <p:tag name="KSO_WM_BEAUTIFY_FLAG" val=""/>
</p:tagLst>
</file>

<file path=ppt/tags/tag895.xml><?xml version="1.0" encoding="utf-8"?>
<p:tagLst xmlns:p="http://schemas.openxmlformats.org/presentationml/2006/main">
  <p:tag name="KSO_WM_BEAUTIFY_FLAG" val=""/>
</p:tagLst>
</file>

<file path=ppt/tags/tag896.xml><?xml version="1.0" encoding="utf-8"?>
<p:tagLst xmlns:p="http://schemas.openxmlformats.org/presentationml/2006/main">
  <p:tag name="KSO_WM_BEAUTIFY_FLAG" val=""/>
</p:tagLst>
</file>

<file path=ppt/tags/tag897.xml><?xml version="1.0" encoding="utf-8"?>
<p:tagLst xmlns:p="http://schemas.openxmlformats.org/presentationml/2006/main">
  <p:tag name="KSO_WM_BEAUTIFY_FLAG" val=""/>
</p:tagLst>
</file>

<file path=ppt/tags/tag898.xml><?xml version="1.0" encoding="utf-8"?>
<p:tagLst xmlns:p="http://schemas.openxmlformats.org/presentationml/2006/main">
  <p:tag name="KSO_WM_BEAUTIFY_FLAG" val=""/>
</p:tagLst>
</file>

<file path=ppt/tags/tag899.xml><?xml version="1.0" encoding="utf-8"?>
<p:tagLst xmlns:p="http://schemas.openxmlformats.org/presentationml/2006/main">
  <p:tag name="KSO_WM_BEAUTIFY_FLAG" val=""/>
</p:tagLst>
</file>

<file path=ppt/tags/tag900.xml><?xml version="1.0" encoding="utf-8"?>
<p:tagLst xmlns:p="http://schemas.openxmlformats.org/presentationml/2006/main">
  <p:tag name="KSO_WM_BEAUTIFY_FLAG" val=""/>
</p:tagLst>
</file>

<file path=ppt/tags/tag901.xml><?xml version="1.0" encoding="utf-8"?>
<p:tagLst xmlns:p="http://schemas.openxmlformats.org/presentationml/2006/main">
  <p:tag name="KSO_WM_BEAUTIFY_FLAG" val=""/>
</p:tagLst>
</file>

<file path=ppt/tags/tag902.xml><?xml version="1.0" encoding="utf-8"?>
<p:tagLst xmlns:p="http://schemas.openxmlformats.org/presentationml/2006/main">
  <p:tag name="KSO_WM_BEAUTIFY_FLAG" val=""/>
</p:tagLst>
</file>

<file path=ppt/tags/tag903.xml><?xml version="1.0" encoding="utf-8"?>
<p:tagLst xmlns:p="http://schemas.openxmlformats.org/presentationml/2006/main">
  <p:tag name="KSO_WM_BEAUTIFY_FLAG" val=""/>
</p:tagLst>
</file>

<file path=ppt/tags/tag904.xml><?xml version="1.0" encoding="utf-8"?>
<p:tagLst xmlns:p="http://schemas.openxmlformats.org/presentationml/2006/main">
  <p:tag name="KSO_WM_BEAUTIFY_FLAG" val=""/>
</p:tagLst>
</file>

<file path=ppt/tags/tag905.xml><?xml version="1.0" encoding="utf-8"?>
<p:tagLst xmlns:p="http://schemas.openxmlformats.org/presentationml/2006/main">
  <p:tag name="KSO_WM_BEAUTIFY_FLAG" val=""/>
</p:tagLst>
</file>

<file path=ppt/tags/tag906.xml><?xml version="1.0" encoding="utf-8"?>
<p:tagLst xmlns:p="http://schemas.openxmlformats.org/presentationml/2006/main">
  <p:tag name="KSO_WM_BEAUTIFY_FLAG" val=""/>
</p:tagLst>
</file>

<file path=ppt/tags/tag907.xml><?xml version="1.0" encoding="utf-8"?>
<p:tagLst xmlns:p="http://schemas.openxmlformats.org/presentationml/2006/main">
  <p:tag name="KSO_WM_BEAUTIFY_FLAG" val=""/>
</p:tagLst>
</file>

<file path=ppt/tags/tag908.xml><?xml version="1.0" encoding="utf-8"?>
<p:tagLst xmlns:p="http://schemas.openxmlformats.org/presentationml/2006/main">
  <p:tag name="KSO_WM_BEAUTIFY_FLAG" val=""/>
</p:tagLst>
</file>

<file path=ppt/tags/tag909.xml><?xml version="1.0" encoding="utf-8"?>
<p:tagLst xmlns:p="http://schemas.openxmlformats.org/presentationml/2006/main">
  <p:tag name="KSO_WM_BEAUTIFY_FLAG" val=""/>
</p:tagLst>
</file>

<file path=ppt/tags/tag910.xml><?xml version="1.0" encoding="utf-8"?>
<p:tagLst xmlns:p="http://schemas.openxmlformats.org/presentationml/2006/main">
  <p:tag name="KSO_WM_BEAUTIFY_FLAG" val=""/>
</p:tagLst>
</file>

<file path=ppt/tags/tag911.xml><?xml version="1.0" encoding="utf-8"?>
<p:tagLst xmlns:p="http://schemas.openxmlformats.org/presentationml/2006/main">
  <p:tag name="KSO_WM_BEAUTIFY_FLAG" val=""/>
</p:tagLst>
</file>

<file path=ppt/tags/tag912.xml><?xml version="1.0" encoding="utf-8"?>
<p:tagLst xmlns:p="http://schemas.openxmlformats.org/presentationml/2006/main">
  <p:tag name="KSO_WM_BEAUTIFY_FLAG" val=""/>
</p:tagLst>
</file>

<file path=ppt/tags/tag913.xml><?xml version="1.0" encoding="utf-8"?>
<p:tagLst xmlns:p="http://schemas.openxmlformats.org/presentationml/2006/main">
  <p:tag name="KSO_WM_BEAUTIFY_FLAG" val=""/>
</p:tagLst>
</file>

<file path=ppt/tags/tag914.xml><?xml version="1.0" encoding="utf-8"?>
<p:tagLst xmlns:p="http://schemas.openxmlformats.org/presentationml/2006/main">
  <p:tag name="KSO_WM_BEAUTIFY_FLAG" val=""/>
</p:tagLst>
</file>

<file path=ppt/tags/tag915.xml><?xml version="1.0" encoding="utf-8"?>
<p:tagLst xmlns:p="http://schemas.openxmlformats.org/presentationml/2006/main">
  <p:tag name="KSO_WM_BEAUTIFY_FLAG" val=""/>
</p:tagLst>
</file>

<file path=ppt/tags/tag916.xml><?xml version="1.0" encoding="utf-8"?>
<p:tagLst xmlns:p="http://schemas.openxmlformats.org/presentationml/2006/main">
  <p:tag name="KSO_WM_BEAUTIFY_FLAG" val=""/>
</p:tagLst>
</file>

<file path=ppt/tags/tag917.xml><?xml version="1.0" encoding="utf-8"?>
<p:tagLst xmlns:p="http://schemas.openxmlformats.org/presentationml/2006/main">
  <p:tag name="KSO_WM_BEAUTIFY_FLAG" val=""/>
</p:tagLst>
</file>

<file path=ppt/tags/tag918.xml><?xml version="1.0" encoding="utf-8"?>
<p:tagLst xmlns:p="http://schemas.openxmlformats.org/presentationml/2006/main">
  <p:tag name="KSO_WM_BEAUTIFY_FLAG" val=""/>
</p:tagLst>
</file>

<file path=ppt/tags/tag919.xml><?xml version="1.0" encoding="utf-8"?>
<p:tagLst xmlns:p="http://schemas.openxmlformats.org/presentationml/2006/main">
  <p:tag name="KSO_WM_BEAUTIFY_FLAG" val=""/>
</p:tagLst>
</file>

<file path=ppt/tags/tag920.xml><?xml version="1.0" encoding="utf-8"?>
<p:tagLst xmlns:p="http://schemas.openxmlformats.org/presentationml/2006/main">
  <p:tag name="KSO_WM_BEAUTIFY_FLAG" val=""/>
</p:tagLst>
</file>

<file path=ppt/tags/tag921.xml><?xml version="1.0" encoding="utf-8"?>
<p:tagLst xmlns:p="http://schemas.openxmlformats.org/presentationml/2006/main">
  <p:tag name="KSO_WM_BEAUTIFY_FLAG" val=""/>
</p:tagLst>
</file>

<file path=ppt/tags/tag922.xml><?xml version="1.0" encoding="utf-8"?>
<p:tagLst xmlns:p="http://schemas.openxmlformats.org/presentationml/2006/main">
  <p:tag name="KSO_WM_BEAUTIFY_FLAG" val=""/>
</p:tagLst>
</file>

<file path=ppt/tags/tag923.xml><?xml version="1.0" encoding="utf-8"?>
<p:tagLst xmlns:p="http://schemas.openxmlformats.org/presentationml/2006/main">
  <p:tag name="KSO_WM_BEAUTIFY_FLAG" val=""/>
</p:tagLst>
</file>

<file path=ppt/tags/tag924.xml><?xml version="1.0" encoding="utf-8"?>
<p:tagLst xmlns:p="http://schemas.openxmlformats.org/presentationml/2006/main">
  <p:tag name="KSO_WM_BEAUTIFY_FLAG" val=""/>
</p:tagLst>
</file>

<file path=ppt/tags/tag925.xml><?xml version="1.0" encoding="utf-8"?>
<p:tagLst xmlns:p="http://schemas.openxmlformats.org/presentationml/2006/main">
  <p:tag name="KSO_WM_BEAUTIFY_FLAG" val=""/>
</p:tagLst>
</file>

<file path=ppt/tags/tag926.xml><?xml version="1.0" encoding="utf-8"?>
<p:tagLst xmlns:p="http://schemas.openxmlformats.org/presentationml/2006/main">
  <p:tag name="KSO_WM_BEAUTIFY_FLAG" val=""/>
</p:tagLst>
</file>

<file path=ppt/tags/tag927.xml><?xml version="1.0" encoding="utf-8"?>
<p:tagLst xmlns:p="http://schemas.openxmlformats.org/presentationml/2006/main">
  <p:tag name="KSO_WM_BEAUTIFY_FLAG" val=""/>
</p:tagLst>
</file>

<file path=ppt/tags/tag928.xml><?xml version="1.0" encoding="utf-8"?>
<p:tagLst xmlns:p="http://schemas.openxmlformats.org/presentationml/2006/main">
  <p:tag name="KSO_WM_BEAUTIFY_FLAG" val=""/>
</p:tagLst>
</file>

<file path=ppt/tags/tag929.xml><?xml version="1.0" encoding="utf-8"?>
<p:tagLst xmlns:p="http://schemas.openxmlformats.org/presentationml/2006/main">
  <p:tag name="KSO_WM_BEAUTIFY_FLAG" val=""/>
</p:tagLst>
</file>

<file path=ppt/tags/tag930.xml><?xml version="1.0" encoding="utf-8"?>
<p:tagLst xmlns:p="http://schemas.openxmlformats.org/presentationml/2006/main">
  <p:tag name="KSO_WM_BEAUTIFY_FLAG" val=""/>
</p:tagLst>
</file>

<file path=ppt/tags/tag931.xml><?xml version="1.0" encoding="utf-8"?>
<p:tagLst xmlns:p="http://schemas.openxmlformats.org/presentationml/2006/main">
  <p:tag name="KSO_WM_BEAUTIFY_FLAG" val=""/>
</p:tagLst>
</file>

<file path=ppt/tags/tag932.xml><?xml version="1.0" encoding="utf-8"?>
<p:tagLst xmlns:p="http://schemas.openxmlformats.org/presentationml/2006/main">
  <p:tag name="KSO_WM_BEAUTIFY_FLAG" val=""/>
</p:tagLst>
</file>

<file path=ppt/tags/tag933.xml><?xml version="1.0" encoding="utf-8"?>
<p:tagLst xmlns:p="http://schemas.openxmlformats.org/presentationml/2006/main">
  <p:tag name="KSO_WM_BEAUTIFY_FLAG" val=""/>
</p:tagLst>
</file>

<file path=ppt/tags/tag934.xml><?xml version="1.0" encoding="utf-8"?>
<p:tagLst xmlns:p="http://schemas.openxmlformats.org/presentationml/2006/main">
  <p:tag name="KSO_WM_BEAUTIFY_FLAG" val=""/>
</p:tagLst>
</file>

<file path=ppt/tags/tag935.xml><?xml version="1.0" encoding="utf-8"?>
<p:tagLst xmlns:p="http://schemas.openxmlformats.org/presentationml/2006/main">
  <p:tag name="KSO_WM_BEAUTIFY_FLAG" val=""/>
</p:tagLst>
</file>

<file path=ppt/tags/tag936.xml><?xml version="1.0" encoding="utf-8"?>
<p:tagLst xmlns:p="http://schemas.openxmlformats.org/presentationml/2006/main">
  <p:tag name="KSO_WM_BEAUTIFY_FLAG" val=""/>
</p:tagLst>
</file>

<file path=ppt/tags/tag937.xml><?xml version="1.0" encoding="utf-8"?>
<p:tagLst xmlns:p="http://schemas.openxmlformats.org/presentationml/2006/main">
  <p:tag name="KSO_WM_BEAUTIFY_FLAG" val=""/>
</p:tagLst>
</file>

<file path=ppt/tags/tag938.xml><?xml version="1.0" encoding="utf-8"?>
<p:tagLst xmlns:p="http://schemas.openxmlformats.org/presentationml/2006/main">
  <p:tag name="KSO_WM_BEAUTIFY_FLAG" val=""/>
</p:tagLst>
</file>

<file path=ppt/tags/tag939.xml><?xml version="1.0" encoding="utf-8"?>
<p:tagLst xmlns:p="http://schemas.openxmlformats.org/presentationml/2006/main">
  <p:tag name="KSO_WM_BEAUTIFY_FLAG" val=""/>
</p:tagLst>
</file>

<file path=ppt/tags/tag940.xml><?xml version="1.0" encoding="utf-8"?>
<p:tagLst xmlns:p="http://schemas.openxmlformats.org/presentationml/2006/main">
  <p:tag name="KSO_WM_BEAUTIFY_FLAG" val=""/>
</p:tagLst>
</file>

<file path=ppt/tags/tag941.xml><?xml version="1.0" encoding="utf-8"?>
<p:tagLst xmlns:p="http://schemas.openxmlformats.org/presentationml/2006/main">
  <p:tag name="KSO_WM_BEAUTIFY_FLAG" val=""/>
</p:tagLst>
</file>

<file path=ppt/tags/tag942.xml><?xml version="1.0" encoding="utf-8"?>
<p:tagLst xmlns:p="http://schemas.openxmlformats.org/presentationml/2006/main">
  <p:tag name="KSO_WM_BEAUTIFY_FLAG" val=""/>
</p:tagLst>
</file>

<file path=ppt/tags/tag943.xml><?xml version="1.0" encoding="utf-8"?>
<p:tagLst xmlns:p="http://schemas.openxmlformats.org/presentationml/2006/main">
  <p:tag name="KSO_WM_BEAUTIFY_FLAG" val=""/>
</p:tagLst>
</file>

<file path=ppt/tags/tag944.xml><?xml version="1.0" encoding="utf-8"?>
<p:tagLst xmlns:p="http://schemas.openxmlformats.org/presentationml/2006/main">
  <p:tag name="KSO_WM_BEAUTIFY_FLAG" val=""/>
</p:tagLst>
</file>

<file path=ppt/tags/tag945.xml><?xml version="1.0" encoding="utf-8"?>
<p:tagLst xmlns:p="http://schemas.openxmlformats.org/presentationml/2006/main">
  <p:tag name="KSO_WM_BEAUTIFY_FLAG" val=""/>
</p:tagLst>
</file>

<file path=ppt/tags/tag946.xml><?xml version="1.0" encoding="utf-8"?>
<p:tagLst xmlns:p="http://schemas.openxmlformats.org/presentationml/2006/main">
  <p:tag name="KSO_WM_BEAUTIFY_FLAG" val=""/>
</p:tagLst>
</file>

<file path=ppt/tags/tag947.xml><?xml version="1.0" encoding="utf-8"?>
<p:tagLst xmlns:p="http://schemas.openxmlformats.org/presentationml/2006/main">
  <p:tag name="KSO_WM_BEAUTIFY_FLAG" val=""/>
</p:tagLst>
</file>

<file path=ppt/tags/tag948.xml><?xml version="1.0" encoding="utf-8"?>
<p:tagLst xmlns:p="http://schemas.openxmlformats.org/presentationml/2006/main">
  <p:tag name="KSO_WM_BEAUTIFY_FLAG" val=""/>
</p:tagLst>
</file>

<file path=ppt/tags/tag949.xml><?xml version="1.0" encoding="utf-8"?>
<p:tagLst xmlns:p="http://schemas.openxmlformats.org/presentationml/2006/main">
  <p:tag name="KSO_WM_BEAUTIFY_FLAG" val=""/>
</p:tagLst>
</file>

<file path=ppt/tags/tag950.xml><?xml version="1.0" encoding="utf-8"?>
<p:tagLst xmlns:p="http://schemas.openxmlformats.org/presentationml/2006/main">
  <p:tag name="KSO_WM_BEAUTIFY_FLAG" val=""/>
</p:tagLst>
</file>

<file path=ppt/tags/tag951.xml><?xml version="1.0" encoding="utf-8"?>
<p:tagLst xmlns:p="http://schemas.openxmlformats.org/presentationml/2006/main">
  <p:tag name="KSO_WM_BEAUTIFY_FLAG" val=""/>
</p:tagLst>
</file>

<file path=ppt/tags/tag952.xml><?xml version="1.0" encoding="utf-8"?>
<p:tagLst xmlns:p="http://schemas.openxmlformats.org/presentationml/2006/main">
  <p:tag name="KSO_WM_BEAUTIFY_FLAG" val=""/>
</p:tagLst>
</file>

<file path=ppt/tags/tag953.xml><?xml version="1.0" encoding="utf-8"?>
<p:tagLst xmlns:p="http://schemas.openxmlformats.org/presentationml/2006/main">
  <p:tag name="KSO_WM_BEAUTIFY_FLAG" val=""/>
</p:tagLst>
</file>

<file path=ppt/tags/tag954.xml><?xml version="1.0" encoding="utf-8"?>
<p:tagLst xmlns:p="http://schemas.openxmlformats.org/presentationml/2006/main">
  <p:tag name="KSO_WM_BEAUTIFY_FLAG" val=""/>
</p:tagLst>
</file>

<file path=ppt/tags/tag955.xml><?xml version="1.0" encoding="utf-8"?>
<p:tagLst xmlns:p="http://schemas.openxmlformats.org/presentationml/2006/main">
  <p:tag name="KSO_WM_BEAUTIFY_FLAG" val=""/>
</p:tagLst>
</file>

<file path=ppt/tags/tag956.xml><?xml version="1.0" encoding="utf-8"?>
<p:tagLst xmlns:p="http://schemas.openxmlformats.org/presentationml/2006/main">
  <p:tag name="KSO_WM_BEAUTIFY_FLAG" val=""/>
</p:tagLst>
</file>

<file path=ppt/tags/tag957.xml><?xml version="1.0" encoding="utf-8"?>
<p:tagLst xmlns:p="http://schemas.openxmlformats.org/presentationml/2006/main">
  <p:tag name="KSO_WM_BEAUTIFY_FLAG" val=""/>
</p:tagLst>
</file>

<file path=ppt/tags/tag958.xml><?xml version="1.0" encoding="utf-8"?>
<p:tagLst xmlns:p="http://schemas.openxmlformats.org/presentationml/2006/main">
  <p:tag name="KSO_WM_BEAUTIFY_FLAG" val=""/>
</p:tagLst>
</file>

<file path=ppt/tags/tag959.xml><?xml version="1.0" encoding="utf-8"?>
<p:tagLst xmlns:p="http://schemas.openxmlformats.org/presentationml/2006/main">
  <p:tag name="KSO_WM_BEAUTIFY_FLAG" val=""/>
</p:tagLst>
</file>

<file path=ppt/tags/tag960.xml><?xml version="1.0" encoding="utf-8"?>
<p:tagLst xmlns:p="http://schemas.openxmlformats.org/presentationml/2006/main">
  <p:tag name="KSO_WM_BEAUTIFY_FLAG" val=""/>
</p:tagLst>
</file>

<file path=ppt/tags/tag961.xml><?xml version="1.0" encoding="utf-8"?>
<p:tagLst xmlns:p="http://schemas.openxmlformats.org/presentationml/2006/main">
  <p:tag name="KSO_WM_BEAUTIFY_FLAG" val=""/>
</p:tagLst>
</file>

<file path=ppt/tags/tag963.xml><?xml version="1.0" encoding="utf-8"?>
<p:tagLst xmlns:p="http://schemas.openxmlformats.org/presentationml/2006/main">
  <p:tag name="ISPRING_ULTRA_SCORM_COURSE_ID" val="31B9CC2C-05A0-4D2D-BB17-4BEB87713651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RESENTATION_TITLE" val="极简风工作总结汇报PPT模板"/>
  <p:tag name="ISPRING_PLAYERS_CUSTOMIZATION" val="UEsDBBQAAgAIAGa3CEk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ZrcISQh+CyMpAwAAhgwAACcAAAB1bml2ZXJzYWwvZmxhc2hfcHVibGlzaGluZ19zZXR0aW5ncy54bWzVV91u2jAUvucpLE+9LGk7unYooaoKaNVaQIVt7VVlYkOsOnYW21B6tafZg+1JdhwDBbXr0h+kTQgRn5/v/J+Y8Og2FWjCcs2VjPBudQcjJmNFuRxH+MugvX2IkTZEUiKUZBGWCqOjRiXM7FBwnfSZMSCqEcBIXc9MhBNjsnoQTKfTKtdZ7rhKWAP4uhqrNMhyppk0LA8yQWbwY2YZ03iOUAIAvqmSc7VGpYJQ6JHOFbWCIU7Bc8ldUES0BdEJDrzYkMQ341xZSU+UUDnKx8MIvzs8dp+FjIdq8pRJlxPdAKIjmzqhlDsviOjzO4YSxscJuHtQw2jKqUkivFdzKCAdPEQpsH3oxKGcKMiBNHP4lBlCiSH+6O0Zdmv0guBJdCZJyuMBcJCLP8LNwfWnq17r4uy08/l60O2eDU573olCJ1jHCYN1QyE4pGwes6WdkBhD4gT8Bp0REZqFwSppITZScs05d0ZDJSD3hRa0UTpktENStlKN/g2XbZDcxWgEgYhZhI9zTgRG3BDB46WytkNtuCmq3l6VRIAF7cnQeR/fm/fZiROSa7bq1oKjXc7jxjdlBUUzZZHgNwwZhSB+m8JTwtBqcdAoV2lBhfYxSAsOFiecTRk9KnI6B/yToSswkVrQhF7NBDPewnfL79CQjVQOuIxMoLOBzrXHrz4LOCNa34OShY9b/bPTZuv6tNNsXW65AAmdEBk/ExwKztLMbASfzJBUZqEH6YiJ1awoCuW04JWJrfryMmieWuHL/NbFWIHeYEk2Y+U5hfmrB6XNJmRSDKIbrgIaRpBDSTwmMGJYF1xaVhYwJhIpKWaIxLDWtBvrCVdWA8UPsIfWL/fQ6yMui9MYVhtYzCnLS0Hu7O69r+1/ODj8WK8Gv3783H5Sab7we4I4c37jnzy58pdr/+E2DAO3pR9f2ia3/+bO7l20vpbJa6d1OShV0la/FFy3jFT3cxmpC/+S6a28YEq5AEtp7IcM1pLgKTeMvmWLvaBNXvVu9z22mTbZYMyvGY3/JmR/Wl4T1+6FYfDoxdVxUi55ColwK3F5223s13bgpvkoq1IBtPX/Do3Kb1BLAwQUAAIACABmtwhJtfwJZLoCAABVCgAAIQAAAHVuaXZlcnNhbC9mbGFzaF9za2luX3NldHRpbmdzLnhtbJVWbW/iMAz+fr8Ccd/p7pWd1CExxkmTdrfpNu172po2Ik2qJGXHv784TdYEKPSwJhH7eWzHsc1StaV88WEySXPBhHwGrSkvFWq8bkKLm2nWai34LBdcA9czLmRN2HTx8af9pIlFXmKJHcixnA3JoQ8zt58xFBfj2xxliJCLuiF8/yBKMctIvi2laHlxMbVq34BklG8N8urHfLUeDMCo0vca6iin9TXKOEojQSnAlL6vUS6yGMmA+UhX9jOS04c6f/sD2o4qqi1t+QlliNaQEuIiXy9RhvHceI9fZY5ynqDhrzbQL59RBqGM7EHGzu++ogwyRNM2/9MjjRQlFjTmnH/Edw4TpDDjh1ldoVwk4IUw0MVXcOWxd70LQO5rOPcpjqsU7AnrerAQ8NEzBgstW0gTf+psqhJvj6028wGLDWHKAEJVD3oyST+RVnk3sa7H/YE3yovQl9P0kFfB2hpWXcKBu1jf41erW7srQqfvuiBDCTunDFLslT3yt6nrETJQ9shnRgt45Gx/nMGhqSP5R74l7jnP199YgRNzLJzVn7wVIz3g6KogVafwmFoUsFCYzgutAd8tTayuSyk5yinlZEdLoqngvxCX7e1lVJocGFyvne6sVFPN4FTD2RzNmg7LZc9xPzpr3JDdz0J/ue480WaL30yJ1iSvavOzpKYTxzNjYgozTU4zcE8aOMh7vhEBx8YeItVEbkG+CMHGhuFCgxrrXnTDNQRPk6AGaXK6yqlzcqr8vK0zkGvzahSUr3Ks7IAVLStm/vQrhTcoDhgD1o6qK+OPE/rel4HCNQEQmVe+a7tDZ6lbpimDHfjhDxT2ykN3S5Xp0qGGW+oH2Oiw5ZxmVE+6XdH3SrxDAv0J/KtJK3J8YBnR9ppkyt4smny/hvtcosXs1xk2X7jJ7Nn1UuTY2I8raJT47+Q/UEsDBBQAAgAIAGa3CEkqlg9n/gIAAJcLAAAmAAAAdW5pdmVyc2FsL2h0bWxfcHVibGlzaGluZ19zZXR0aW5ncy54bWzNlm9PGjEYwN/zKZouvpRT56YjdxgjGIlOiLBNX5lyLVxjr721PfB8tU+zD7ZPsqdXQIiOnUaWhRDo0z6/51/7tOHRfSrQhGnDlYzwbn0HIyZjRbkcR/jL4HT7ECNjiaREKMkiLBVGR81amOVDwU3SZ9bCUoMAI00jsxFOrM0aQTCdTuvcZNrNKpFb4Jt6rNIg08wwaZkOMkEK+LFFxgyeESoA4JsqOVNr1moIhZ70WdFcMMQpeC65C4qIM5sKHPhVQxLfjbXKJT1RQmmkx8MIvzs8dp/5Gk9q8ZRJlxLTBKET2wahlDsniOjzB4YSxscJeHuwj9GUU5tEeG/fUWB18JRSsn3kxFFOFKRA2hk+ZZZQYokfenuW3VszF3gRLSRJeTyAGeTCj3BrcHt202tfXXQuz28H3e7FoNPzTpQ6wSonDFYNheCQynXMFnZCYi2JE/AbdEZEGBYGy6L5spGSK865MRoqAakvtTAagaeiiPCx5kRgxC0RPF7MWqLHzJ5yATE43d36SFr8CPTxxgnRhi0bms8Yl8W4+U3lgqJC5UjwO4asQhBRnsK/hKHldKORVmkpFcRYZASnDE04mzJ6VGZpBvyToRswkeagCZsvE8x6C99z/oCGbKQ0cBmZwFYFOTeeX38ROCPGPELJ3Met/kWn1b7tXLba11suQEInRMYvhEMJWZrZjfBJgaSycz1IR0xyw8qiUE7LuSqx1V9fBsPTXPgyv3UxltAbLMlmrLykMH/1oLLZhEzKg+gOV4mGI8ihJJ4JEzEcdy5zVhUYE4mUFAUiMTQq4471hKvcgMQfYI82r/fQ6yMuy9EYbg6wqCnTlZA7u3vv9z98PDj81KgHv3783F6rNGvhPUGcOd/DT9Y28UUjf9oNw8D1zufbsNX5v+rCvav21yqZumxfDyoVqd2vhOtWWdU9r7Lqyl8bvaUro5IL0GbG/thAoxE85ZbRt9w0ryj8+vvXb4s3KvwGo1i7ff/fIPxo8dxaeV+FwbMPwBrIVx/TzdpvUEsDBBQAAgAIAGa3CElocVKRmgEAAB8GAAAfAAAAdW5pdmVyc2FsL2h0bWxfc2tpbl9zZXR0aW5ncy5qc42UTW/CMAyG7/wKlF0nxD5hu6HBpEkcJo3btEMoplSkSZWkHR3iv68OX03qjsUX8vLkdewq3na61WIR6z53t+6327/7e6cBalbncO3rokVPUWdGJAuYJSmIRAILkOJ49CTvzgRlzKQznZcfaGtqfkzhP0suTB3PCAtNaIY6XBDgN6FtqMM/J7FTq2tfU63R89xaJXuRkhak7UmlU+4YdvXqVr3EAFYF6AvokkfgmQ7caiPPjg8DjDoXqTTjspyqWPXmPFrHWuVy0ZZ/VWagq0++3gP9p8HLxLMTibFvFtIw8WSI0U5mGoyBQ97HCQYJCz4HUfPtu/UH6hk3CwroIjGJPdKjG4w6nfEYGl0ajjB8TFZejW4OMJqchY3dE3e3GB4heAm6YTW+x/BAleXZPz5gplWMHWmgzZ6fUKH4IpHxIXUfg+Twsmjb1r1zoe76Y+Y9IRU8oRX1/NK22RGChgCtN5aOeU2Qd0rZCUqURA5FaNS0Kug5YsM5gvvPLuPW8miVVuOhGo5VG7heg54pJarbf126Z5irs/sFUEsDBBQAAgAIAGa3CEk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Ga3CEmzv7NQbQAAAHIAAAAcAAAAdW5pdmVyc2FsL2xvY2FsX3NldHRpbmdzLnhtbA3MPQ6DMAxA4Z1TWJ7K0L+NgcDGWFUqPYAVLITk2CixqnJ7sr3h0+vHfxL4cS6bacDn7YHAGm3ZdA34nadrh1CcdCEx5YBqCOPQ9GKR5MPuFRbYhQ7OM6cazi9KVb4zF1Ynr2e4RNuPFu9DcwJ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ZrcISYyYS/o+CAAAjyAAACkAAAB1bml2ZXJzYWwvc2tpbl9jdXN0b21pemF0aW9uX3NldHRpbmdzLnhtbLVa627iShL+v0/RYnWks9IqXMwtK4aVL01iDTEc7CQzu1qhBneCFdvNsRtmOOLHPs0+2D7JVrftYBMgdmYWT6JxddVX1XXrCxnEL16ob2LOAu8Pwj0W2pRzL3yOh39CaLBkPoumEY0pj+sHyqMXuuybGT4xQQNqzEnoksjVxWg8bKCR/KB+T+0bfXhra+0W6rVxC/eRgTs6jF0rxrWiw5jRauqD+hFEghvRJQ35adRBvTD6VsAMYxpxM3Tp96FS5M4PFWdwExHXA7542G2LZ59p3Rtt8aB2s9Pr4H1LVRSli/SO0TQa+17vuqc2EW60Ow1lr/VbSktBzU6ned3dN3utjgJvo+suoLTxdRe1e+12y9i3cAukkapqRkvf95TrZlMFbbh/re9HI63XaKBms6m0jX2nq4y0BgJuBTBUpS8cqBiKpnT3qqY2+woa6SNt1N5jA3f1Duq3cLfR2Lc1TWk0Ds49zC7vrgO19HQyd74DeDIEJ0dFbtVPJNdguYkiYHZosPYJpygkAf1UkzkZcpmx6NclW+/+UksTVCZzxp7ZVaQmRCALsOEJrEFdjmRs0q58YeTpyHM/1RYbzll4tWQhB6irkEUB8WvDPye5k86sjCTb0qiK3BNZ0oO6nvyUFUt1QT7Dc0loyYI1CXdj9syuFmT58hyxTeiWMnO1W9PI98IX4G5c93R8UZHvxdzkNCjYh/viKS+2hnjGVJjXxeIpJemTBfUzjQ35qSB3UPm+R45Et17scSmqNsVzSXRNnmkxAH1VPJdlQtBSjFpPPO8LcfqdA7siyr91kd0nOxoVlSTt8qIUW2/WVfNpHbFn4eyi3PuBfpXzGXSf8FlY2BBPKSExQaGwVJRSt8n5G0eM6etxLxkEoAWCm28uKUlCTrW5PrmbqtbX+XhyM5lr5k1tqCdViURZ/trq9r83O13oXKlcSST7Th2Pi1hIgnUa5bAsZzYZzwEQj+cW/uLUhuJ3ZdHJvTM2LVwbpv+pDDCd4YfaUPwuI3o/m2HLmdtj08Bz055bE0f6ZYwdbNSGX9kGrciWIs7Q1qPfEF9RBO3ZiyiKfc+VA6Jle+GGltBnTO5U05rPsO3MTN0xJ1ZtaLMo2v1VIpMNX0HyrEiMXC8mC5+6Ui2kiBxf51co+MdXHnCygHjhVRntM/XRtG7mzmQytufYMjJKbYhDFxkREZqqA81UG88AIyKwjn9MfC6zTyIg1fcrg9yaN7dj+HGEIbfe88qHH/4Ba6YYQjKlYQlBSBw8g6yz7cfJzBA+BIWIoDWJ428scgtJkw9dCWzT0ieQmrqTw3cETIYNgffCJaQOXfISeHfYttUbPNcmXyDHoTYnFYUmn6EkP1cU+optqCFslxCz1AfzRhUVIcowK5CsBpdE5Lu/Q2S5BDnhza3HNjFQhIehTGQ1xleVNdn4t3sIpKmOz1R7AgzOlm/P3paCKZELy1wJXdCGdGyI7Prt3vzHfKSaY2zMId2MyePckV1SKA3IDoWMI+JuSbikaEGXZAOVsIMx13PlmIi8NOH3jfcHIjztP7+krcsy8JdfPmBSoeGdsAz2y6AMtilr/p524bZ0Bh80ROT6WSvKOODDJtg6ttSZOfk5IYq9YOMnXfpnBOrVuKrBeteOH/dX+bD9H4yxkxasmdDRNI9VEsKwEoslBxZPv5KgaY1AXXpYhIYvTqiVAKxJimEx9AMwD+C5giEP4NFqEI9Ys00HNluPdCFOHyWEZa0mUTsdb3FG9Ckc0F9LdUGfGOyXfEq2yUYG1i4Z/jJRzm2VCkuLYzpjMNwCzOckqQDV9wJxhioHe3+HM1ckq0FhPo9s47uyun3vRa4I4OdNQN/uw54iFkiqT+Isr5NF6e8/aEgyxVmid1ptA/FaoKVjlavPH4qYjdWZfjvXVUvH4kQh6tkvLwfVIXwyduz5WNUEApRJQPhyBavwkzjnlcdKTgQGHqmAl07epiRarv777/+UhzmyJ6GilPq3qjhQ/KJr4le8f1qM0/hfJXAcVSuKypeSgumBKhMtf75yTEjQn3JkIcmyFLBAXHGVUg0lkIZRdRxVv72DKrFlUbBNBHvBiiB36uwzND65168N70j0Ao3TYcyvCiQ9L3KTV7bhcMTdcN8LaUXxH16JxOQdczpXDUOe/aFGfW/5kiy/Lhxg0ms+5LPnKnj6rWpBdz6CpK7Hq2PKxS3rWtASkvdDQ9ieXOteCYcLFZ9AD+eF+5mQR8yfiputt1e5wCAu4iCNhzwSR/rsLc8Rr9i3NHbDJ+LHwJYnHbNOwYap2CymkEXaMfdM1I6bx00px4wPzId1QU+mk4Mu0o+ldF2TN795Ba+0N5bDMSsdypl+IB7zW/Q7f8OfIx7z22JNmcC57q1Nx0N50ew6TiNRnl4mdsBDQ9mlUp7srcgjLBiLa9k4N5GUUOQMmEuHcm10vICm5SxoeYPrZywehK/blzshs9jJacfia4fCwCF965fzd8A97tPzyS3nASWYd7V8P1UBKc+pEki+Pjh2RkJFfLemn2pwECHLlej0cQ2lGJ9qwp3JNzTn5NZZPxPtLCcprbksGsh+Ltt5JZWh6OLVVLGk2C8LDepv/DSoX4rQIIU9H8BwEyxohCEHPOhyaYSKxDz7KrsKe5A70iO5M6N5AL4C7BDOSFkl5AiFxJLbqqxakpf8OOwtuefTLc1aVY6Qc87l+Q9iqI7Lya3yMX3i+fROKZWrIO11h1ws9sAc/ayUPJHllRyNVCw6ThaxnP2JbpUtPgcbTyxHWZsW6Z7v0IwfRb1+QhXwnvP+oJ5fZqFHvfmW9ZgGooB39m8O/gdQSwMEFAACAAgAZrcISSqKN+aHEQAA8GEAABcAAAB1bml2ZXJzYWwvdW5pdmVyc2FsLnBuZ+3d+VeS2f8AcEszJ2eizcwsbZq0xQXUGjMXWmzSkXKd1FLR1GwzNTMUWVKnsUUldcpdmlzaJW3S3MAlJdSgCZXSlAqFEJUQkR0+9J2az4x+5g/4nvNwDni49znPva/73NUf3lzyOrDvm0WrF2lpaX3j7ubqo6WlA9PS0o7T09WkqHZb7tP8mRfvs2+3VhV1DVfzRSdq1/5dWlrVOH1F2ALN969i3QLjtbQWt396zyPH3I7Q0gq74O66yy8xZGIIfuVBpJIsUOajtJzPH9AGteV+tHya9SNk04+uznrL59ssmXgGKf/ouv5F2jL9+Xt0Lnl5KrRTkJWBFJlobZNiSH7uQT2fdujRUcI2JuOX/fUcWml9FaOnNIlP6yE+LlBIpume9vxm8TC7BDFcL5Gyi2Jk3K9XhZ6fp/v3j7c/rF6lLDvkti2bizvMgrpI3qYZS7uuuNw01P4a0qL194/7Nl7REYoneuamWEV1wM2Vtv/MhrTsTNbucxsjP6BB1U3KsPt3YCb7MiNmlXcjPeWEWd0Y72xQIk4fQZss+Gf2+ZRI7b4fTyuVfKwhDFY1p7rnU8Df+FnUV1ha5ZlFjWTMzv8QuRPivcTAVXd2Rr7REliTd2LZnPvNay1n/PwsogdtN0tz1fghxHvpT3Nv9RBCuZezjNMzt+yWNte9fkuNZpfR0lbuv9R355D97Batn6e/3MB7b8ScOunnNm3ZHEfNmG0P0bWE+bkaZM++XpOMNLBZ0AsgAASAABAAAkAACAABIAAEgAAQAAJAAAgAASAABIAAEAACQAAIAAEgAASAABAAAkAACAABIAAEgAAQAAJAAAgAASAABIAAEAACQAAIAAEgAASAABAAAkAACAABIAAEgAAQAAJAAAgAASAABIAAEAACQAAIAAEgAASAABAA4v8RIkXaNvKI5jIo+R/RAs+nqO1ju8MS0+bG0dM9bb8uP+BVwCqb2WEBW3rOh77PbDNeMCeioJ750YNHD85OhcT+e/v+W/I12ObIOXV9dh5MmWc+v2zn3RezylirKTr1Umib1uwq+QucYS7SkdznHuDm35OmKBvtcU5Tz9gpC0221+NFZ/q6/cFRzU1rx/IY3qP/LNDaHqJEzayA5gXLbfs4jSJhHUkZPe0Q06wSbWVxGSrMLUkiWVUMDclHSd6lF5mqJeSNhm7WjU3IJN7oTFa7qck/YynCtflE+SRFVaH+dtdNF84DRjTlnDO1Hu1CYgedgFSzRfAdeGk7K3TqTTyt5CdLo/TDYARy+0kT9QXDkFe9tG04ebupKlZIdeSjJuLgaFHfczBGcOUKnuYiH7/LecwWC7d3Y5c0CTqN4SVKPlYtH6RikGBRYiP10eSpN0yoWkobNAE3M4J/qHovDkAGmqCn/3geSeD8VlqFLDi6t3Zc/sJROE3N//L0c1JkHtO+ykWXtnmHcuNKk9gFHTQzXtz1Ulq9S9PkzN30ZXEQB8bqn8Din0jVjI3ViKEERsfG7pOl4mbxsPwx+d4rH1IIvphBi8EIiwzVjWxpUnG7WuveI4KXT5SqmY/mv1cz6g9KViG8QY3yyUZEZxWyAVmMHEA2xYFHb65/qgcWqfMmTxVlC2rWTiUHzdT08g4R9gS6XG8OB9PvP1uMPRxQw333V4Wpr3cqR4dYOCgmPLz14hoPxNkqm4iJ7mAE6hoz57vF5ifhL3xRTWZOlHbe8h7ZyBMVYj/kTiSl1jP/pDdEuSHhvlZOXgdrUpzO0PuWpTgR7J1drkrW+UXw8HJ4gr+IaVDfWZL51taE4JTR4b3gIvf9iDFT0tn/wbb0XF42GotDru28ya3JqwjhvJMGtI7suH6cfCg7ST7An+iud7D/3K+2m2mLmq08BfG99zAF16mKu1iSLwqTwPDgPJx5l0opZX6VhOK2DbR442NppJHwQbPA/CCmqSWrO6hS7BX2myrZpGbLhgzRvguEpXu3pMLwmMTbXjbwKxlmf1TZU4N/mFE6j4ktbnmAuy9u8QAzBxBbBk34n2oSkL12akfyAC/58Ll+auGXDm7nxRx8vwJaDe3s/n26NjaDKewt5QzwOTVnD4piWyNoobaLEdGQO6RWPBZ7RbqgbyM3vOMhe8qJGoaFnGpsXApjC0JXw2oXXK9Pj8aRVmw4Z2QEphNJ5IG8SO6o49PBhOblziOR07+nNzs7QDnkz2Ph1rEbRCeWOZaZIyW/9kDEBpvmMbnMW8StUVzLfqcgSH1laM1Esm+G/t2rPiBDjyoxqMBX37wxQ8+cp349tY0/7UQVEUscYjjPP98Q8bJlv8r81uDNpy8DmdyrcSUkrJJO8eBUT8e2jqxOdUdvplbx432qy4mGXYUxeg1nC0xKlWF+8IN2mX50fpgPyUXJwFUy2yOQVJGZHx0rPYYC5coeC5RenSz4jDPM2u7MB371TGQ1hKJITI4P+WsaPG6cOPGYMYDanBUja1CCA+FYpSjtJmWtvnnRa9zx4w3jYekr7oQ37TksNHPIU8Y/EF1KWpArIIz0qk/Lb6XjBDUIbGkC1cCmU1xWgHH368hpyFt06LsTmedtlZUE+q07HLvM9QY7Kj3tQJvoQritbduBqWQYicsrzBvtTaWYqj6mP8C29MnTg/kLG4pmZPiZhdGTZOXnKRetm6UkbDWZSuLa4M9RXtlg+b6o4XTVycJUSop+ruznxAbXV7pnGXmHMsAdd9I9sdbOpAr7+SC4OusJtYE4UoHJ2mlLJazvSAyw2tdJ8NQUe3EzS1CJsH//g/P93V2R6vnPX+ad6uu+rjJhFRH7u5vZkfWWA2tObEniBPJ7hzHyiSunGya4OrkiIqjZ3pN///NC9jbomzVTnnoM+JvnWNWYP0k2Fk6XPUmSfTSEo+KEvb6e0RiVEM+cEfBqOb6kGYWQBkddaJWohbgkXlJf+xg2F1fGi8ubtEBjRBKRZk7Yjh4Q2PbzvEkhBHoVo84khOMPwpeGK5HOTJlItiaUQecnr2SNOo/IC/TMF+rmml01mQQZ6bocVmYRhwUYGfcWPLOH3f1IFtP6dPDXus1/BdK11YxVi5mvtFnH2XABRJXsmibLT2Dg7Jko4T1mMoPVC1/cz9/mMlmivpLDJ6lVHblZq7KbrD1ijCnCQjx561u/p7dNWYxOeOLp5BKe1A9211S0A8eoe++uXMWpFnqpxeeDecLHBBqRSXOFLIWttBh5aVySLtc+SWmJ5D+zTiZvyn/4OKK73Sjs8/p3J6VuGMm7EWCrSj2NWgY9uITuOb4PUoBZBo9jaSY+otVZGP7oILkdq+TBwSbYhuHbHF/olsL7mfPo5MPI5FecpCwcgycy9iRZ5AfNKMj0Xl7wHxE6ZUmrVnMcm9PQIZNS+q+ZFcICaJCmPke2brbF8UHVe1IpAb/2qBGDwojMbX+F/a1LuSfxj6u9kFUtu43bVbcgVyaCqgS4ugfW1zXXB8NYbh25Mm/4+xrPDQFTJJqwWLWAc9FVrpMrayY7ZO3tqh19Vp3q/jpgh2mr67pL2eW3nTB8aHntECm07Wex/l9jLGHVq416Pfijlk5jy8Uyh91uVusrW8tduKZMRLhqe/idmuj9zpk64ddsiWqK3iIhmB4oR1qVCAY4dnAkg3cIfLikVaKyEDVYod2pKDPb9d7OE2erbZXKLAPYmPhT4Rv0zDUrN/R7kmIUDN4Jw/YT+tpfts9IVFc/nNgJCSPdQxPs5X9WJ4iQgk5tqQ2tsTqbEROww+U30+oyk7rdu9HqHG5eXgaccAyidAjGZbzwUTsS19wiRkQyGeGUQRcawjKykxdM4FRdoCgSHjBOypIPkFZEMfLe6JnDMazOzW1JrQOih2jrRKfny0oFHy9/e0GkkvOZTjOvwos2lia+r8WDoIqP7EamcrKDpbeRIV8cO7EW2URvMGwd+X2yfTBd/mWHVHTibfY+k9eO32fgAjn6uVLSQTt1TvFSEDsulOtxZkxchLHrFYxuF2LdzaVrErkhuZxtzril9p3iYCO4jx0839JZfdkqPNhWrbJiHccZwLo6X0oD8i0tYS6yD2XPxSS1cv/e7NQGHofuCUULtoueiLZyW5NRWLcE21g3SAGxzITeGUwj0AuQwc2gsC9bKeLpt9f8Q+pzQs+8tl8zpJlSO/Ne9qivFW9jPjnb4PdaFLnF49sjE26hE8LXM2YOopP0C89qwZT6cSmj5qhr+fFNher4HvIi88jv0EWC/fCoeRX9G0AukrcV1RGrvcfieMdfpoklqvO8iNAJR7Y3h9x2SpV1CCI4R+dOdPK6HP9cJeRGiZrdH+iyuUf31WD1j1TJqnP3rc9peoXTzYxId2cVqqJmhvWBt8hcJM/ALk48DCnAuh9QIhZky8YyZDUVAmevMWkGI1kFnr/2u/xfL6GHS3Vy3SFJrEx7a2Ivu0azkUgfiqc5F2meEaKIpJyIwZS+NlKw7Un1kpcWUAR+V3PaIKeke/p4DmJatPiMYnn4YGnVsM3h/HFxa/tv4g/cks8V/bo4LcVTs2U98lU26usd6DeyDeqaWG9TUwarR21WtEiLZdzaLxxcCeok7MeSLn/FYnDUT0/LdlgOecoUnTwbKE72snjpnrG4sXeNIcwdBNmVP5CSabxX1S1jWpQs0o2FAmXuYyVY6Uce4Z6qdQ6CFGiG5NEqkbMH27vcWuyJldE7aDK1MB06/WJPEV4xsvEIpaAjZ+mTpzmjob/THPPQaZR82UQheJG5i5djb9mtqIufu17M2wd1wwOO+ePLDQ6MHr9+Ct/VnVQCJvMIJKK/5Z1HTeGaXRHo2IQTV7MNbpREZVfuKl/0CuXgQ/oeXVwoRskHmSthOrnGjX6BSHLj9EceMhmOdHBSsLGxI1lDNp8b52ttcPO0T+OxmhF1g4s19BqTU88pHXS8rmf+iA8/w28WY6Kda3jdp9gWuTFo3mHNmWB9/riksoshWhzPBemBxPNWfNmSv+hu0Uyaw1sKLaXEKly35zvxHaxBFBPcYcQ5FmYr1fGEcKXOASh3KlfTS4j80DzV+Y8fQ0zX1ceIv2w9TDGSd7uYtAgmzoPfS7cqIPmCGSUSNBMtHkrrN1tp/oj0DfNTj9Y0rkWuVGwjMHPgrD2kk8tamLuHyO0fQFSJki2V8969czl25MtgkRnd5odVz4R3xWObzJgclewBWgpPnnhsIX3T0haxbP8YfuHwzH44HCMdJdx0V6qjmdOPVUlhmi6d9Mvy1hFJaznxXOyEYx3alP+C4Bkka+9ol6NjR6lDDn/W2Z7ckoByauCTq/2lZz2OEqbEO/o4Cdfwhk81z0dVKVm1kMSOwasVHCgcBbo8jTdQURHER1IRAWuVX/xODJF2w1Vnwkn8Zz9duGGqeLtwIeN1uOe3vIlGDK4Cuk7zvFAvWNZDZp9buVx3zEI7S1DPvuNEk5Wu9YjywcVvAfNtQrIaWBV2biYmC3PjreJPWtBxmOmy5+0gaNOOwl5WP31D+mRcczxfs1f85eMqrFufsOkywXM8cWNIFP/KlyUoNyVcbTZsM3/nlBMDRU2uwtMIDunhCrMTa2DUpYFnYj8Fy68k5lE+9WmPMsp/p6yS4T8Sg5WtXX8/KHKO3VDdnAginXhfc+zhTPxwvAKFibZ06ITf7GwtH96UJbLvOLl4PboYrZqpn++GhubKfH6WMaV5HxTjUdBGiW0WMj/gPehyvCKtrbvH6r/HPn9tzrR0vJCGpdOSGkmqS/LmVPcp42IhizjVZVG0zxR91lf95uN0lPKQ83gx3B7cCF03+8j/KnonpEBJb3uYmN4654Cr6eFHNrfPSbbTZNgvilkx5ywOAZmrZQzSmsv2X+vO/fEAj/8L1i9nqs+tG970b8H6RR2G8O1L/se9W1rydO9eezOg4Kdfu8RX8Rx32s25IsowsxwTpJlzBJo+ts/dZ/mcf3DceJBy4jsW2b+1HPNOs+Dw2UIaNCYZ8mNhYdfs3yeAavftvnsJhlWYFhB7mn9T60K1NC/3vQdcq3aHpv4HUEsDBBQAAgAIAGa3CEmV7pF+SwAAAGsAAAAbAAAAdW5pdmVyc2FsL3VuaXZlcnNhbC5wbmcueG1ss7GvyM1RKEstKs7Mz7NVMtQzULK34+WyKShKLctMLVeoAIoBBSFASaESyDVCcMszU0oygEIG5mYIwYzUzPSMElslCwNzuKA+0EwAUEsBAgAAFAACAAgAZrcISQ5qJE5iBAAABREAAB0AAAAAAAAAAQAAAAAAAAAAAHVuaXZlcnNhbC9jb21tb25fbWVzc2FnZXMubG5nUEsBAgAAFAACAAgAZrcISQh+CyMpAwAAhgwAACcAAAAAAAAAAQAAAAAAnQQAAHVuaXZlcnNhbC9mbGFzaF9wdWJsaXNoaW5nX3NldHRpbmdzLnhtbFBLAQIAABQAAgAIAGa3CEm1/AlkugIAAFUKAAAhAAAAAAAAAAEAAAAAAAsIAAB1bml2ZXJzYWwvZmxhc2hfc2tpbl9zZXR0aW5ncy54bWxQSwECAAAUAAIACABmtwhJKpYPZ/4CAACXCwAAJgAAAAAAAAABAAAAAAAECwAAdW5pdmVyc2FsL2h0bWxfcHVibGlzaGluZ19zZXR0aW5ncy54bWxQSwECAAAUAAIACABmtwhJaHFSkZoBAAAfBgAAHwAAAAAAAAABAAAAAABGDgAAdW5pdmVyc2FsL2h0bWxfc2tpbl9zZXR0aW5ncy5qc1BLAQIAABQAAgAIAGa3CEk9PC/RwQAAAOUBAAAaAAAAAAAAAAEAAAAAAB0QAAB1bml2ZXJzYWwvaTE4bl9wcmVzZXRzLnhtbFBLAQIAABQAAgAIAGa3CEmzv7NQbQAAAHIAAAAcAAAAAAAAAAEAAAAAABYRAAB1bml2ZXJzYWwvbG9jYWxfc2V0dGluZ3MueG1sUEsBAgAAFAACAAgARJRXRyO0Tvv7AgAAsAgAABQAAAAAAAAAAQAAAAAAvREAAHVuaXZlcnNhbC9wbGF5ZXIueG1sUEsBAgAAFAACAAgAZrcISYyYS/o+CAAAjyAAACkAAAAAAAAAAQAAAAAA6hQAAHVuaXZlcnNhbC9za2luX2N1c3RvbWl6YXRpb25fc2V0dGluZ3MueG1sUEsBAgAAFAACAAgAZrcISSqKN+aHEQAA8GEAABcAAAAAAAAAAAAAAAAAbx0AAHVuaXZlcnNhbC91bml2ZXJzYWwucG5nUEsBAgAAFAACAAgAZrcISZXukX5LAAAAawAAABsAAAAAAAAAAQAAAAAAKy8AAHVuaXZlcnNhbC91bml2ZXJzYWwucG5nLnhtbFBLBQYAAAAACwALAEkDAACvLw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KSO_WPP_MARK_KEY" val="82b27f68-ec01-4ea8-8fef-1dfbfed1bf12"/>
  <p:tag name="COMMONDATA" val="eyJoZGlkIjoiOTFhYTMwZDk2ZmZmODc0ODIwNjJjNzAyMmM1NGI2ODYifQ=="/>
  <p:tag name="commondata" val="eyJoZGlkIjoiMzEwNTM5NzYwMDRjMzkwZTVkZjY2ODkwMGIxNGU0OTUifQ=="/>
</p:tagLst>
</file>

<file path=ppt/theme/theme1.xml><?xml version="1.0" encoding="utf-8"?>
<a:theme xmlns:a="http://schemas.openxmlformats.org/drawingml/2006/main" name="Nordri Tools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F49100"/>
      </a:accent6>
      <a:hlink>
        <a:srgbClr val="F491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23">
    <a:dk1>
      <a:srgbClr val="000000"/>
    </a:dk1>
    <a:lt1>
      <a:srgbClr val="FFFFFF"/>
    </a:lt1>
    <a:dk2>
      <a:srgbClr val="1F1F1F"/>
    </a:dk2>
    <a:lt2>
      <a:srgbClr val="C1D7EB"/>
    </a:lt2>
    <a:accent1>
      <a:srgbClr val="82C8FE"/>
    </a:accent1>
    <a:accent2>
      <a:srgbClr val="5EB0F6"/>
    </a:accent2>
    <a:accent3>
      <a:srgbClr val="2181F7"/>
    </a:accent3>
    <a:accent4>
      <a:srgbClr val="0E59CA"/>
    </a:accent4>
    <a:accent5>
      <a:srgbClr val="033890"/>
    </a:accent5>
    <a:accent6>
      <a:srgbClr val="032962"/>
    </a:accent6>
    <a:hlink>
      <a:srgbClr val="866054"/>
    </a:hlink>
    <a:folHlink>
      <a:srgbClr val="422F28"/>
    </a:folHlink>
  </a:clrScheme>
  <a:fontScheme name="Office Classic 2">
    <a:maj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2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3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ppt/theme/themeOverride3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F49100"/>
    </a:accent6>
    <a:hlink>
      <a:srgbClr val="F49100"/>
    </a:hlink>
    <a:folHlink>
      <a:srgbClr val="85DFD0"/>
    </a:folHlink>
  </a:clrScheme>
</a:themeOverride>
</file>

<file path=customXml/item1.xml><?xml version="1.0" encoding="utf-8"?>
<s:customData xmlns="http://www.wps.cn/officeDocument/2013/wpsCustomData" xmlns:s="http://www.wps.cn/officeDocument/2013/wpsCustomData">
  <extobjs>
    <extobj name="ECB019B1-382A-4266-B25C-5B523AA43C14-1">
      <extobjdata type="ECB019B1-382A-4266-B25C-5B523AA43C14" data="ewoJIkZpbGVJZCIgOiAiMjYzMjM4Njk3NDg2IiwKCSJHcm91cElkIiA6ICI2MDM1MzgzODEiLAoJIkltYWdlIiA6ICJpVkJPUncwS0dnb0FBQUFOU1VoRVVnQUFCc3NBQUFPV0NBWUFBQUNwdHF6RUFBQUFBWE5TUjBJQXJzNGM2UUFBSUFCSlJFRlVlSnpzM1h0NDNHV1ovL0hQL1oxSjJ0S1dBaTBIb1NoeUVDeHRaaEFQcUtnZ0FpNktJRWhza2hidzFIYW1WSEIxVjkyZmgreXFxM2lDM2RJa3pZSWliU1lsNktLcklxeXluaFZXdTAzUzBsSU9pbkp1QzBWNlRHYm1lLy8rYU5NbU05OUpadEswb2UzN2RWM3g2anlIKzdtL2sybTlycmw1bmtjQ0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nSmNvRyswRUFPd2ZNdW1hZDhwajJ4U0VHM0o1WHovMnVlN25hdTlRdnB5NWR5MDRlY3hGQ3gvcDJkczVBZ0FBQUFBQUFBQlFLWXBsQjVsbDgycW1oNEg5U3o3WE8zOTI2NXFuaHh1bmJYN3lFb1grMmFJTzkxc2FXcnFiOXlqSlFiU25rNTkzMTJ0TS9oTzUzVjNYMHZuWTNscnJRSGZidkpxalpyZDByemZKaHhyNzdhdFBHRnM5N3JBWHpWUzFxOUhkM2V4NWVmN0NodWFWeTB2TmJVOGw1cm4wR1RPcnJXdnEvTjBJcFk5UjhKMzVwMDIrYXRHRHo0MTJIZ0FBQUFBQUFBQXdraWlXSFVTV0xxaVphbm43dmNtbXV2czZ1YTVzYU9tNlp6aXhNcW1hRDh1Qy95anVDYjlVMzlUOW1UM050ZVM2NmNRYXlVN2IzZUlQdXBScGFPcjZ3dDVhc3h4dHFSbUhCeDZiTk56NXh4elQrY1M1amNwbDVyeHFpc2NQdVdZa2Nnb0NhNjI3YWNWVFVYMlpPVE5PVXp5MlJ2SWVsNTZTN0hHNW5qRDVmZlhOWFFzTHh5OU4xWndWV1BEN2lGQzVpYm5ZcEl0YmwyK05YQ2VWL0FlWnZpcEo3c3FhNmJyNnBzNm1TcDhsazBwKzFjMlByWFRlM2xLbDdMemFwdFdiUnp1UHZlSE82NUtIOVdUREU5MTFvaXM0VWZKVEpYdTFTNjgyYVVKY3ZZZlhOcTNlM0o2dWVaOTdNSFhFRXdqOHAvV0x1aDRZOGJnQUFBQUFBQUFBVUVKOHRCUFluM1hNT1hOU0xwYi93V2puTVlENTNmVk5YVjhwYkw3enV1UmgyM3I4SnpLYktrbG1kcFRrUDhta2tsOTUyZEdkbnp1M1VibDluMnhsMmxJelRoeFlLSk1rTzgxY0wyOUwxM3hJQ3E3ZlY3bDRiUE9Kc3hZKzh1S3VMQ3o0ZjI3NitIRGpQZk5NOHBWUzUyUFNtQ2ttZlg1RWtzeG1meVFwc2xpbVdIRCtqai9ZR0pOZUtlbVZNc2xkTDBZTk43TTNsbGlsczFTaHJDMmQrQmRKdTNZZjd0eVZ0aWlUVGlZMzVXTHo1N1l1ejViN0tDNS9qOGxPTFhmODNwYkw1YTZUVkxKWTFwWk8zR3l5RCszRGxNcmdQZlZOWFdPL00vKzB5WEVmVXlmcGNITTdRdklwa282VjZWaVhIYnV0VjRkS1FiOTUxdTkvcFd4WTlXWko5N2dIMThqMHRoRlBNL1NQU0tKWUJnQUFBQUFBQUdDZm9WaTJCM0xhVkNVN1pPUy9MTjRUYmtYSEVuWmNNYTE2VzQrK0w3UHBBenJNVE5Lbm4xcVhmUE9TT1Qweis0NWx6S1FUOXcyNWpPdkl5RzJKYmxkbjBvbDNsSldxMjZhRzVzN3p5eG03STkzZ3ZWSHRnZmtkZWRtclRKcGNicXc5ZFVoc1FqRDBxSmN5Sy9FN3N2K0piSFo3WStRK1ZQZW8zV2JLcEtiWHVOdW5TdXhkL2NqRVdQNlVqZytkZm5udExRODhYMWE2R0RHV3I0NVpZRHQyRDlxdS85SEFQdzBXd040cWFWZzdVZ0VBQUFBQUFBRGdwV2cvLzhJZjViamlqdFZaTi85VnFYNlQzaHFMVjYvSXBNN1lXZml6Tnd6MVkyWW5SZ2V6NDhxWkw5a2JUSHBkWlU5aWx4YzF1VDkvOUZGZDBRVWVSRm84NTh3cU41MVQxT0h1bHQvNjg2ZzVabnB6Vkx1N1I5NUJWdCs4cXR2ZEwzUDM3WkZKbU03SmpZbi92dU9hbWxlV256bEd3cFV0M2V2azJqRDhDUDdTK2c4RUFBQUFBQUFBQUdBUFVTdzdDSmprRFUxZG4zTnBsdVE5SlVZZExRdHYvOEVIVDUyNGI3TXJUOGU4eEhGeVA2dXczVTEzdm5TUGtQUWVsMitKK0Frcml1SyswZVczRFBZajk3SjNhRTIwL0RrbUhWcTBqbWxGZmV0RFJVV1VaWE9tbnlRcDhyNndxakFYV1N5VHBGa3RYVDhLQW4rM3V5S1BhWlRzVmJtOC9VdTVlV01FbVI0ZS9sUzlydU5qVThlTlpEb0FBQUFBQUFBQU1KbzRodkVnMHREVTJiWjBYdkt4d1BSOW1hWU03UFhOZ2V6aVM3NjFkbE1tblJ5ZEJBZVJEYnpPRkJTZkVoZnFqbEZJcHp6dTF6UTBkOTljMk55V1N2eFJwalBMRFdPbXArcWJ1ajQ4MkpoTUt2bGFTVWVVRlRDbVN5UFhjWXM4V3MrRFdLbWRSRS9WdHE3KzYyQkwxUzNxdmplVFRsem9zaDhYRnVoY2ZtL3Z0cjk5cEt5Y1M4amE5aW5qUENoUkFONXpPYSsrU2FhcjlsYjgwZU9QU3lYdm9Tc2MrNnpjMXJpMHh1UnJYT0VhUFhGb3Z2QmZFRWx5K1JiSnZsNWVXRC9SekdaWGtEUUFBQUFBQUFBQTdCVVV5dzR5czFvNmY3c2tWWE4yb09BZWsxNnhvOVY3RlBvbE0xdTYvaUJKb1lkRGZva2VLSGlQVEo4dWJIZnBWdmR3Y1dHN1diQnM5M3FWTXc5bUZWMm81UDc4c2NkMDNTdEpEVTFkTjBtNmFiQVliYW5FbzFISFI3cjhsb1loaWxHanlxMTZTZnIwazRjWVZWMVdLTW5hM1MrUkZkY2RQY2pmSFRVbkRQVDJFbmRabGR4VjFsOTlVOWR2MnVkT1A4K0QyRDB5TzJKbklyODROQjkvejhXM1BoWjlUR09ad2kzYnQ5VHVZWXpCdEtVVE9TdnZKcSt5dVB6bmt2NDBZZ0VyV3p6Yjc5WGp2dVAxQnBQV3U3VE81Sk5sZGtiaHRKY2QxVFUxYXZkbUpsVmNWRGRwYzMxVFoyTTU2YlNsWnJ4RGlsRXNBd0FBQUFBQUFERHFLSmJ0Z2ZyV2h6WjgrK29UaG5VY1dUQis3UGdxSHh0NWIxQ1F0K1Mybm8xcmh4TzN0M3B5ZnFneHM1dTcxN1pmYzhhYndqQzgyOXltU1RhenZtWDN2Vit6bXJ2dkd5cEdKbFV6UGVvVVQxUDRaRVBFL0xaVVludFVnYVljUzYrWk1VT2hFb1h0bFJ6QjJMSGdqQ056ZVkrK1orMmx2RHROa2t5bnhGUTE3R1B6K2x0MnpSa3ZVK2pIUlhhR3NaKzBwUk1lMFJQNUdYZlhKVzNweE9aeTFnMGxtV3pNcnJueXMxNk01OWExcFl0K3JaTHI3eHVhdTFyTGlidmZDYjIxb2FWNzJXQkRscVdUcjh2THZ4elI5ZGhJRlhVMzVlS2ZudHU2L0JQOTI5clNpV3RNV2pnUzhRRUFBQUFBQUFCZ2YwS3hiQTk5WUppN1dqcm1KU2JuU3R3WUYxaTRZYmh4cGNmS0dsVjMwNHFuN3J3dStkYnRQWHB6WFhQbmo0ZTMxcjVoWVRDblJOZGQ1Y2JJNS9KdmxFVzg0ZjEycDQwNHM2dmEwb21pZTliTWJkZzc3UFpVM3ZKQlVPS3FRak1kb2dwMlVabXBTcktxNGVSaFptTkw5Ymw1V2J2a0pLbDYvTVRYTDAzVjlBNG5oM0tZMjVFanVMR3NMTzQ2eXN6T2kraFlNVkpyekcxZG5oMTZGQUFBQUFBQUFBQWNIQ2lXalpKZUR5WUZpdHJFSS9WV2JkbTBMM0o0NzQyZEwwajZzU1MxcFJQZk5GZHR1WE5kT2lTcWh1QnVIODJrRWxjWGRaZ2RIVEg2MEV3cThjU09lZjdWaHBidWZ5OGMwZkd4cWVPeVBUWXJLZ2VUYnkwLzM2Q29hQ1ZWdGp1dGNuYTJTV2NYTisrZDFRNUc1ckZmRG5QRDRrdFlHSXZhdGVuU1hydWJiY1M0cWpMcFJQRm5QbktzVGQvTDJRQUFBQUFBQUFCQVdTaVdqWklnbnBza2p4VjN1UHNqa3g4cDYyaTdTclduRSs5MzJlVDZwczZtd2o1ek8wS202T1A1SXBTcVQ1alpSRWtUeXd0aUp1MVlNNUFPalJxUzIzNUVnNWtPS3lkY3g3ekVjZG5Baml6UmZVNkpKRmEycFpQRmx5K1ZVSldML2JtMmRmbmZ5aDFmc2FvZ1ZsaERkZm1mUGRSSEI1dG1nZjdkWksvY2EzbGhuM0VGa1Z2L1RQYlNMNWJ0dUpQdTErV04zYnVwQUFBQUFBQUFBRUM1S0phTkZyY3AwYzIycWJGUjRVZ3ZsNWsvNDQxaHFGdk5OTFl0blhqVG9ibjRuSXRibDVlOU0ydjAyTFhsanN5YVBtM1MvSXFpU3pkV01qNGZ6MTRoNmJ1VnpLbE1lS2cwc0locTBycUdscTRmRFRZcmswcCtrZUxEZ2NFOUhHc1JSNGE2K1lnVXl6bytkUG9SdVRIeDFjWHI2cENvejlEVDZ4SlBaTklEeHYyNW9ibnJqU09SQ3dBQUFBQUFBQUM4RkZBc0d5WG13Y3M5dXJpeGNhVFhhcCtYUENFTS9mdDk5MFNack9IRmVLNm1iVzd5OG9iRm5RK1A5SG9qWlZrNmNVR28vZmlvTnRjL2h2R3d2YkE1eUFVL2xxa21ja28rT0xTNFRtTEh0NlVTTncyeFdsbTdBby9RMXZVYmZkejU1WXlWZ212TjdOM0ZTZXBoVno0ZE1XRkVlTndlTEgrd2luYjV1Y2tzWXFlaXU3YWFWSFJYbDh1RG5Uc2l5eG92U2ZGODFZZ1h0SGNKZ3NqNzNHeUVqbUhNeGJLQlZGVjBMR3JwNHl3SEhxRnEwbDdaK1FvQUFBQUFBQUFBbzRWaTJTaHg4NWVYT0lkc1JJdGxIWFBPbkpTMS9JL043S2orN1NhYjRZSGZuNW1iZkgvOTRzNmZXaEEyaDNuZFhYWmdzM1BOYkU1eGg5L3BvWGNVRFErQ2IwZzZkc0JJMTFaNStDRkpDajNXWFRnbmRIMW0vOTR0Rlc2Y3RiRDdpY0xXdGxRaWF5VWZ6RStNK0Z3Y2EyWVY3WmdyNWFLRmovUkkrdGxRNHpvK05uVmNidnZrMjZON3cyODNOSzhjTXNhK0VOL1FlMVR0SGF0Nys3Y3RYVkF6MWZMQjQ0VmpBd3V2cW12cUx0b1YyRDR2ZVlLYi9sellibEpEZlhQbjkwYzI0eDN2Ylg3NzVJK1g2ZytsMTBhMXU5dEo3YW5FWnlwZEw1U3lEYzFkMTFjNkR3QUFBQUFBQUFBT0ZoVExobUh4bkRPckRvOXZHN01uTWJKdXI0emF5V0h1bXpyUzB5YnNTV3hKMHBnWDg3VTNQTEd0SjVZOUppYWJGRldZTTdQREZlZ25tVlRpWTNXTHVoWkt1ci9jOEpsVXpRUXBzbGkydXFHbGUxbGhhMXNxMFdnRkQyeFN0ajVpckNTMXpaL3hWcm05cGR4OERoaEI4UHJSVGtHU3N0c256N1lkOTA4Vnlsa3M5cDE5bnBCWnhBVi9rclE2djI4VDJYTzVMWWVNVjl5K1VLcS85SDJBbXVZcVBhODAzeUpwNUl0bDVuZkw3YkdSRHV1QlB6VFNNUUVBQUFBQUFBQmdNQlRMaG1GQ1BEYzNwK3FGZXhLajVKRm5abS9KcVhyVG5zU1dKTjgrZWJuMHhHdG5OM2V2YlU5UGYyUG84YnZOTksxNFBjVWsrL2RNS25sOGZYUG5QKzdwdWlNbURQNTFwSGFWdVd1MXpKK3ViSkpOTTlQTDltemw0RjN0cWNReHhhR3RaRnh6dmFYd3VkMTlrOGtHUGZiUHpTZWFJaTY2R29hZk55cis5TE5XNHJQZ1A2eTdxZk9wa1Zpbk1oNkxMQ01kT1cxY1I4R0JrR0ZvaDBTOVdlNDJOcW9RM1p1M1F3SjV4UGd3Y3J3a2JkbTZOZmVCV3gvYlhsN3VvOHZjY25zamJuMVQxMWYyUmx3QUFBQUFBQUFBMk5jb2xoMEU2cHBXUGQ2V21uRzJGUHlYWkdjWDlydDhTeEQ0OS9wZXQ2VVN2eGtxcHBzZEhWbkxjcnV5TFpVNHA3RFp6RjVlYnI2WmRNM0ZrcjI1M1BGRE1uMnRvYW5yMWtxbVpGTEpXeVZkdFlmclh1cXlTOHNkM2o2LzVqeDNuZFMvemVWYmVyZjk3YWloQ2pPWmRHS3RwRmNOV0Q0ZURPdGVyYWZXSldlWkRjeGpkMEwyOWt3cVVYUzA1SjZJeDRNemFoZXVXRC9ZR0hQRm8ycGxrWVhsNHJyWHppQzJKS2Zxb3VZZ0ZqM0JncUE5YXJ3a2pSbFg5VDFKN3l1VjcwdUxEOWg5RjkvNDBNYmM0VE5lUFdCSUxLaVYyVDlIVGplZnJteTRLNGJIMUJzNURnQUFBQUFBQUFEMlV4VExEaElOelNzM2RueHM2Z1c1bnNtM1MzWnhYN3U3c2pIVFpUTVhkZTg2Z3RGc0R3cFZac2ViZFB4d3AzZGNNYTA2NThFMzl1Kzd5b2JIUGZqN3dqYVRmanhVb1d6cGdwcXBub3M2MXRNMlY1ckRYUXRPSHJNeDU1OHR1ZlhSTkVteVNaWEdIVlMrcDhRUmk3dTVMSDRRZmlSR2hpbmIvMlh0SGNwTEt4L3MzNVpKSmQ1UmF2ckxqdXhhZTI2akJ1eE91MnZCeVdNMjU2dXJSamJSZm5ZZUk3dlg0Z01BQUFBQUFBQkFQeFRMRGlLMU56eXg3ZWVOVDF6MjlMcmtMWkt1ZEhrWW1HYlBiT3I2NzlIT3JVOXVTblZhcGxOR080OTl6UU0xU0xxb3NEME10YVR2engzcGFjZmtWZlUydVc4TGd5QW5TZVordlBLNlRxYUJoUXQzSDdkOWUyVkhUMHA2SVQvaFdqT2RXUGtUN0YwbUhUTGFPWXlFSUREM1llMzNHejdYd0dKWm9iYTV5Vk5rcXVoK3dCZHlFeGJMOW5EbjVXQjZKdDh2UFhIV1hvc1BBQUFBQUFBQUFQMVFMRHZJbk51b25Ldno2dlpVWW9PWlBWclgxSG43YU9mVW4zdllZeU56OWRiK3hmMXpSYnU1WEYyeldycCsxUGN5MXh1NHFtMlp6R1M3VGc0c2VmbGQ5eVhmV2x2UjNYZVpEMDgvMnFYLzk1TGN3V1VhUDlvcFZNUlZIZm1yQ2RWYjMvclFobzcwdEltbHBtWlY5VXVUdmFZb1pCaldWUVc1SDBYTmthUnNXUFZtQyt6dWlGd0dQVGJSQXA5WCtuTUVBQUFBQUFBQUFBYytpbVhERUVqcjNkVTFuTGx1SHBoc3h0QUR0VUhTazhOWll3ZGJXN0pIY2pWM2ZYeVF4WWZjWmVLdWQ1dlpKeU82YnBQOFA4ckpNSlRuQ3RzODdyK3hmYnp6Wm04eDk5VDJiWDhiOUs2MHNZY2M5cHBRK3JHWkhWYlk1NEgrcWYvcitwdFhQWnRKSjlkSWVuWGgyS0s1cGhzclRyZzZmcE5KaDFZOGIwL0Z4dVFINis2NFlscDFMdUxmS25kZjUzRS9zeWhjYjNpTXgrSi9pQmcvMStOK1Y5RUNPVTBOTFBoOTBYaUZIL2FZN29uS3FYcHJmdXRnT1p0cFRGUjdHTE1lU2FwdFdsM3lpTXkyZFBMa3FQWkF0bmJ3ZVluSW9walpqaldqZE13NWMxSld1WThNVmlwN2FuM3lYWm1Vejg1dDlxdXVYTks5WlpDaEFBQUFBQUFBQUxCZm9sZzJESFZOWGJkTEd0YU9yTGJVakhmSVlqOGRhcHliWHFoYTMzbm1qdnVGOXEzNnBxN2ZERFVtazZvNUxYbzNTdmg0ZlZQM2tQTkxlV1RLeWdkZTlXenlienZ1eHVyam15V2JNTnlZSmgvVGtaNVcwZnlzUEc2VjdiYlpJTmVqL1J0QzJYTkQzVGQyMTRLVGw3K1FILytma24yd2Y3dkxiMmxZMUZWVTJISHBmaHVpV09ieUd4cWF1Z1l0MGhYS3BKS1hTbnBmT1dOZHVxNUt2YmVVR3p1bnFnYkpXa3BFNjZoZDJMbCswUG1INXc2VnFvdmFUYmFwWVdIWEU0WHRTeGZVS0lqNFd4T1lQMSszc0x0b2ZQdThaTndqZnRYbXdYTU5DenVMeHBmRDNTWkdYZnNXS0N4WnVKS2s5bXZPT05aRGp5eFl4cks1dnd5K2FCaVRGVi8vNWxMSk5YT3gvQnd6SzduTFRaSXM5QTZaVmNjbjJpdHVtMWZ6cml0YnV0Y05tZ2NBQUFBQUFBQUE3R2NvbHUxckZtc29hNWgwY201S2NwYlUrWjJSWFA2MjJUWGpnMGwrNHF5YlZxNGN5YmdqcGJGUllWdks3elBaaFpMazduOHk2WmN5ZldENFVhMGxwK29TeFpvU015cGNvYjZwNnl1U3ZsTGhORjIwOEpFZVNSOXFUeVgrNEdZTEpjWGx2cUxLc3RkRnp3aC83Z3JPbFR3MHQxRG1lVWxaeVY2VXRNcWtXK3VidW41WFNRNGQ2V25INUtUV3NpZTRmMEd4K0gvVjN0VDk1NkdHTHB0N1JzSUQvMlpVNGNqZE4xbzIvOUdoRnh3ekpUSU44MEYzZDQwdVB5cnFVeFRtYmZDak1mTitUdFNIejZVWGFtOTU0UGxCVjVTcUlqKzM3cEVGMjQ3MHRBbFo5MDhNV1JRMjY2dFV2alp1d2UvYVVqTXVrUGtHbHcxYXZEUDU1T2dpdHovaktyM2JUWkxNcmVMNzlnQUFBQUFBQUFCZ3VDaVc3VU50ODg5NGhYbFlWMjRweHVXZisvYlZKOXcrMU82a1NzVEg2dzBLWS9kbVVza3VtUy9KNTNvenMxdlhQQzFKSFZjb2xqMHkrZWhRTVhia3BnblJYOHdIMTdTbGs3UEtTc1oxVjBOelo3cW8zZlJiU1JmdWZQRXBtWjlYVnJ6OVdGMXpWMHZiL09SZkZmcm5MYi90WGJXdEQwVWV0OWZRMUgyYnBOdEdhbDJYTE9QVlM4eDBaTGx6ekd4aUxtOTMzamE3NXMyREhjdTNKSDM2eWFIQ3UwMTJTSFFndjY3KzVsWFBEcmxnUElnc2xwbnIxTFowOHJHaWpyd1hiNitTNUFxYTJ0TEpyeGUxdThjai8wNmFXdHZTeVpMSFdacnJzZnJtem5PaU8zVjBWSE1nRzNSWGxsdmY1NzR3bk44MzJEeEpzaUJXTFk5b2wwWCsrNUZWOVNmTWROUlFjUXVDbldRS2Zoc0c0UVd6YmxyNWljR0dadEtKRmtsekk3cXVhR2pxSFBidVV3QUFBQUFBQUFBWWFSVEw5aVVQdnlSWjBWMUdMajBuMTZGbXF1cmZibVluVm8rYjFDanBVeU9XUXhDOGRrZHdKU1JMeEdKanJtOUxKKzcxSVB6RWtWTldybmw2blY2eFIvRk5rMHo5ajFBY2pFZC9VZS9oNzNjZUovZjdodWJPT3pMcHhINVRMTXVra3orV1J4YzhoaFJLa2tteFE1N0pwSko3bEVjOEg1dGMyN3I4YjBPTmEwOGxHczMwanFnK2Q5OFl1RDdocHB0bEJYdkRUSW40aENEVGNZVXVpem9xdEcxdThoUzVmaWJUTVpHeDViZnNMUHdOeWFXaklndXpadFdtcU05cnlXTDBrU1hpVkRaK3Q2STc5eVRwMjFlZk1OWmN4MFdsTVNHTWxTeVczYlhnNURFdjVIUlJkUG8yZEhFcFZIV0pYV25iQ3RzNjVpV095OGsvUHZDOThwNm9mNThpY2puRzhzRXZsNlpxTHByVjNEMWtFUThBQUFBQUFBQUFYdXFDMFU3Z1lKRkpKUzgxV1lrakdQM2ZaR3FMNmpHemo3ZWxacHc1Y3BuNHdGaW1tTWt1c0Z3d2J1VFcyRE1UZW5ydmx5c2ZldmozbzUxTHBkdzlKdE9vLzFRZGtoOXkrMkptWHMzbGtqNWJxaitRWFZQWDB2VXRsMzA1Y29EcFBka3BpYmFPS3pSZ0o5ZlNWTTFaRnVoM1pucDVpZmRvK2VHeExmT0h5bS9YTW02UmNWNnF4bzA5OU9TaTRxSWtsMTY4dUhWNXlhTWpYOGlOdjBLbUVrZE81bjg5NU1LbThaSE5wcUxkZnptenBvZ2pFbjlRSW5KNzhWTGE2dExHSVhNQ0FBQUFBQUFBZ1AwQU84djJnZlo1eVJOQzA3ZWpxaGZ1MnBvTGVwckdhTXprdk90S2t4VVdNT095MlBjNkZwenh1dHFGSzlidmNUSnVyNC9ZZmJKdGN4aGZzY2V4UjhnbDMxcTdxVDJWYUJ5cFhTc3VQU2NwOGxqRFFXWk5NVmxrOGVGQXNDeWRmRjFlL2gwcnVhM0s3NnhyN3NwSVV0V0d6cy9scGlUZkxOUGJDa2VaMmZ0elU1SmpmamduMW5CeDYvS3Q3Zk1TSDNTem15UkZGbDlkK292SC9kS2RkN1dWeVkrdi9CYTUwUk5hRUZuY051bWhRU2Vhcm9udThHZXExcTM4N1ZEcm1oUjkzS1VQTEphMXpVdThYcWIzRkl4NTFFMi9OcW0yY1ByRVhPekRtK0s1NHlVN1c1TGM5ZGRZUHY5MnhXTC8xcFpLSERaSVNpZEZwNk9tdGxUaXhVRWU1SjZHcHE0dkRCSVhBQUFBQUFBQUFFWVV4Yks5Yk1tY1Y3OHNEUFJUazZLL1ZEYi94bFdMSG54TzBuT1pWQ0lqVTlGOVh5YTlJcHYzNzNaY01lMzgyanRXOXc0M2w0NEZaeHlaeS9zSlJSMnUrK2UyTHMrNlpKbTBQbEJPTEhOL3E4d2l4dm9QWGZhZjVjUUkzSXJ2bTlwcFpuUFhsK3JLQ1ZLZVR6UTBkZDVheVlSTUtubXJURmVOWEFvdkhVdFNOYWVHcnJ2TVNoWUQxK2RDbjlmM292WU81WmZNNmFrTDR0WC9hN0twUmFOTmw3NFl5LzJxTFpWWTdXYXpTNi9zejRUS3ZXUDJ3Z2VlcUNSZk56c3B1dERzdDh2czdoMnZ3aW1tNEdzUnczN3FVbWJuaExkYlFYN3V2bFptWHltMXRra1hTS3JyTitGSk4vdk1qazZQTHZpWVhoLzVIRjY2V05hV1NsNGg2UTJSblc3TG9vNjZMQjRYVGlxdXRVc3EyRm1XMytJUHhDWm91NW1OM2IyRWY2ZFUyQW5ITHUvZDlOU3IzcXZZSWZlNWVSQzR2WDFtNjZySDJ0TEpzMHlhUEdSZVJlbllqTUZxbnk0ditlOENBQUFBQUFBQUFPd05GTXYyb2lWelh2MnlXSHpNdlpKT2p1cDMxMThQemNkM2ZWRnZzZUNUWVQ2OHhNd21GbzQxNmEyNUk2dnYvUGJWSjF6K2dWc2YyejZjZkhxejRSdUNJT0piYWd0L3UzTU5WNWxGcFV5cUppNUZGc3U2RzVxNktpcE1SVEhKOXpUR1M0Yy9LTGZGL1JxT2t1blRoYU5NYW5UWHJudkczUHlqSm52bGdFanU5NWo2Q2tUcUs4eVVYVmRzbjVjOElaVCt1OVJ4ZjNMbExRanJybXpwSG5DMzF1eldOVTh2U2RXOEk1QitaV1pGZDgyWjJabVNCamt1MUo4TmcvQ0MyVGM5OEVpNXVmWnplblN6ZmEraHFmTU9hY2R6ZWFDb1l0bnF2a0xwRCtlYzJmRmlQSGQyLy9mVXpFNlYvTlgxVFYyZjdEOXAyWnpwSjRXeCtEZUxkbUNaSFJlNHh0YzFkeTRxbWEzci9LaGlrSmxXUnczditOalVjZGtldjc3VTdya2dDSmVVWEd2Z3lNTWowM0hmMVAvMWxVdTZ0MlJTaVhzbHZhdHZnSUxnTm5sNGNhbkk5YTBQYlZnMlAzR1JlMzViWGN1cXg4dkxCd0FBQUFBQUFBRDJEeFRMOXBKbDgydGVrM2Y3Z2FUaW5UalN6aStvTFhWeDgrNDdqT3B1V3ZGVVc3cm1YeVNMK3RKZmtpNGFNMjdTajVjdU9QbTlzeFkrVXZvWXN4TE1TdXhja1g1VGFTeVV6MTEvYVdqdXZMSHZkV2JPak5NVWp4VVZ5L0t4OEpaWkM3dDM3YnBxU3lYZUo5T0FZcG5NN3F0djJoMnJMWjI4MnNvc2xyV2xacHdZU2o4dmRaZllqdmorbWJwRjNmZEdkYzF1N2w2N2JPNFpGK1NEOE9kbUZsbVlpZVlQdVlkL04rdW1sWDhxZjg0T0hSK2JPaTYzWGErTXFpUEZRaHY4V01NQ0Y3Y3UzN28wTldPK1dleXVnVDMyajVsMDh2Qk51ZGo4Y2R1eTFmRUp3ZjhMemY5ZTBwaW9PS0g4Njh2bTFmeHlaa3YzcXNLK3RybkpVMlE2SldxZWUvNytxUGJjOWluL2JvVy81NzQ1OG50bkx1cit2eUVlYmVkajZPZ1NIUkgvVnZqM0pYdlh6bm4zTkN4YThaZTJkR0xROERNWGRWWDBmZ01BQUFBQUFBREEvb0ppMlY3UU5pOHhPeDlhaTFtSk80UWt1ZW5HaGtXZGR4VzJIM3RVOTQxUHIwdGVKdW1Oa1JQTjNoN2tKdnd4azVyK3Z2cm1WZDJWNUdYU200cnlrSWRWdWFyZlo5STFGOHVEV0xteFhKNk1QaG92ZUZVbWxieTBrcndrS1ovdnVYOTI2NXFuSzUySDhwa0ZOMHFERk1ya2Q5WTFkVjFmUDBpTW1ZdFhkR1ZTeVk5SkttLzNvUHVUeXViZjJuRHpxbWNyeWJWUHR2ZncxNW1wK0hQcDd1TTk5bkNsOFdZMXIveEpKcDM4TjBuWEZuUjlaR0k4VjZPSndmR1NqaTIxeTh0ZFdVbDNLR2FSeDZFR01kVkhiWWwwZVRpaHA3ZW9XTmFXVGpaSStuQ3BmRDIwejVmcWkxamtGVkZwQjlxOVc3RlAzTzBudWI2eEhwUThobkl3SnMvSmJaRGpJVDJRUmR5SjU0TWZLV2syV0V3QUFBQUFBQUFBR0hrVXkwWlF4NEl6anN6bXd4YVRYVGJvUU5mdnFqWmtQeFhWZFc2amNtM3pyVTd1bmFYdk9kTXBVdnkrdG5UeTAxWHJPMjhxNXo2amppc1V5NXJlRVBGZCtnTzFyY3YvbGtrbjdwQkY3NlNKVGlHNm1HQ21LeVJkVVc2Y1BySFltUGRpbkJkbUFBQWdBRWxFUVZSSytuNmw4MUFKKzQyazZLUDJYRjNqZTdaZlZlcjRTNWNzTXk5eGdRVzZUdTRYbGlvbUZTOXB4Nms2L245dHFlU3Rsczh2cVc5ZCtXQkZLWWZCRzZPWHNrY3VidDI5SzdNUzhmV2RIODlPU1o1dXBuY1V4Q3kxODFLU2IzYnBQenp1Myt5Lys2Ky94a1lGL3F5dWpzelh0ZUtTYjYwZGNCeGkyN3pFaFNhL1paREMzRTltdFhUK2R2Q242UXN2YTVmUGlJb1ZtbDRvYkt0dDZYb3lrMG8rS3RPNit1WVZ2eXhualVMMVRWM0hETmFmU1NkYUpNMHQ2akEvcDc2cGk5MnNBQUFBQUFBQUFGNHlLSmFOZ01aR0JhZXNxL2xBTHU5Zk50bVJRd3hmRSsvTlhseDd4K3JJblNtUzFMQm94Vi9hNWlldmR2Zi9ORmxRWXRnNGsyN01UVWwrTUpPeWp3NzFoWGQyeW95a3ljWVhkYmp4cGZWQklnakR1OElndUw2dzNkMy9WR1haZHhZV2N5UnA2WUthcVVFK3VDcmova0V6TzFGUzJYV3lmbzQxMHo4cEh2dW5uUVdhSDBuaDNmRmMxZTlyVzVjWDdYb2F3SFJoVkxPYi82ci82MXlRamNkVVZWWXl1U25UVDVmMHYrNDYzVXd2RzN5MFArTnVDdzhaWTAzdnZiR3pxT2pVMzZ2V0o5NG4wd2xSZlNiOVYvL1g3Zk5yem5PM08xWGlxRWZKTndkdTZjRnoyMjFaT2xFcjJSR1JuYUZ2aUd3My8yVVk2czV5MXdBQUFBQUFBQUNBQXhYRnNqMlVTWjN4TmowYjNpQ3pNNFljN0hvc251OTlaKzB0cTU4ZmFtakRvczRmdEtlU0gzWFRUWU1PTk5WSS9vdE1LdkZybVgrdHJxbjdSMUc3ZzB6QjIwck1MMnZueXY3TmI4bWtramRYT0NjWVRsWG9wV3htUy9lcXRsVHlyd1B2TFBObll2bjhCYld0cTUvcGErbjQwT2xIWk1mRTNpc1BabHBPNThvVWl6cE5iMWhNSjBtNlZncXV6Y1p6WVZzNjhZQkp2NU8wSWd4dFZYVVlXOVZYUUx2enV1UmgyM3IxbHNnNG9RWVVoNnZDMk5pd1JGbjVPL05QbXh6UFY1OXZGcnpUcFF0a2VwbEpjcysvVmg3N2hrelJmemNrdVd5c3BOTzM5dWo4anZTMG45UTJyZDRjTmE2eFVZR3YwMmRLdjB2NVhic20yOVBKajRTaEZwbVZydTY1NitQMUxaMlBTVkltbGJ6VUxaeHMwcE91NEJubHRjV3J3MjNCdGpBYnhLcU84WmhmR3JwL3F0U3Z5TUx3TDFIdGdheWxycVh6ajdOSzVnd0FBQUFBQUFBQUJ3ZUtaY09VU1ozeE5yZndzNUtmVjJaUlpVM2MvZnphMXRWUGxydEdYWFBub3JaMDRtaVRmWGJJd1dadmtld3RtVlRpVHhuWjdWSnUyY0E3emF4RXNXelh6cklYNUJwYmJtNHlWVXNhVjl6aFBYTGJYbmFjWGVHVXJYUk8rYkV0cUx6dU5mUUVsK3o3MXlVbjlXL2IydXZGZjZkTThUdXZTKzQ2VXJPblZ4UERxSUM5c1VQN2o5dmE0MUYzZFkzdFAyWmJiL1M5ZUZ1ek51bk82NUtTcEMzNXplR3NoWSs4dURQQUx5V2J2Zk1CTmdSaDhNNlpyVjJQdHFlbkh4K0d3YnN0c1BkazNjNHpxYXFTOTh6bGZ6YlpHa2tYbFR0bjU2N0pHVHQvRkFSU0xzaXJiVjdpblEwdFhmZHM3ZlZaSm92OE42b3F6QTRvbHVYTWo0K3NsYm11am12TUFndDI3TkRzLzBpQiticEpzYzBYdnBBYjN5YXp5Nk56MUdFeTFVdXF6Nm1xSjVOS0xwZTBXdkkxTWw4OU1WZjFxNHRibDI4OTlkbGt5bTNIY3hUbjRLdnFtMWQxM3phN1pueHNnbjNkcFhtRDFoN2R2OWZRM05YYXI2SEdGUHp6cnZ4amt1VURxVHBRdUxNdVhxcVk2ZEtMVlJ0WFJ0N3ROck9wOHc4ekIwa2p5dElGTlZPREhwOVF6bGgzSFJhVmxybTlQRE5ueG1sRHpiY2d0cjF1WjhFUUFBQUFBQUFBQVBZbWltWERrRWtucnBmOEgwdmQyMVhJM1grYkMzb3VxVzk1OExsSzEycG82dnBjSnBYY0pQbjFKYjhSNzJmblVYbWZsc2ZmdEhqT21lZlBiVjJlN2JoQ3Nad2lkcys0UDluUTFQa1hhZWo3aHdwbFVqVWZsZ1gvVWR6alg2OXY3dnBNSmJIMlYzZWtweDJkNjlYVC9kdWlQaE1tTzI5YnJ6WU9GUytJK1FQYitoM09HZlhyTnJOUGJ1dlZKNGVLWmU2UDljVXlUWGhPMHBRZGYvWmZTVFpiN2s4R2xqOS81dUpWYXpMcHhKZGQ5cW0rQXo4cjNFUzIzcVV2VmEzUE50ZmVzYnEzZlY3eW5ERFFEU1lsSzRxeWs4dC8zdERTZGMrT0YzWlIxRjh4bC81UTI3cjZyLzNiQWd2T2l3eG9tbFR5NzJsUWxiOW80YXFleGtiVm5ySXVjYTNKdnFUSUF2Q3VZR05rZXBPa04wa21keTJmY096eXMzYWs2aTh2VldBMVdVdjd2T1E1b2ZrdHU0NnlMTUhkNzZzYSs5enNBWTJoL1Y3RlpkUHl1TjlWenAyRzViS2MzYXg0RUhrMFp0SFlVaW1aMmhRZitvSGMxYVZoZm80QUFBQUFBQUFBb0JLbDdzUENJT0s1K0wrNjFGbm04S2JOK2ZpNVZ5MnF2RkRXcDc2NTgydHVmclc3bDdWank2Vkg0cjNaeSthMkxzOUtVblp5NGt5WkprV000NzZ5ZzB3UTJLOWNlc1NENE0wem0xYXRrYVI0NEszbGZyWjI4MmZrNFQrTjM3N3RwSWFtem4vcnU0T3ZycVh6Rnc4ZjFYbW0zR2ZMMVQxVWxJRWhsZmNndkxidlpXalpqN3BVL1BjbURKZEd6SzJ0TFAvZEdoc1ZOalIxM1pCWHRrYnV2eTRyVmZmdE1jdlBQcmRST1VuYWxJdC9Sdkw3aTlQU2kvbjQ1aVV5blQ1VW9VeXVoNnZpd1h0cWIzaGlXLy9tOGRsdDk3azhjalBpNE9FOERNTDhOeXFkQndBQUFBQUFBQUFIRzRwbHcxRGJ1dnh2MXB0N3A3di9xZFFZbDE1d2FWWjlVK2Y4dnFMVm5taG82cjdObEgrRHU2OGRiSnhMTDFvdWYzSHRMUS9zdWhjdE1GMFFOZFowTU54WEprbmFKdGZmS3ZseDMzdkhRbzZtbVl1NkhxcUsyWnNhRnEzWWRZOVY3VTNkZjVicGErWE1kOWRxVi9qaHcySmJUcWh2N3Y3eUpkOWF1Nmx3VEdPand2cm1ycVgxelowSjkvejVrdTRxcDlqajhwWlpONjFjMmZkNmR0TURqOGp5bDhtOXQ5K2dmRjVhVmpUWi9MWnk4dCs1VGloWFYyeGI3NEFDNGV5bUJ4NnBhKzU2bXhUV3kzM1ZvRUhNUDl0WGJKU2t1YTNMcy9GY3RsYnV6dzhjNXQrWXRmQ1JGK3VhT3hlNTlNK0Q1UFIvT1EvUHJsMjRZbjFoM3lYZldydkozQjR0OS9sMnI2MHYxaTFlOWNkSzV3RUFBQUFBQUFEQXdZWmpHSWVwL3VaVnp5NmJNLzJDTUJhL1Q3YmppTHMrN242UHgvM0RzeFoyUHpHaWF6YXY2dTVJVDN0dFZsVmZNcmY1c29MRDJkemRYUTBOclNzZkhOQXMrN3VvZU9ZSHg4NHlsOUlOeloyM1ZqSW5rMHJlS3VtcXZaVFNxSW9xeUZTTmVlN0wyZTFUcmpMVHl3djczTFhWVE45MXk5L1MwTFR5VjVXczFkQzg4bWVTZnRZeEwzRmN6dno5TXF1VDlOcWlnZTdQVi9YbVBsYzBmOUhLWDdXbkV0ZTYxQ3hKTHQxK1pVdjN1c0p4K1Z4MlVTeFcvUTh5cTQ3S3c5M1h5dlRUSU5UL3VJVy9xRzllR1hrc3BrbXVwdTUybDVhMXA1S1h5UHhUa3IxaFlERDk3dUdqdTc5Wk9MZTJkZlZmTS9OcTVzanN1enViMW8vdjJYN0RybWRwNm14c1N5V1BNbE5xWURpL2Q4TDI3ZStOS2p6Mkc5VXQyU21sK3djODYzWXorM3g5YzlkWHl4a1BBQUFBQUFBQUFBYzdpbVY3WUdicnFrZmIwOGxMWFA0L2tvMlI5SlNIL3FtR2xxNGxlMnZOMnFiVm15VmRtMGxOdjhVVlgyalNXL3Y2M1BUNVdjMWRQK28vM2lYTFNFOUtldEdrUS92MWJJNDkxMVhaTVhrb3RObmRyeC90SklaazJqTFVrTm9ibnRqV2xwcnlDVWtkTzV0eUx2K2xYQjBlMzdLc1llRWpMKzVKQ3JVdFhVOUsrcWFrYnk2Yk0vMmtNQmE3eU0zT005YzVNazJTMldmNzc0YnNyNjY1cXlXVFRwenIwdnM4REw0VU5XWjI2NXFuTStua01rbFhTanNMZk5MUHpQUWpLWGQzZmZPcXh5dkoxeVJYYytmM0pYMi9iVzd5bENEdzk0ZW1XcE9kSEFUK2djWkdSZTZVcTIvcC9sNG1uYnhOMHBVdWZheXdBRmExb1hOQmRrcmlSRE83ME9XaHVWMS83TkZkbitzN3pyRVVsLzViOGxlYVcxeW1Lc2xOVXQ2bEhzazJTOW9vOXljQ3N5NWw4LzlWZi9PcVp5dDUzbktaYVpXN1Q5Z2JzU01XZTNpZnJBTUFBQUFBQUFEZ29FZXhiQS9WTlhYK3JtMWU0aU5tZW5YY2V2KzF0bVgxNW4yeGJuM3pxbTVKYjJ1Zmx6d25EUHpUSnZYVU4zVjlzYUZnM000di9XczdycGhXbloxY2RhNEZkcmxMbDhsdFJlMGR5dStMWEE5VU93dVhueHJ0UEVaS1EzUG5IWmxVNHB1U3I4a0d2WGZ1eVQxN2c1blp1dXBSU1FzbExleTRRckhzNU1TWlZjOTFMUjlzVGhqYjhwRWdOK0hSaHNVclZwY2FFK1R0bS9sWU9FRlNXOVhZNTM1U2VQZlhjRFVzN254WTBoY2xmZkU3ODArYlBOVDdFc1kyTDdEOCtCY2JtcnJhQ3Z0cTcxQytZMDc4L2RsWS9yc3kvV3Q5YytmUHk4cWh1YXRWVXV1d0htQUUxVGQxZldLMGN3QUFBQUFBQUFBQUlGSmpZL24zei8yOFVmRzIrV2U4WW0vbUF3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LQWZHKzBFQUFBQUFBQUFnSmVxOW5uSkV6eVdmMWxXMllldVd2VGdjNk9kRHdBQUdIa1V5d0FBQUFBQUFJQVMybEtKSDVyWnV5Vko3cys3OUpCYzF6YTBkUDN2S0tjR0FBQkdTSHkwRXdBQUFBQUFBTURlazBsTnI1RUZ0UzU3azhsT2RmY2p6TXpkdGQ3TWw4dnRCL0VOdmUyMWQ2enVMU2RleDRkT1B5SmJGWnVsSUxqYzNFK1NkS1JNejh2dFR6TC96NnoxM0ZyT0RxekdSZ1duclV1OEkrOTZqNW05UWRJcjNIV1lUTnRNL3BUTDdnc3NYRnEzcVB2ZUlYTktUNXVRVmZYNzVINmhaRFVtSFNkcGdzdTNtdWxKdWY0WXVtNS81Sml1dXhvYkZaYnpuSktVbVRQak5FbnYydFZnZG9SSkovVnNlNkc3M0JnQUFPQ2xqNTFsQUFBQUFBQUFCNkNscVpxelRQWjFNM3Z6a0lOZGoxcVltMW0zZU5VZkJ4dldOajk1aVVKdk5iT2pCZ24yakllNnVxR2w2NTdvcFdTWmRMTGVYRitVNllRaGM1TitxdDdjN1BxYlZ6MGJuZE1acjdEUXUyU2FWRWFzUCtZOW5EVzd1WHR0R1dPVlNTZHVrZXlEQXhwZFgrN1o5c0svbEROL01MM1ZrL056VzVkbjl6UU9BQURZY3hUTEFBQUFBQUFBRGpDM3phNFpINTlnbTJSV3dYYy92dGxDdmJXdXBXdEZWRzk3dXVaOTd0WlJYa3p2TWZmejY1cTdmMTNZMHpZL2VaRzVmbHgrWHBMa0Q0eXJ0clBmZTJQbkM0VTl5K2JWVEErRFlHVUZ3ZFpicU5mWHRYUStOdGlnWmZOclhwTjMrNFBKZ3NweUxaUHJPL1hOblZmdmxkZ0FBS0FpZStmLzdBRUFBQUFBQURCcXhrN01XV1dGTWtteUNXR2c3elEyRm45ZnRHeCs0bFdoMjVLb21PNksyQjFsWTF6Vy91MnJUeGhiTkQ3dncvZyt5azdmMnVOZnJHREN0a0g2amd3RDNUalk1TVpHQmZuUW12ZGFvUXdBQUx5azhILzRBQUFBQUFBQUI3YW4zUFgxUUg1aG1MZlR6Y0t6NVBxWXBQV0ZBMDAyNDFWUEo4OHJiTSs3dm14bUF3dGZybDlZcUZjK2ZIVG5XQ2w4ajd1MkRneG14NDBaZDlpOFFUTnpkVW42cEhuNDFyeUhwMW1vYytYK1Ria1gzWjltMGtkdW0xMHpQanFNYjVIN1FsbitUWWZGTm8rdGIrbzhKSXh0bnVUeXkxMys1NGhZNzFxNjRPUkRTNlYxeXJya0FqTjcvYUM1QXdDQUEwWjh0Qk1BQUFBQUFBREFYcEdUK3hmaVk1LzdXdTBOVHhUdXRMcS9mZTcwMzNnUXYwK20ySUNlbUw5ZDBrLzdYaTZiTS8ya1VIYlpnREd1RGZGODdOTGExdVYvMjlIUS9jTzJkT0tUa2kwY01NeDBsUlN4aTh1MXdUMWNVTi9TZmJ0SjNxOW5yYVJmWkZMSnh5WGRNR0NPV1hWc3ZNNldOT0F1dEx6NWsxV2huVnJiMHZWay8vWlpDeDk1VWRKL0xwdGY4MWpvdHJ3Z2c3aDgzQ3NrRlIzZjJKNnFlVXZvK2xyaDVTWHUrcXRzUUs0NzBwSWZJOW1ZZmlON1hQWk0wVE1YempQZk1OUVlBQUN3YjFBc0F3QUFBQUFBT01CTWlQVm1ONGF4OHhxYVZ2NnExSmk2eGF2KzJKWk9kSm5zTlFNNlhGUDd2d3hqOFlHRnNoMytZM2VoYkllcU1jL2RrdXVaOGxWSjQvcmFURXEycDZjZlg5ZTA2dkcrdG5pUWY5U2wxOVEzcjNxOG9VUnU0M3UyM2JKbDdMZ2Jpam9DbjFyWTFOQzhjcU9ralNWQ2FlYWk3di9McEpQckpSM1p2ejJlczZMQ1YzdDYrdkdoMjNmTlZGWFFkVnREYytkVlVmRXpxZVF2WkhyYnJnYTMreHFhTzg4cGxROEFBSGpwNFJoR0FBQUFBQUNBQTh4RkN4L3BhVmhVdWxEV3g2UW5peHR0d0U0ek4vKzdvakZCL29lRlRiVTNQTEhONWI4dWJBODlmbGIvMXpPYlZxM3BYenlMY3NtMzFtNXk5MDFGSFQ0d3QzSzRaRjc0SFpncjM3dEZBNDVuYkorWFBDSDAyQy9NN0tnQlE5M1g1amFGNlVyWEJRQUErdytLWlFBQUFBQUE0T0FUK2dxRjd2MStpdTYxT2hpNGRFSkU0N1A5WDVyYmpJSGRIazdNVm5kRkI3VHVvamJ6MHlyTnF5MDE0M0F6bTFqVUVkaXpFY01IdFN5ZHFEVnA4c0NjZE0rVlM3cTM5TDFja3FvNTFjMS9ZMlluOWgvbTd0dGpZZkQrL21NQkFNQ0JoMk1ZQVFBQUFBREF3Y2NsdVVzbXlVMkY5MU1kREpiT1BXT2FlVGk5K0c2dThQNitQM2NzT09QSVhONm5EQnhnejE3Y3VueHJWRXlULzdYd3pUUzNreXBPem0xbTFPOGt6UGI4NzVCVEpidGp6cG1INXF1eXAzbG90YUhiQXVzWHkxMWJZeDUrc25oSkhWYTBwUGxuZzFqUG94M3BhUk5LclplVHh3WThzM2xzc1BHU3RERTNybWR1Ni9Mc1VNOENBQUQyRFlwbEFBQUFBQURnNEJOcVo2RnM1K3VpMjZzT2ZCYUUxOHRzUUgzSTVWdGtmay9mNjdCWHg2cnc0RU5UeWQxZDdyNitJS1JrZm1nbGViV2xaaHd1czM4cURxN2Z6VzVkODNTcGVabDBva1d5dWUyU3BMemtnVlJZQjNWL01wRFh6V3pwWHRXL2VYWno5OXEyZE0yMWt0MDhJSFVGWDh1cCttdVY1Qy9aMlRsVkZ4OGgyYytFZVBZZkpIMjlzcmdBQUdCdjRSaEdBQUFBQUFCdzhIR1hRdHY1NHp1S1p3ZVJUQ3I1VlRON2QyRzd1ZjE3US9QS2pYMnZjK2JGTzZUY1N4OUpHQXUyRlRmYW9MdXMrdnZobkRNUE1jWHVOTm5Vd3I3QS9KL0xqVlBFL1VtWEw0aVBmZTZVdXVidW9udlZKS21ocWZzV3llL2NNZHlYRFhzdEFBQ3czNkZZQmdBQUFBQUFEajU5eHpDNjcvenphQ2UwYjNSY29WaGJLdGtrMHo4VTkvb0Q4YkVidnRDL3hSUlJMRFAxRHJKRThkR0NydXB5Y3N2TWVkV1VUZkg4ejJSNlczRU0vL2JNcHE3L0xpZE9KTFBqNUhaOWJ2dmsxcmJVakJOTERZdkhncmt1djZGcVEvYXFZYThGQUFEMk94ekRDQUFBQUFBQURqN2Uvd3pHZzBQSGdqT096T1hDWldaNmUzR3ZQK3Q1ZTIvdERVOE0yQmxtYmtWNzdzeHRzUC80dXFxb3hWUjZKOXBPeStiWHZDWU1nKzlKT2lFaXQ5OU16TWV2R1NxR1MxbVQ5OGhsTWlzcTBKbnBFTWxteVlOTE12TnFMcTF2NmY2ZndqRzFDMWVzbC9UM1AyOVUvT2wxeVlIeFhVK2JWSFJYbTh1UE03T3h1OGY1ZHBNOU9XaXlwbzJEOWdNQWdIMktZaGtBQUFBQUFEajRoTDc3TWl1WFpBZDI0YXg5ZnMwYmNybndlekk3cnFqVDlYRGVjaGZOWHZ6QUk0VmRGdE9Xb25mR2ZHeGgweTc1Y0p5Q2diVTBkeC8wL3E2MmRNMkhRcmRGTW8wcFNzMzlSNGZtNCsrL3VIVjVVWkdxVUVOVDF3SkpDeVJwOFp3enF5YXE5eVNQeHk0MDk0L0w3UGhkNlp0TmRMUHZMVjFRTTJQV3d1NG5ob3E3ZTE3NHdmcW03cnNMMnpPcDVDK2szYnZoVEhaL2ZYUG5PZVhHQlFBQW80OWpHQUVBQUFBQXdNSEh0ZU9lc2xBSC9ER01tWGsxbDd2Ykw2TUtaZTcrbzNGajlQclpUY1dGTWtteU1IeXhlSTZPSEdTNW80cGlTT3RLNXBaS2Z0VVUzQ3paZ0VLWnkwTjMvK0xEUjNkZFVrNmhyTkRjMXVYWit0YVZEelkwZGY2YkswekkxVldRMDJGQlB2aEVwWEVCQU1DQmlaMWxBQUFBQUFEZ0lHUTc3aXZyYzRBV3l6THphaTZYQmJkTGloVjA1U1QvVkgxejF6ZHRrS2NQZ3R4allmR1ZZOGQyWEtGWTdSM0tGM1pZWUM4dmFwTldSK2FXVHQ0bzZkcUlydldXdDRiNnhaMC9MWlZYSlJxYVYyNXNUOVY4emhYOG9LRHJncEdJRHdBQTluL3NMQU1BQUFBQUFBZWYwSGZ2S0R0QUMyVkw1NTR4elFQN2pxeW9VTGJlUEh4N2ZWUFhOd1lybEVsU2JkUHF6WEovdkgrYm1ZM3RQZUtNVTZQR3UxdWlxTTIwcXJDdExWMXpwYUlMWlg4TVkrRnJScXBRMWljbnJTMXFkRDk2Sk5jQUFBRDdMM2FXQVFBQUFBQ0FnMCtvZ2p2TFJqR1h2Y1JpZnF2Snh2ZHZjK2t2OHZ6YjY1dFgvcW1DVVA4cjZmaitEVUVzL0RzVjdCanJTRStia0hVL3UvK2I2ZTRiTitmajkvY2ZsL253OUtNbFcxUzRpTHZmYzJnK2Z0bkZUWjBWSDdzNGxIaWdxVjVRRm5UcGhWMjVmMnpxdU43Y0VaUDdYaisxUGhhendqcWkyNVNsQzJxbUZ1V2Q4ekhXLzVubFk2TEdSYW51cWRwVTI3cjhiMlUrQmdBQTJFdllXUVlBQUFBQUFBNCtiZ04zbFlXam1jeklhNStYZUs5SnJ4dlE2TjVybm50UFEyV0ZNcm1yOFBoQ3VTdmRjY1cwQWVjejVsUTExOHpHOW04ejJYL05iVjJlSFRDM092WlBrazBZR0ZDUDVqZjc1WlhlVDNiYjdKcnhiYW5FSEIrazNObllxTURkaXU0bk0ybE4zNS96UFVlOEs4Z0hqL2Y5bVB0alJZSE1sdlFmczJ1czJWa0RoOWxaVWVPaWZuTHgzR2NyZVY0QUFMQjNzTE1NQUFBQUFBQWNmTndQMk9NWEpja0R6UzVxTTF0dENvN05wR3VPSFd5dTVjTU5kWXRYL1hIWHZLb3RQMUJ1L0VZek8zelhHTE1UczBkV3RXYytQRDM5ME5SVjYwOTVObm01dTMvUitwV3NYQjdHd3VDRy9yRWJHeFhZczFaZlZOb3kvVFkrVVcvSnBHc0dmeTczaC9vWCt5Wk9EcXEyOVdweGV5cXhvTTIwMkhMaHorSWJWejVjZTRmeWQxNlhQS3luMTE4ZnJ0Tm5KVHM3NHYzNDdxQ0xBUUNBZ3diRk1nQUFBQUFBY1BBcExKUWRhTWN3dXIyOThKbE1Ta3JCVDRhYUdzYnNYa252NkhzOWErRWpMN2FsYS81VnNxOE5qR2VYcVRwKzJTblBKck5tcWlwOEU4MXR5Y3pGSzdyNnQ1MnlMbGtqMDVTSVphK1VnaXVIeWkyUWYxYlNGNHM2ekthYnRGRHhtSEpURXA1SjIvWnR2UnBYNmhmcjhwWEhIdFcxZEtqMUFBREF3WUZpR1FBQUFBQUFPUGdVRnNzT29GMW10ODJ1R1MvVHBKR01lZXhSM1RjK3ZTNXhubVR2TE96YlVTZ3I0TDRpdDlubkZ6V0hQdFdDdlZ5Wk5ETko0MHIydXo4dWhaZWUyNmpjN3J6MHZKc3ZIOTV5T25YZ3NaSysyVjFyeTV6OCtIRFdCQUFBSTR0aUdRQUFBQUFBT1BpRTJyM3B5SFZBN1N3Yk85NE95dzA5ckNMbk5pcDMyMngvWDJ5Q3RacXBmdkRSL3NONFBQaFEvWklWV3dwN0xMQVJMZUpsZTN0ejdsV2J6R3hpZVRPOFE5bjhSeHR1WHZWcy85YjZsdTcva2ZUYTRlU1FTU1YvSWRQYmRpOWh5eHVhTzg4WlRpd0FBREE2S0pZQkFBQUFBSUNEajJ2Z2JySURhR2RaYjVWYmtCLzU2dCtWUzdxM1NHcG9tejlqc1lXeDJUSi9xN3RlSmxuTXBLZGR1dDhzWEZMZjFIMTNxUmptYnJLUnk2MjJhZlhtampsbkhwK1A1MnREMS9tU1RqZnBPSm5HUzhwSzJpajNCOTMwMjVocDZjeEZYUStOMk9JQUFPQ0FjUUQ5ZDFNQUFBQUFBQUJsV2hldStQL3MzWG1jVTlYWkIvRGZjMjltWXhOUXRGcXJXSzNvQUpOUVd0dHFhOVhXVnEyN0pNS2dGbHNWR0pnTVdwZGFxNmExeTR1MVFqSTRMTFd1TU1BRXJVdXJ0WDJ0dGEzVmFwRmtXRnlLcjFoUlJFVlF0bGx5ei9QK2tjbVEzR1EyWUJiSTcvdjVqSk9jZSs2NTU0Ynhmazd1Yzg5ekFQaGEzeXZXNFJEcnFON3JFTzJyc21lVzRkbHl6aXdqSWlMYXAzQm1HUkVSRVJFUkVSSGxIOVBiSFNBaUlpS2l2b0xCTWlJaUlpSWlJaUxLUCtscmxoRVJFUkZSWG1Pd2pJaUlpSWlJaUlqeXozNjBSaGtSRVJFUjdSaytRMFZFUkVSRVJFUkUrV2U5c3dJUUh3U0FLaUN5RHAvbW1tVkVSRVJFK1lnenk0aUlpSWlJaUlnby82Z0EwSllaWm55V21JaUlpQ2lmTVZoR1JFUkVSRVJFUlBsSjA0SmtwdmU2UVVSRVJFUzl5K3J0RGhBUkVSRVJFUkVSOVRpblpWYVpJcG1Ha1lpSWlJanlGbWVXRVJFUkVSRVJFVkgrU1FYSldySXhNaE1qRVJFUlVmNWlzSXlJaUlpSWlJaUk4bEJMZEN3MXFZeVR5NGlJaUlqeUZvTmxSRVJFUkVSRVJKUi9ES05qUkVSRVJKVEVZQmtSRVJFUkVSRVI1U2ZHeTRpSWlJZ0lESllSRVJFUkVSRVJVVDV5QkpDMGFCa0RaMFJFUkVSNWk4RXlJaUlpSWlJaUlzby82Z3FVU2EvMWhJaUlpSWg2bWRYYkhTQWlJdW8xUmxmQXFMYitxTDdaMjEwaUlpSWlvaDZpQUV6TFQrbzFFUkVSRWVVbHppd2pJcUw4eG5RN1JFUkVSSGxLTW1lWEVSRVJFVkhlWXJDTWlJanlsL3ZlQ08rVkVCRVJFZVVQUjVsNmtZaUlpSWdBTUZoR1JFVDV6Q2dncVRzazZhK0ppSWlJYUwrbnJ0OGNDaElSRVJIbExRYkxpSWdvanpIMURoRVJFVkZlMHpaZUV4RVJFVkZlWWJDTWlJanlseUx6Q1dJdTZrNUVSRVNVUHhRTWtCRVJFUkVSQUFiTGlJZ29yeWxncENWZ3ByeFpRa1JFUkpSUCtLQVVFUkVSRWJWZ3NJeUlpUEtYdHZ6SHZWNEZFUkVSRWUzLzNNRXlybGxHUkVSRWxMY1lMQ01pb3Z6R0FCa1JFUkVSY1V4SVJFUkVsTmNZTENNaW92emxnRThRRXhFUkVlVXJybGxHUkVSRVJDMFlMQ01pSWdLU04wcUVkMHVJaUlpSThrWkdHa1lGbjZJaUlpSWl5bDhNbGhFUlVmNXl4OGFVTjBpSWlJaUk4b1lCNDJORVJFUkVCSURCTWlJaXluZnBBVFBlTENFaUlpTEtJeWJ6WVNuVGRrMGlJaUlpMnI4eFdFWkVSUGtySytzaTB6QVNFUkVSNVEyMTBvWi9IQWNTRVJFUjVUTUd5NGlJaUZKNGo0U0lpSWdvZnlnNC9pTWlJaUlpQUF5V0VSRlJQblBmSEJIbVlTUWlJaUxLRzhhMWFCbUhna1JFUkVSNWk4RXlJaUxLYitrQk0rV2p4VVJFUkVSNVE2MWQ0ejhCWjVrUkVSRVI1VEVHeTRpSUtIK2xIaWJtalJFaUlpS2kvS1B1MXh3VUVoRVJFZVVyQnN1SWlDaC9wZGFwU0tYY1VlYmVJU0lpSXNvYmFsempQNDRGaVlpSWlQSVZnMlZFUkVTYTlZS0lpSWlJOW5mR1FvN3BaVVJFUkVTVWh4Z3NJeUtpL01YN0lVUkVSRVQ1UzFNNXVZbUlpSWdvM3pGWVJrUkUrU3NqQlNNQTRjMFNJaUlpb3J5UjllQVV4NEpFUkVSRStZckJNaUlpeW04bS9RMm5taEVSRVJIbERiVUFUUnYvQ2NlQ1JFUkVSUG1Ld1RJaUlzcGY3dnNodkQ5Q1JFUkVsRDlNU3hwR3dYNDFEaHdYOXAwSFlNU3lxdGp0N20zK2lQY0VCYjRsc09aSGd5cys2RXg3L3RtbFIwUm5yUG52WHU5b0QvSFBMajNDOG5nT1dqcTkvdVU5YVNjVWdyVnFhTmtsbG9xdnJpcCt6VjdwV3gxc2ViZnNmR1BKMW1YQitKKzZ2UCtkaDVkQURoclJmL0NXVisrN2ZGMURXL1V1bUhQY2diWVdqeTVwTUM4OWVGMzk5bzdiSFRtMDJMRWIyNnQ3NGF6Um43VnRUM0UwdUdKTlovcDYvaXpmNEVLUG5sMVhHVi9ZbWZxNzY1ejVZL3NWTmpXV1drWTBHbHo1TXFUdi85L3RENVVXWWhnS294VnJ0bmZVMzNObmpoajQyQTJ2YmUycHZoRVI1Uk1HeTRpSUtIKzVsNmxnR2tZaUlpS2kvS0d1My90SkdrWkwxQS9GK1FDeWdtVUtPZEVDYmhOMUhnSFFZYkRNUDh2bkV3c3Yrc1BlNm1oVi9BZit5SmhTd0NudFREK2l3ZnBsNlFmMjE1VDI3OEpwNUxUTmFXcCtNcmkyRVFER1ZZOCtVOVE2NjRPUDRsZi9OWVJFVy91SVZmQWpZekFKUVBHZUhEc1VndkZIck85QjhQVnhzNzEvV1RZai92czlhUThBOUYzdm1XTEpNb0hPQWREbFlCbmtvQkZpWThYT1R3YU5CckNxcldwMm9sU29ZaVFBQUNBQVNVUkJWT2dybG9YSG13clJicjFXbm9ML2EvVG9FZ0JUMnF4aVd6V3FaaFNBd3p2VDFRSWI1MFBsM2tCazlIdDF3WlgvMjFIOTgyZjVCaGNVT01kRHBWUlZQTXVDOGZrZEhrUWh4WkhFUWhIUEJTcDR5ei9yOE9PaldMK3pNLzNMeFIvMi9sdUF3K3VxNHA5cUxZdDRid0hrRmhGOHZhNHk5bHg3KzE4OHArenp4bGlWK0tocGNqUzBwcW10ZWpLa2NCWWNWUGlyeHh3Y1JkdEJiSDkxMmZkaDVQYUxJMlhmV1Jxc2Z3RUEvUFBISG9DbXhOU3VucHVxUHJjc1dQLzNydTVIUkxRL1k3Q01pSWp5bTdiNWhvaUlpSWoyWis2aG45bTN4b0xuei9JTkxoQWQ1UzVYWUJnZ2xuKzI5NnZ1YlFJOUNoQVl5QmovYk8vZzlHMEd6aWNQelZoVm4zcC96dnl4L2RDWWVFQUJZd1FMQVVCVUF4RHJWcWkyT2VOSWdRSVJLVVJhOVBIQzZySlBDNnkzZC9OVVd3M1V3dnNCVEFJQU1kWTNSV1Q2c0tHKzBmNDdteStNWHJQNm8wRFlkeGFnUjdqNlV3b1ZPeEQyNWdyOHZGWlhGWCttczhjMzBLdHR4Yi9Ga2xuK09qd1pEY0Raay9PeExGd0ZBTVk0dituc1B2NDdSdzZWZ29MS2ZnTzJ6TnkrWlZmNXBIdUhGKy9ZT3ZnYUIvcWtxSTdOT0E1UUJnQkc1TUp4NGJJdnAyK3pCYXVXQnV0ZjhFZkdsQ3FjQS9kV0FDVVVndlhxQWI3V2Y0c214L21ieDdMWEtheUs4Yk44YTF2N1Z1Ujg3Q1IwcUZIUEF4QTlBTUFCQWhrRVlCQ00zVkpMRzgrZE9hSzJveGxWL2tqWmJTSnlBYUJ2QytSSWVBNnFEWVhXWHhRS1pTYmY3eXdSOGFqcjNxbW9XQkRZNm1pSDBYVjFySE5GTUFsREN3ZWZFb0svcmFDdVNzdGptNG1tZHYrZUJMSWVJZ01WOHBRLzRqMDlHb3kvYU85d2hoaGJmdG1WODBvZVZIOE9nTUV5SXFJMERKWVJFVkgrVW1RK1FMeGJYNkdJaUlpSWFKKzBqNmZrTHJETWwwV3NKM051RkFBaWJkNElGNUVIM0JQcExMWC9CYUExa0ZMUzZOd055R2lqNXNxSHF1cFhwTW9WY0tKVjhRRnR0VDB1NHYyeEFMZWxsNVZneHlkTjJ1L25iZllIY2lSRUxsSG9pMUQ5YzF2MVZLUTFsV0swS3Y2RGNXSGZSa3N3VSsyQ0Z5NEsrNzREd1pWUW5PN2FxVWdFSGlqdXlDeEdQMUY1QU1BekFIREIzTEtEQzVxc2lyYU9uZHdKZ09CTlVYMEJHM3czQjhKdFZ6VXdyeTZycWw4U0NzRmFQY1M3SUhkemNoWVVPeTJ4Zy82d3QvMURDNTVZRm93L2pQN0ZqalltYnR5K2RkQnFBSzFCcDIxYkR6aExvRDhUeFFhQmhETDNsV0lCSUlvS1FESUNOcXB5TjRBWEJPWjdBdmtlZ0tIdVkvdXJ5ODZGa1hOZEg4VklpQXp4aDcxM3A1ZUw0TU82WVB5SHNRTjhnd3B0dkprcTl5QVorQkxJY0dQamd0YlBLV0g5V2gxWktEWk9WTWp6b3ZvaVJOOVhsUTBROHc0Zy8vVVk1NjFvQjRHeWNSSHZEd1J5a3lycUMyWDcxNXJSLzNaQUpxOGU2dnZ0VmZQdHF4Wk1YdDdjM3Y3ZG9hNHFGdkpIZkVjS01PbmdvYjRIUXFIWUpia0NkNkxKY0ZtaHA3SE5HWklBVUZjWmYycGN1T3d5RWFtRnlsTVhSYnluTGFtTXhmdzFwUU56MVJlbjhFRUZUb1hkbEQzNzd3TzBPZE9OaUNoZk1WaEdSRVQ1VGR0NFRVUkVSRVQ3TndldWxOeTkxWkhkMDJ5c0Z3cEV2NWExd2NMTlVQa2FWTC9sM2lRVy9JQUVWZlV5Nks1QUJwQ2NXWlo2N1EvN1pnT1lBTVVkeTZycU00TWhxakp1dHZmc3R2cGxLVWE0UDh0RndiV2ZBUGh4Vy9zRXd0NVRBVndpd04vcnF1cmJyT2UyckNwMnU3KzZiQk5nL1JMUUFYWEIrQVh1T29HSWQ1NENrOXdCUG4vWXV6NzlmV0VURGxiQnJaMDZzTWpSSFZaUjYxRUFTMWFYUW1RRHhydTN0d1N3N0pibjk3SzI1L0FPZ0llams1ZC83QS83L2dpZ0hNQlBXNDhIbVFEZ2I4dXFZdmNDdURkOXgzR3p2V2VMSlk4TDlKdDFWZlU1MHpBcWNCUVVyK2ZjcHVLeEpET05wYXJZRUVERW5kNVNpZ0NnNE5PeHJmcU9iNHhhNWppQk5NSkl4dDhiYkwwQWx2bWpyWjYzSE9qQkFLQkdmeEhkamZTV2diQjNKaURYcStLL2pwanZMQXF1L1NRVVFzV2FvYjZoQWt6YTNPZ005OTg1OHFMb05hcy82bXJiZStxRGoySlhEaHZpL1l5SVRGZ3p4TGNPaVAzSVhVZUJBZ0h3U2RFQjdRYkxBR0JaVmYyU1FOajdPUWgrYWdIZmc2QXlpalhiY3RVTmhMME9SQkNkbG5zN0VSRmxZckNNaUlqeTF6NytOREVSRVJFUjdhRjllUHozeU5XeExRRCs0YjlyNURIUmFhdGJaeGlOaTVRdHNnU3YxbFhGLytIZUp4QVpYYXhxOWJjdDYra2xsU3ZlZFc4L0pRVFB3VU85Y3dCTVZ1QythREIyUGFwY2xVUXNDN3Frclg2bGJ2eDNoWUZhRmdUUXJxYzFqRmJXLzlaL1YrbFNwNm5RYy80czMrQ3NDcXFGa0dUYXl2UmlFUWlBd3ZObitRWVBIcnlsWWZoYjlXdFdEOHM5UXlmRjBvTEQxTWhycW5vblBNM3RCdGI2OTl1UkFJQmtxa1pYb0s0T05qYjQvaytoQStCc09yenVtaTZ1cXlWNEJNQTg5U0FpQ3FnbG40YkIrUXB6S1FENHc5NG5CZmhhV24wYkFBeXNGd05oYi9yTXBtMjcxdU9TTWdpT0NvUzkyd0QwVjVYdkI4TGVTNUw3eWVTNllPeVM5QzRFSXQ0L3FtSlVYVlU4b3p3bGVkNnhXQ0RpL2EwQ3NzM2U5cFhXOWViQ1pkK3dZTjJpanZXcEpWVXJKdnRuK1E3dTB2bTN1R0RPY1FkNlRORUNRQzVVWUkwajV0c1BCK3ZYQThrMTVrS2gyUGpWUTcwYkJUSmQ3WUlWL29pdklocU0vY0hkamo4OGVxekF2bE5ncGkxdEk1allrVURZRjFMZzlXZ3d0aGl5NjhyeTF4QVM1VFhHbjJpMjVsa2VaMjZ1ZlVXa0FBQ0tOK3pzTUZnR0FIVlY4ZHY4RWQvTDBXQTg2MXlJaUdqM01WaEdSRVQ1YlIrK1FVSkVSRVJFZTJBL2VIREtYMTEybERpeTBoLzJ6bzVXeFc4RUFFdmxTQldjT3I1NnpHSFpBVEY3bWtEZlcxSzU0dDFBeEJzMklxOHRteDZibTdxNWYvRFFNajhna3hXNGIrUkhzZThYMzFIV3J6RWlUd0c0cHk0WXZ3Zll2VFNNSFJKcHlkRW5uUW9XbE5lTUhwSm90cTlUVDlNdm90UFdiSXRPVzdNdEVQRzE4Uy9ZRWhXenNUbkh4Z21GTmlacy8yVFF6ME1oL0JodHpOQkp1VEJTdHNNRGdRaWE2L1pndG81czhGNEV3UkVBWm5ZNVVBYkEwN1RqOTA1QlNTM1VGRU1zUUhXb0FJOE9LUzU0Q0FCZzZhK013ZjJwK3BiS0dBaXVGNWhiRExCK1Z6bWFnZVE2YUlBZUxaQUhWZkFTRkxjRHVsd0ZTd0ZBeFZtKzIrZHE2WlhxV1A4YWdQNGhBRGY2N3p5OFJNU2FyNHIvb05oei9lNjJHNmoyZmxzZHVWY0VoeXIwNzBna3puKzRaZWJZcEh1SEZ4YzJIZWlFSmk5dkJ1S1YvckJ2TGFDM0MrVDNnYkQzSVJIbmhxWEJWVy9zK2h4c1N5MmNyQ3BUQUV6dmFsLzhrVEhEQVAwUm9LOURVT3ZlWGx1eGNqT0FpOXRzUUxVWUlzQ2hKU1ZBNTlJanVvTisvdXF5bzlTUmtXSTJQUjNkamI4cElpSmlzSXlJaVBLWkE4QnFlZTFldjR5SWlJaUk5bS91ME1vK09CYU1WdGEvNlk5NGJ4ZVJXd0poNzF1QTJCRDhGS29MbGxTdTJJREt6UG9LakFLa3Y3OE9OdDRUSTZwei9OVytnRE5IdnZ2dzlCVnY2YWZxNi9DZTk4Qm9NRDRuQ2lBUWtac0JPVWtWTmFrMlJGWEdoY3ZhVEJ0b0tVWjM5Yk8wb0VWSXppenIxTHBTaVdhN0hJSWJ4U2tNWEZROWF2eERsYXYrcldyT3pGVlhZRlZDY0xxcU9kZFYvaUFFTVZYemF3UHJqVno3N3FtTEk2T09ObXBkN2k1WGtRc0VBQlFIKzhObFArdDhpOVlIMGFwWWVQRzFyMzhJNEh2K1dUNGZiRUFVSzVkV3hSY0RnSDkyMlFpRlpXRGh2ZFJleHBndEZnUUdzZ21XN0NvSDRJOTRUMUNSSXkyRnFERy9pTTZvZjgwZjhmMU1nTlYxd2ZpYzhwclJRNW9iN1NQOXMzeStqSE5RRElSb2dic2NBQ0JtSnp3NlZOUStSQlVRMFNjQjNSQ285cDBQMVhNQUhDMkNtOURrbkJxbzlrRlYzKzNzLzRBWHpmR090STM4RElyekJXb0ErUVUrRmI4bE9aTXRHU2pic1hYd3poMmFlQWpBT0FDSVZzWEMvbG0rWjlYR0loRzV5TUJ6ZmlEc2ZVaHNuYmwwZXYzTFMyZkVYdktIZmZVaWN1bWx2eXE3NGNIcjZyZDMvdDhFVU9oRUFRb0V1Z0FBeG9XOWwxdUNFYTNiQlN1aWxmR2xiZTR2TWxBQVdEdWRZd0c4bEt1T1Ard3JGMkJYYWxVTGo5UlZ4aDVwYlVPdDh5d0xzeXc5NkNoZy9icXU5SitJaUpJWUxDTWlvdnltcnQ5RVJFUkVsQjhVYVdQQWZmZkpxV2d3ZnFzLzRoMEZTRFZFYlZHNU94cU1UMGxQQlpjaWdLZ2cwWklpNzJwL3VPd3BpQ3owT09aTUFQTmFVZ2JPQVlDTDU1UjlYbzFjQThVVDBhcllydGt5SXBhbHVOdmRkb283RGFOL2R1a1JJb1hmNitBMFNsdjJQamtROW9YYXI2cHI2cXBpZC9tcnZSK0t3Vzh0dFovelI3dy9pQWFUL1hZTFJMem5LMkNpVmZWL1RDLzNoNzJOb3ZLT3UzeGN0YTlDRkpGMmV3QmM3NC80cm0xamF5SWFqQmNuNjhsUkl0Wk5iVFlrY3JsMDRlOU9WVi96VjVlOUNiVWVhQ214a1F5Qy9kTWY4Um1vcmdUd21xWDRmdVp4a2s4SVdpTDN1UDhxVlBHYUFDc0J2QkdkVWYrYSs1Z0p4L3FPMkhpd2pSTUFiS3pJTHJmaWNQQ1NJbjFOUFRrVzJ2cmw2elVBbDZYNm9wWk1FUVVzQ3hjRXdtWEg1VHFTc2F5M1lIQ1U1ZWd2SWJBVStxWkNyMXdXakQrZHUyK1pvbGZIWXBQdUhUNTJ4N2JCTjRqUjZ5QVNVSU9YQWJ3TUFDcTRWNEJaT3dzeEFXajc3enNYQzVpa3dJNW1KL252WW9tY0M5WFRrNmN0L1VWMUVZQTJnMldpT0FnQ0dBc2owVWF3VElBeEtqbysrVnFLWUxBT3dDTzU2aElSMGU1aHNJeUlpUExYZnBCNmg0aUlpSWgyazhHdStOZytQQTcweng5N2dEUWtFaEI0b05pb2g4YW1RS0RuekIvYnJ6aXgwOHFvN0dpaHFLai9ydEtXTklxSmY4QjR2cWgyNGdOL3FMUXdHbHJUQkFEK093OHZVY2RhcUZDMVBjNlUxTzdHd3Z1V0lsNVhGYytlVFpUcVQ5aDdsVUtEdTBvS2pvQ2czZlc5V29tY0N1RFVkdXNvSGdKUUY2Mk1MNzA0TXVaVlZmT3dHTjBBQUlHd2Q2bUtmTU8xUTMrQkZQa2p2Zzh6RHFVNkpHY1hWQzJCMkFyY0o5Qk5yczBEQUprTTRDV0IvajI3YS9nV0lLV3Q3eisxOGhsODRGb0h6U204WFlDcE1HYWNGaVNlYXZkY1hSbzhKYVova3hsc1JDY0JBQXd1aG1DOGlQNFlJditGNHVPdHN2MmZBK3pDR1YxcHM2aWh1VndnT1lOT0NoTlhsVy9hZ2pabld4bFlQd0IwaEFXOUNnQ002UFpvY09WS2Q3MUEyUHNYSTFpNkxCaWZuMTZlbWlFSG9Cd1FKM2xjS1JLQkI2cmJBVUNNUG1Nc2M1MGErMGFvdVF2T1J6OWYxc1YwZy9kZHZxNEJ3RTh1bkhYOEFvOVZPUFg5emZGZnA3WVZOTzFZbUNnb21TbVFLOUNGWU5sRjFhTytBSVZYRkhlM3JDT0l1bURzZ3RaemkzZ2JPZ3FIS3ZBNUFTQ0trd0RjbDZ0T1hWWHNPZ0RYVGJqajJJT2N3bjRmZExaL1VDM3hoMzJ6TThvc2ZiNjltVzVFUlBtS3dUSWlJc3B2NlU4VHk3NzVOREVSRVJFUjdRWUZkczEwMlRlTmkzZ3ZSSU16UzRFaEFpeUd5QVI5ejNzZUVIKzR1Q0h4c2tqaGlLeWRCSjhScDNCclJwbFRDQXpWbVFCK0NBRGlPZWkzQUk0SFpOT1NhYXZlQmdEL2JPOVhvZGlod0d4L3hEZXBuVzQxQWJqREgvRk5NdUs4TUhKVC9KK3JoN2tDUm02SmdzVWljcllDSDZESS9od1NPNTIycXZidnQ2TjFYYk9sd1JYeHErYVBQVzdCNU9YSjlJMmlDd0ZrQkxGVWNUR0FMME0wWThhYVFtNXJiL1J2cWZuMTBxcjZWZWxsRjBiS0R2ZEFKZ3Z3VEYwdy9rUDNQdjZ3OTI0SVdvTmx5Wmw2dTlZMm0zVHY4T0x0bnhSY0RNSGJlbGo5STZuVWdWMjBBeTB6aXZ3Ujc4OWFnaXgvV1JxTXRmWTFFUGJPVlpGejIyb2dSVlNqajA5YlBoVTVna01LbEFZaXZ0K3B3ZGxxSmI2eXRITFZ2OXRxeHgvMkZVRGtzS1hCK0FzZEhQSUVVZjJudTlEWUtqWUVDaGtYclVxdXhSV0llT2NsMzhjUHlqaldYYVdmaWJhc0YrZVBlSDhDeFR2UnF2aUNqczQxM2NOWHY3SUJ3QzNwWll1dmZmM0RRTVQ3RkNEblhGUTkrcmlIS2xlKzJwbTJiTFZuQUlDSTVKeloySkh4ZDQzNmpIRXdHTkFHRlRsbGQ5cG9qNGdVUXZXS2pFSUREOXFaNlVaRWxLOFlMQ01pb3Z5VmNXK0VnVElpSWlLaXZMSnZ4OG5nRDN1dkVzaDhGZjBUVFBPVmc0dExObXhwY0U0WGtVb0FEOFBDclRDN1prK3B3Q09RNnBhWk9sa3BCQjNWRlFBUXFQYmRDc1VFcUc1UGY1aE1MRnl1d0hmYjc1VmFBaEZOcmc0TWdSME1oZkJxZXNBbzZ6enVLaDBBd1NrS2JCSmdtRFk2WDQwRzEveWhzNTlEYTZBTVFGMncvbkgzOWtERU8wcWhYM1NuYVJ4WDdkc0lKemtqcmFkcy8rU0FNMFZrcUVMWDZudmVHOGUxbSt4eEZ4djZ2MHVEOVJtQnFIRmgzNGtDakFRQUEvbHBZSGJab3JvWjlRKzFiQjRrMEIxRzlhZHR0V21KOVJNSU1vS1kvdGxsSTJESnhRTDBBeVNaUWxHdzFpT1dPU1hVemozRWxseVNxVHJEU3FING9MUkVUTUg1NmRWVTRZRmFvd0xWM2t0YWR4VmRvd2t6QUpZTlZkUFEwV2VSQ3BRQmdDaCtvQ0wvQnBBZExCT01Ea1M4ZDdpTERiQmxXVENlYzUwNEExbHFBZWRZeHZvdWdCczc2c3Y0NmpHSEdkVUFWSjlaV2hXTGQxUS9sMFRDL3FZbEFCUy9Fc0hOL3VyUm82T1YyYlB5ZHBjQ0gwZXI0b1AzVm50RVJQc3pCc3VJaUloUzl2RWJKa1JFUkVUVUJmdjQyTytEemZGN0RocnEvWEJaTVA0d0FJeUwrQ1phZ29ORTllUUpzMGNkc3RpVlp1M2ljTmtvRlVtdW9XU1pGNWRPcjMvWjNlYTRzUGR5S0VLcWVGU0Fqd0Mwems2cUM4YS9EN2pXd25JSlJMd0xGVGdqR293ZDFGNjlkR0lLcmdSa0FGU3ZVNUVmUXZWbUFKMEtsbzBMbDMzREV1dExtbWllNXpITmxsTlVjb2E3amlvK0p4QXJQVURUc2dXd01YeGk1Smo2UmNHMW4zUzJ2M3RFNUFBQUVNZ0pBcHpRMmQxVXRRRkFSckJNQkZkQzhSSUVYeFRJZ1NxbzljLzJuUjJkRWZ0elM0MlBsbFhGMjB3bjZJOTRaNlJDb2Y2dzkxSkFyaEZCYTNwTmhiNEl5OHlJVGwvNXZEL2krL0Rnb2I0RE8rcm53VU45eWNEbEJ0MllNT1pFajRWNW1YMldJZ2pPZ3NFM1c0OGpWdGdJWHJRQUNIUkxSOGZvTElVY0xhcFQzT1dXNEIwQU9ZTmxUVHQzUGxaY1V0d0E0TkpRQ0RldDZlQVlqakdWSWxLZ0lyL3VvR3FHcSthUExVZ0ZlUVZ5bmdJZk54UjcvcWU0SVRFRHNDOEZjSDFYMmlNaW9yMkR3VElpSXNwZm1yNlFPOU13RWhFUkVlV1YxSnBsNlVQQ2ZjaGZRMGdBeVVDWnY3cnNOQmo4UmtWZkZKRVRITEZPQUpBeHk4cUJkWllBanFnMnFKRUFnS3hnbVZqNmxxbzhYOXhrSmpZVVNqaFY3bytNS1ZWMXlqcnFreXFPQkxSd1hMaHNQQUFJcERGYUZmOWRXL1V2bkhYOG9XcmtGZ0UrVkUvelFra1UyaENaNDY4dSszNjBzdjYzSFIzUGduVUdnR3ZoS1h5dXlkZ05sa3FPOVo3VUFpQ2FjeHZRWlBxTkJOQWp3YklQUG9vdEhEYXNkRm1uS3B1QzZWRDhBaXByTFRFWm4rR0ZzMFovRnFybEtqSlpnSHZWb0Vwcy9JOUNIL0pYano0SkJvRHE2RURZMithTVBpaEtJSWdCZ0FCZlVtaXBxandLTVF1aGNvOElWdFJOWC9rOEFLaWE2UkNyV0FYOVJMRWpSMk5CQUo4RHBCSUFZR0hudzFVci93L0FBSDlrekxCb2NNVUhBQkFJZTdjcGRIYTBxdjdIWjBhT0tYb3l1TFlSQVB5UnNxbUFCVXYyWHJCTVZCK3BxNHFQNjhvK2o5M3cybFoveFB1RUNBNkxIMUoyVUVGelIzdkl5UXBkR2EyTVA0RmdSM1VCS01RZktidHRTME5pUFlCNTQ2dkhIT2Fvbmczb3NzY25MOThSQ0h1ZlZNV1Y1ODRjY2R0ak43eTJ0YVBtUWlGWWE0WjRJM1ZWOGVtZE9UOGlJbW9mZzJWRVJKVEhKSE9kaW4zODZXSWlJaUlpNmdMRnJ2SGZQaG93QTFyV0xWTjVFSUkvZUl3ejNiRTg3eG0xamtkYXNNeGZCeHNiZERLQVAwS3dYaFZYK2lOamZwMEtZcVJFSyt2L2N1N01FZCtPM3ZEYWRuL1kyMXF1TUJkYVl0M1cyVDRKWkhGeVAyd0NrRE5ZNWcrVkZzSXVyQlZnTUJUVG85UFdiTHRxL3RnRm14dWRDcWpNOXMveUxZOWVIWXQxY0tnVFZKRm9LTFplZW56eWloM0ljWjhydWZhVlRvb0c0OFdkN1g5MytXc0lpWEZoejltaXNqNDZJLzZQWEhWYUFpQjNRT1JxS1A2bVR2TUZTNjlaL1ZGNkhZOWwvVkloLzRhREdHekFza3lpMGJIR0Y5ajZENFY5bkNUL29QOExDMWUzMVJjMUNFdkwvd0Fpeml4TjZDM1JsdVA0STc2NzA3OGNMYXVxWHpJdTdLMFU0RWVXNDV5MjlPcFZyNlMzNVEvN3pvZmdpR2d3bGhHUVBHZisySDdTa0ZnWkNIdHI2NnJpMTZUS0F4SGZ6MVgxMjJkR2pqbnB5ZURhUm9IMVpRRE5uNkJoZldjL3krN1N1TE5oVWlwUUZZajQycTA3Y25Qc2E2c0hlUStGZFB4Tjh0SmZsZlZ2ak1qOUVMbklxQVlCd0JpOVNRUzJtT1RNTkZWVWk0VkFjVW54OVFCdWJxODlGWlUxUTN6ekliakNQN3YwZG42VkpTTGFjMVp2ZDRDSWlLalhtSmJmNlRkS2lJaUlpQ2cvcU92SHRGKzlyemwzNW9pQmdiQTNJc0F5QWY2QWo1b21McTVhOVQ0QUNNeWc5THF5b2V4cUVma3NJSE1kNDlSQU1BVFEyM08xbTJ0R3k3TEsrTS9mL3loV29KQ1JBUDdYTVFudit4L0ZDdHcvcXFoVllGUHFQVDRWT3lUWE1jNk1IRk9FSVFWTEJEaEZvWCtxQzhacWdPVDZZNVpsTGdWUUFGdWZ1amd5eHB0cmZ5Q1p5azZCTHdxdzR2SEp5M1BNZHVwNUFnd0dOTkhXOXZObitRWmJZczBYUy80ZWlIaWZIeGZ4WGhnSzdibzM1Ny96OEpMVlE3M1JaS0JNRitybXB0T2pya0RaUmJQTHZnU1JBQ3d6TTczOGthdGpXNFlVZWNZc3E0eEZXenJqR0dCTFd6K1M5aGUvTkxqcURmZHgzR3h4bmdERU5wYm5hWDkxMlZHZCtUeEtHaE9WRURsRUZRK25seHZvc3hCOGZxRDJudzBBcXZwVkJlS3BtV2E5cVRNenVsSkNJWmpvTmZGM09xcW5rRTgzRmxuUEtlUThxRTVkVmhXdjlsZVBIcTNBVlFvOHVYUkc3Q1VBaU02SS93T3F6NmppZW45a1RHbk90a29LUzVLdlpCb0VWeWh3ZlhUR212OTJ0czlFUk5RMnppd2pJcUw4NVU3RHVJL2RJQ0VpSWlLaVBiQ1BQeXhWWEZMNEpZVjhYMVdyb2xXeGFnRHdvN1JRaDZxS1NPdlorU05qdnE1cWZnN0ZvOUdxMkI4QXdCLzIvZ2FpVndiQzNuL1ZWY1hudFhXTVZnTDlLNUNZY01mMjk1MkNmcCsyeGY3VHNLRmpUb3NHVjJRczZ4U0lxQ3FrSlVWa2JoZEd5ZzYzVlJhTHlGZFZVWTlpVHlCOVpzN1M2ZlV2KzZ1OTN4V0RXb1Y1TGxEdG5WSlhHVi9vYm1mVHp1YlAyNVpWQXVDNWkrZDRqMVVuTzYwa0FLaEtrUWc4N2FVa1ZPQ2FhRlY4UVllZmc4dTRTTmxsbGxxaklkb0F4VUVLT1EvUVY5cXEvOGpWc1Mzajd4bzF5aVRzNnhSeWhTVjRhTTFRNyt2and2b3JJL2dqVkpZSjVFc1FoT3FDOFova2FzT3lySk1WZUQ1YVdmK1lmNVl2WStwVGFoMnNGa2RiaW1mYTdIenlhOUJ6blQzWHBjRlZiL2dqM3JNaDhneFVmZ2xnZkh2MXgxZVBPY3lvL2tnVmo3cG4wUzBMeHY4VUNIdm5xTWozeDBXOE1ZRjhWcUZQZExZdis0b0w1aHgzb0JncEFuQ0txbjRrd0xmcXF1TFBKR2ZjT1V0VjFMRmczWml4a3lVM2k5Ry9BZVozNTgveWZlbVJxMk1acVNtZGhQMEZFVUNBQXhXNFBocU0vYW9uejRtSWFIL0dZQmtSRWVVeFZ4cEdJaUlpSXNvdjZROUx5YjcxNUZSZGNPWC9YakRudUNOK04vM1ZUYWt5SFZwd2lnVVJLTllDUUNEc093dHE2aFR5bmtjVGsxUDFDbVg3ZGMwWThBMEk1bzZMZVBzdnE0emYyWmxVY291dmZmMUQvNTNlMDhVano0cWFpd0NzeWF3aC9kSEdJMmloRUt3MVE3MlRBTndCa1NFS1BBK24rZXpvNU5qSDdyclJ5dmpTUU5pcktuaEFWQjcwaDMyWEdUVTNQelNqL2wrdFJ4S2NCZ0FLODF4VHMvVitvYVhYNXV5MGFMbXFmRVdBM05zQkdMdnpRYU4wRnF6REliZ1drTlQ2ZHhzRTVwcjI5bGt5YmRYYkFJTCt5Smpib0hxMWlsUllJcjhScUlxSUdPaVVaWlh4K1cwMmtOQmE5ZWdMSGZWTkZmWDlCMjM1VWx2YnQyOGR2THlybVVlandmaUxGMGZHbkhoQWtaMzU3eTQ0V0RSelJwMkJ1VmhWQ21DWnE0RmtLbEI5RHg1Qk1wRGJiOURIMTIvZk5taVdxTndOQUJaMFVSZTdzMWVjRW9KbjJMRFNuQ2s2MVZFTEVQanZLaDNRV3BoQVlmS0ZsR1NVdDJqd2xKalVURWVQVTN3SkJGRG9xL0FrenFtYnRucXRQMVJhS0ExT0ZJTGpBYTFZR2x3UlQ5Ky9yakwyWENEaS9RVWdQeTYwOWVrSmR4ejc3Y1hYdnY1aFdwV2pBTUJBYjE0V2pETlFSa1MwRnpGWVJrUkUrWTJ4TWlJaUlxTDg1Q2dnYWVFQzNUZFhxdkJIZlBlSzZtWkFpaFNZQ09obXk4aXpnWWh2bGtLclJPVXQyK0RVeFZldjJwamFaMUZ3N1NmKzJhV253U3I0cXdXNUkxRHRIU2NSdlhwcHNMN0RJRXowbXZnNy9sQnBhVFMwcGlrUTl2MENvdjBWMGdqVm9hbzRHNktaTTd3VTRvOTR6MTh0dUZrZ1l4U3FBbzNnbyticm9xRTFUVzBkcDY0cVhuZnhuTEsxeGtHdGlKeHVpM1c2UCt6N3B3QUw2cXBpOTF0aW5RWUF0dGovakY2OVlndUFuRFBrQWhHdlQwVlBxQXQyWWdZZEFGVjlSU0QzRzBjMmQxajNVN0daalcrT3FCNHdzTkN6bzlGVzl5eWc5clNzRi9jai8veXhNN1V4Y1kxQVpnQVlKSXBmK0NQZVF3bzhwcnEyWW1WV0gxclMvbldZK2s4RWV0L2w2eHB5YmZQWHdjWlc3MUNGTk9mYTNwNmx3Ulh4UU1UM2MzL1llN3dJZHFqS3dRSjhSVVgrbWw2dnJqSSthOExzVWJYTnhqcG5YTGhzbUx4bkhRZWdTQlVmQXNCOWw2OXJHQmZ4WG1oQlRsTkZySzZxNDc4OUFBaEVmRmVxWW1UeUpGRUkxV1A4WWQvczFQYnRXOVVXQUNyaVRTL1BaclpGcStwL2ZOQ1Fza25pV0w5cDk2Qk80YTdVakMyWERMSHdKemlGV1ZXTEhlY3RBTU1CQUo2bTN5SlJjS0pqbW1ZOEhIeGx3N2t6Und4RVNjRmlBR2NCdWlnYXJKK2I2M0Q2cVhnSTczbFBGTWhwVG1ISnkrT3FmWmN0cTR6OUZRQ2lWZkU3L1dIdm04dXE0ci96enhuOUZYR3NQd09BcWhaQUJJNk4xWUd3VjVIOERJb0ZzSFBOcWxTUkQ2UEIyUEIyejV1SUtNOHdXRVpFUlBuTGFFWVd4bjExVVhjaUlpSWkyZzN1ZFd2M3diR2c5OE5YTjY4ZTZndEFwSjlDR3dIRTFUSXpET3h5QURNQS9FRTlUVmNzbWJibVBmZSswUmxyL2p1K2VzeFhqZEhmcU9CTUpHZXNkQ3Bnc1N2SXBjY0NjbEhMUjJjQXZHWlVyazZ2NjYvMmZsRkVsZ0lvVU9oS2hVNkxCdXYvM3BuakxKMWUvL0taa1dPOEE5Ri9Cb0FiUk9SRXFJYlBtVCsybnpZbXZpWXE2NVlFVjd6Ym1iWTZhMWxWL2RNQW51NU0zV2dBRHRENU5hNXl0akY1K2NjQWJpMnZHVDA3a2JDdmhTQW9rSjhrbXEyREFBVDNwTzJVaTJlTk90N1k5cThBYklPaUNlOWhoRUErQmRINjNXdFJiUkc1QUFBZzJnamdCWWpKNnV2aUdhczJCc0srcjBMd1hRVWNLUDZac0J0YVUycGFpcEVRQUlJZmQvckl3TGNFZW1iTG02YVdkZUt1U0s4QTZIWUJEZ1Z3UmM1R0FLaFlId0w0c2FwNVVTMjVzYTE2WGFiYU9sTXlPbTNOTmdBWHA5NFhGNWY4SHNESkN0eUhUOFhiN0ZzMEFNZC81NmF6MVQ1d0VVVE90YUJGR2R1cjRyOXJPWW4zRk1tWmVjbER0L3hPWGN3MGRZbkxjWEZUMDJaYVVpS2lmTVZnR1JFUjVURkpCc3hhY1pvWkVSRVJVZDdJR3ZydFcya1lBU0FVZ2dGaS9mMmgwc0tSV0pOSXZnZENJZnhyOVlGbHE2S1Y5WSsxdC8rU3loWHZBdmpPeFpFeFhuYzZ1TTZvcTRxUGF6bWV0YXMvbWFMQitJdUJhdS8zb09xTS9LaCthYTQ2N1hreXVMWVJ3TXhMZjFVMloyZWhmbmxaVmYzVDU4L3lEUlpiZnEyWmcvbDlXc3Nzc3BzbTNISHNyRVJoU1NXS1BYZnVyYlozTmpXdkx5NjJqMVNCdEtTTGJJQmdkcjhCSCtlYzJkU1J1bUQ4aHdCK0NJVjBsTDZ6YUZQOVNnQUFJQUJKUkVGVXJpbzJDY0NrWEhVVG9yZll3UFpvTVA2SHpoNDdHb3o1ZDZmUGJYbG94cXA2QUxzWk5Pd2FSODMxdGxqblJvT3htenFxRzcxbS9jNVFhUDI0MVlPOUo5YTUxbnhyclZOWi95YVNRWEVpSXRvTDlzSG5wb2lJaVBhU044d0tRTk1XeFpaMU9ObzZxdmM2UkVSRVJFUTk1c0dtRllEc0dndUtyTU1sSG80RmlZaUlpUExRdnBtUWUxOWhkQVdNYXV1UDZwdTkzU1VpSWtwamRGZjZuZjNtbVZRaTJpZW9IcEF4VGt5T0ZZL3M3VzRSRWVVVmc4eXhvTk83M1NFaUlpS2kzc00wakQySk4yS0ppUG9ZMlpYWUhRQXYxRVRVb3pUMW45Uks4YjNZRnlLaWZKVDF3TlMrbDRhUmlJaUlpUFlPQnN1NkcrKzdFaEgxWFduM3FBSHcvZ2dSOVN5T0U0bUllaGV2dzBSRVJFVFVnc0d5N3FRS3FMVGNpSFhma1NVaW90Nm5ycHNrdkU0VFVROHlxZkZoeTRYSTVqV0lpS2hIdVlObHZBd1RFUkVSNVMwR3k3cFZ5MGhiMDE0VEVWSGZvV2szcVpNRnZkVVRJc3BIcldrWWlZaW9WeGlrZlZWM1AwUkZSRVJFUlBtRXdiTHVsREh3SmlLaVBvazNSWWlvdC9ENlEwVFV1MUpybHZGN094RVJFVkhlWTdDc08ybjZxRnNCNFFpY2lLaFAwYlE3MVFwZXA0bW9aN21EWlEyOTBndnFncnFLMGdFSjR6bkJGT0QxaWRYMTd3aERua1Q3TmszLzdjNDRRRVJFUkVUNWhNR3k3dWErRVV0RVJIMUgrZ3hncGtNam9wNld1Z2FsTGoxV0wvYWxqMW84ZmN4aDJwUVlCQUFlajdNbFVMUG12ZDdzVHdJRmsySEpIWllEMUU3MTdhZ0Yxb3Bnem9TYTJHOTZzMTlFdEp1MHpUZEVSRVJFbEdjWUxPdEpISHNURWZVeHdvY2FpS2ozcE5KLzlhRGFxYVBLSUZaQUlTY0taSVNxRGhVUlZjVUhJcm9jS285NlBteGFISWl1YWVwTWUvT3ZHbHN3eUpPNFVGWEdLN1JNUkE1VjFRYUJ2QTNSUHpxcTkxdzZ0LzYxcnZZekZJTDF1WTIrSDZyUm44Qmpld0NnR2RadkFWelJ0WE8xSjBKeE9rUU9CM1FRRk84RDhnYUFSOUdjV0Z4Kzk2cU5uVzN2bVJBOEd6YWlLdldRaFFqNkFTZ1RNY3U3ZEhKRTFIZHc3RWRFUkVSRUxaaHZxanMxbWhXQStKSnZGSUNzUTVFYzFhdDlJaUtpWFZZN0t3RDRXdCtMckVPcHhlczBFWFUvMVFPd1RiZGtsSGxrT0Vya3JlNDQzTUtwWlY4V3lCMGljbExIZmNNYlloTGpKOHhmOWUvMnF0Vk84NDZFd1lNUUdkTjJXOW9Fa1p2TGEySzNkN2F2aXlxOHA0cktMQWk4bWQzUzMwNnNpWGNZTEh2MGV5TUdiaXNxdmtPQUt5RnQ1OWRWMWEwQzNGUStOMTdkcVg1TjhWNHFsanpnYXVPNXBwMGZmN016KzdmbmtJRWVQYXQ2YmVPZXRrTkVYVlRUdEFLU1BoYkVPa3dwNUZpUWlJaUlLQTl4WmxtMzA0eGZSRVRVaDJSZG0zbXhKcUllMUVPWG5BY3VMZXR2UWY3Wlh1QW9nK0JvdGUxbkZrL3huanhoWG54RnJpcExwbm1QZFZTZUZjR0I3YmNsaFFCbTFsYjQwRjdBN0prUVBPOSs0UHNPRk5jSWNQTHVQdEwzUk9VeFJWc1NKWStKNEpTTzZvcklRQUNSUlJXK0F5Zld4RUx0MWEycktCM1FEUHdpUnhzbkZmVWJ2SFAzZXJ2TFpnZHZBUmkrcCswUVVSZTVaL2p5Y1dJaUlpS2l2TVdWRWJwYkw2VFhJU0tpM2NUck5SSDFKSFg5ZEpQaWdRbnBkS0NzbFF3d0Z1NFBoYksvTDh5L2FteUJZL0NZSUR0UXBvcm1uTTJwL2svdDFGRmx1VGJWVnBUOWJNUDd2bmRGOFlnQUozZXRuNWsyTy8xdlFvNUFtYXErcjhCTEN0M3UzaWJBclF1bitOcWRjWmRBUVVnZ2grOUozNGlvRDNKZmh6a1dKQ0lpSXNwYkRKWjFKL2RnbXdOdklxSytoVGRIaUtnMzljNDE2RjFWM0dGQnYyMGNHU2xpdmd6RjFRQStjRmNVeU9oak4vaSs0UzRmYUNlbWlNaUk5REtGcmhmZ3BQSzVzU0xMbU5HcW1ybE9tWWlvZUg2YXEwT3FNZzdBc0QwNkt3RDNUaHBlRE1YMEhBZTRzK0REK0dFVGEySW5TR0xuY0VELzRhNGlGcTVycTkzRmswZDlBWkNxUGUwZkVmVkJESllSRVJFUlVRdW1ZZXdKbXZXQ2lJajZDajdVUUVTOVlYT09zb1p1UFdJQ3FyZDVpamY5S2pCcnZUdHQ0TDhXVHg3MUQ3VThMMEJnWjJ5eDlUUUFmMDR2VXNpMTdtbHFhbVQ4aEhteGYwNEFnSG4xcTJxbmpncEE3Vmo2akRaUm5IMy90T01PL081ZHIyN3FxTE9xMkNDQ1E3dHlnZ1VEQm41T2pBeHhGYi95K2lIeDYwSnpZUUNnZk1Ickh5NmU0cnRVQld2VHoxV0FMK1pxczY1eXpMQkV3andNMS9jbVZYMGZJbG5wRjBVeEdJSURNdW9DSGE5RHA3cSt3enBFMUQzU3gzK0dnMEVpSWlLaWZNVmdXWGN5Y09VOFp3SjBJcUkrSmVzNlRVVFVnOXozWkx2cGVqVEFibXJlYk94dlRLeForYmUyNmt5WXYrcmZpeXE4Y1lGOFBtT0RJaVAxNEpJSzN4Y05jSVJyOStjdm1SZDdMcjJnZk82cSt0cXB2bWVCdEpTSUF0dmpGSjBGNE1FMk82djZqZ0kvaFVnVGdIczdPTFVNWXF5RGNqVDR0MUFvR1NoTG1UQXZ0cTYyd3ZzR0lNZnVxb1pEM0h2T3YycHNRU0xoUkNIeUdkZW1WNXh0K3NYTEhveG5wWFJjVk9FTENYQnJldG5FbWhqWElpUHFxeHp3T3pzUkVSRVJBV0FheHU3RmRBNUVSSDJiK3pwdDJxOU9STFJYOWRCWThhenF0WTBUNzJvN1VKWWl3RHZaaFpJeDA4eW9ucGxWUjgzanVWczBmOHBxenBJdjU2aTRUbFdYcUNJdzJMUDk2SWx6NHdzNjZtc3VscEUzczB1bEpGZGRCZnBsdnRlMTZlL3ZuVFM4ZUtESGVRU0NyMmZVVTIwd2xuUHhaUS9XWndYS2lHZ2ZsQnIvR2ZCN094RVJFVkdlNDh5eTdxWnR2aUVpb3I2QWwyWWk2aTNxK20yM1ZiRm5LREE4YTA2RllxT3JwQ3lyaXNyTHVkb1RXUFZabDFqVjQ5eEZFK2ZHeitoQ045czBZVjVzM2FJSzc4dXUyWEZuMWwwMTlvREFndVVmcHdwcUs3eGZCZVJ3MSs2dHM5anFLa29ISkxUdzkwQm1vS3hGMVNWelZxN2NHLzBsb2o1QWQ4MGxVMjBwSUNJaUlxSzh4R0JaVCtLNG00aW83K0cxbVloNlN4KzYvaXljUEtaVTFJeHlaeUJUTmYvS2VBODUzaDFRczIza21ORUZPTGJ6WDh0a1JnQlY1T2c5NzIzYkxOSHIxY2hUYWV1UkRXdTJFMzlZVk9HYlBxQmg1eHRiQzR1L0RzaDgxMjdQRjN6WVBDdjFadnVPSFltaWtvSURzOU94NmVNRjBseGJWMUU2b0szakp4U0Y3dDNhcTU4NjN1WDNyZXZlRmV1SUtEY3VuVUJFUkVSRUxaaUdzVHRscGRiaHdKdUlxRTlKVDd2WWgyNWFFMUdlTUs2ZlhpU1dtUW1Sak1HcVFyZEQ5S25NaWpqTXZhL1Y3SEhQUGdNQUZCcm5nNnhDMVVGNzF0UDJUYmlyL21sVnZWd1Z6YWt5RVRsSmdCWGJpMHMrc1N4NUhOaDFEZ3I4emRqYnpnaEUxelNseWk2L2IxMkRwVHBCVlYwQkxEa25nY0t0N2YxQWNLTzdUeDN0VTFSeXdMSnUrVENJcUdPYW5GR21UTUZJUkVSRWxQY1lMT3RPN21DWmN2UzlMMXBVNFQxMXlUVHZzYytFT0JPVGFML0U5U1dKcUxlNHJ6ODdlNmNidFZOOXQ0dkkyZTV5VVlsTW5MdHljMGFob3IrNzNyRERsdWRldnl0Umt1T01wTjFaVm52RHhIbnhCOVYyeGlvMDU0eTNWcXEzbHRmRVRybWtldTBuN2szajU5V3ZndW9OQUtEUWxhcFkwMDNkSmFMZXBJQ1k1QThNQUtlM08wUkVSRVJFdllVMy8zdFNMejh4dkM5WVBIM01ZZHFVR0FRQUhvK3pKVkN6NXIzZTdNK1NhV1dmTnlwL01RcHNlTitYcUoyS055SDRjM2xOYkZwdjlvdUk5aEozNmgwR3k0aW9KL1h5TmFmT0Q3djVJRjgxQkZPenQrcHFUL0dtMjlKTG5xZzhwbWlMZzRMTWFxcW5ocERJMVg0SjBMelZWU2FDQWdWRXV2SHNGMDhlOVFWMTdEQUVSN1ZiVWZDanhWTzlCejNhMkhEVGVmZTg1dTRxeXVmVlY5ZFdlSStXeE03YjFDNTVoRmtpaVBaVEhQOFJFUkVSRVJnczYxNTlJUC81ZzFjZGY2aHRGMDVRa1pORjRZWG9RVWl1cGJBWml0VVEvTGxaR24vejNidGUzZFNaOXVaZk5iWmdrQ2R4b2FxTVYyaVppQnlxcWcwQ2VSdWlmM1JVNzdsMGJ2MXJYZTFuS0FUcmN4dDlQMVNqUDRISDlnQkFNNnpmQXJpaVUvdCs0RHNEUnM4UmtTOG9jQlFVZzBTUVVNVUhJaHFINm1NZVNTd0oxS3paMXBWK09VYXVTMHRJNUlIZ2MxQ2QxOVh6STZJK1NnMTJUYkp1dVgxTFJOUlRWSkVjSDdiY3FlM0JhMUJkNVpoaGlZUlpJb0xUY25Sc296cHlRV0RXK295WllXODNIbUFHZWx6VExrU2tyZURYVHJnQ2F3QlVzYU03QTJXMTA3d0JOWGdRZ3NMTUErTmpBSnNCZkdiWGVtWlNCRUhsOXVMaUUzNDN3M2ZHQmJOalc5SjNFVUJSRTY4Q2dFVlR2YTdtc0VVVVdlTm5oUTRWa1NHdXdqZmE3YlRJdTUwN095TGE2d3hqWlVSRVJFU1V4R0JaZDdLUU9mTHV3VFNNQ3l2TERyY1M4a3RBSmtCZ0M5QVNxNU5Vek80UUNBNEJjRnFCRnQyMHFLSnMyc1NhK2dmYWE3TjJtbmNrVE9KQmhZeEpOcE5zU0VSS0FBd0JwTXdHWnRSVytHNHVyNG5kM3RtK0xxcnduaW9iWlJZRTNvNXJaenQybys5bENMeXBHMHk3emhVRklqZ0NrQ01nY2s2ekZ2NTA0UlR2VlpmTWkvKytNKzNXVFM4N0t1R0lQNzFNb2RzZDFZWDNUaHBldkR0OVRUZnB2bldOM1htemlJZzZ3MHE3TmpOUVJrUTl6S1FDWlMzWEg3dG5EcnQ0V3RtWEVnbnpFRVErbmJWUjhSOUhFbWRkT24vMVd2ZW15UXVXTnkrYTZtc1d5UXlDM1RkcGVCSHVXOWZncmcvUHpoSzRZbFlpbWpXRGEyOVpPSGxNS1l4NUVDS3RCMVhvZG9GZStmb2g5VXRESVpnSHBwUWRiTU9hSTRLME1aNThhV2NUNmdCOHE5TUhVNTFmUGpmK1EzZnhvZ3BmQ01DdDZXWGxjMlBIN01icEVGRlBNTHVlVTlDMC94SVJFUkZSL3VHYVpkMHBsWGF4RjliQkVjZDZHQ0tYN0hweXR0M2FBd1RXL1lzcmZGZTJWV1BKTk8reHF2SXNSTWEwMzVRVUFwaFpXK0c3dnIxcXo0VGdXVFROZDk2aUN0K3pBdm5MN2diS0FFQUZoM2VtbmdnT3RVUWVXVFROZDE1bjZqY2JhNWI3OHhOSWY0OWxiU3pxTjNqbm52NHNtZUk3Y25mT2w0ajJJdDRQSWFMZTFBdHJKdFpPS2J1b1pVeVhGU2hUMWQrWEZPR0VTMnV5QTJXdEJGbnJleFgzR3pBc1Y5V0VXZ2RuSFFONHY0dGQ3alN4TkpRZUtBTUFHTDJ1dktaK2NTaVVISmxmTnEvKy9jTU9pWlVyZEtWcjk5TVhUL0dkMGwxOUk2SStLbXVkOGQ3dERoRVJFUkgxSGdiTHVwTjdzSzA5T0d0QnRjdi90a1kxc3JoaTFHZmM1Zk92R2x2Z0dEd213SUhaaDBGekc4Zi9uOXFwbzhweWJhcXRLUHZaaHZkOTc0cmlFUUZPN21vL08yRW50STFwZkFJYlJoYzhVWGxNVVhzTkxKN3ErNDRBblFxcUVkRyt6Q1N2elNySkdXWmNXNUtJZXBMcXJ1dFBEMlFncUoxU2RoSEVXZ3FJZXh5VUFQVGE4cm54YzkycENOMEVlRE83MUpNMWZnUUFvL1lSV1lXS05aM3ZjZWZOdjJwc2dRak9kaFh2TE5oVXY4QmRON25HbW9henVpWWMreEhsbzlaTE1JTmxSRVJFUkhtTndiTHVsakhvN3BXUjkwNEY3b014NHhRWUEwMTRBWlByYVZxSVNMRlJ6eFIzK1VBN01VVkVScVNYS1hTOUFDZVZ6NDBWV2NhTVZ0WE1kY3BFUk1YejAxd2RVcFZ4QUhJK2didzdCREFLZmRnWVBjZVRzQWVYMThUNk5lNzh1Qi9FT1JHS3YyYlZGem40bzBSSmp2VTVrbjQzd3pkWWdUbDdxMzlFMUllcHRlc09DVytRRUZGUFUvVFk5V2ZoNURHbGFzbjlPYklPZkNCcVRpdXZpZis2TSttaFZmV1ZyRExBbDZ1dVpVbFc1Z0FMV05YcFRuZkJBV2c4QWtDSnEzaGRJQW9uVjMxUk8zdjJuT2pSM2RBMUl1ckxqRUlNSUNiNW1tTkJJaUlpb3Z6Rk5jdjJZNnE2dEVEeGc4QzgrRHV1VGZXUGZtL0U3N2NWRjY4UmlDdUZvV1lGa1JSeXJYdE9uQm9aUDJGZTdKOFRBR0JlL2FyYXFhTUNVRHNHMmJVeXZTak92bi9hY1FkKzk2NVhzeFkveis0ck5vamcwTTZlV3pwak9kKzRaTTdLak9EZjVjbDFNNTZ2cXlnOUo0SEMxd0FjbHI3ZGdwVno3WWhRQ05iTzk3RUlndUVaL1FNK1FYSlIrQXdDTFFia0VOZlpiRlJJOXJvZDduNFhtRVJIZFlpb2gvREdDQkgxdE0zSWZteXR3OUhEN2hOYjd4TkkvL1F5QmQ2Q09xZVZ6MTM1ZjUxdkNDOEN1RFNqSGRVekFkUzRxNnJxbVdsRFF3Q0FnWG15Sy8zdUxMVTgyVUV4elJ6L1pXd1NQVHhIem9jRWtCd1BIck9wTEhOZkp6TzlvNGdNWEZoWmxwMEszTkZCN2pVd2M5Ykx3VFNqNmJKNTlkMldwcEtJY2pESS9GK1dZMElpSWlLaXZNVmdXWGZLR21qM1hCcEdXL0NqOFRYeFA3VzEvYng3WHR0YU85VmJCOEUxR1J0YzYzOHRxZkI5MFFEdUZEclBYekl2OWx4NlFmbmNWZlcxVTMzUEF0aTExb1BBOWpoRlp3RjRzTTJPcXI2andFOGgwZ1RnM2c1T0t5ZDNvQ3hkb0diTnRrVlRmYzlsTHVJT3FPVCtHblRzUnQvUElEakxWYnhUUkU4c3Z5dSsybDEvOFJUZktXcmhtZlF5TVRLK2ZGNHNhMFliRWZWQjZyNURRa1RVZzFLWG9OU29wSnN1UjR1bmVDOVE0SXNaaGFwTkF1ZmM4cm1yT2g4b0EyREJlVlRocVU0dkU1RXphcThhZlZ6NWdwV3Z0aDV6OHFndnFNaEpHWWNFM3BvNGQrWHkzVGlGRHRtYm10NU5EQ3RvekVneEtUaWd0cUxzalBLYStqKzY2NHZxQkVqV0IvNS9BSERzdThjT2hjZDZ1NE5EVmxpT1ZkR1p2bGxPaDIwbCt5UzZITUFYT2xPWGlQWVNGV2pMUlZpdzZ6VVJFUkVSNVI4R3k3cVRlNXd0UFRmd2JpOVFsc1k5NHd4UXlVak5ZMVRQekxxUm9PYngzTTJaUHdGV3hzTG9Zc21Ya1Iwc1c2ZXFLd0I1ZUlobisyTm5WYTl0WEZUaG05U0ovdTRlVVR2cjdwUEJmOXpWRmxWNGJ3WndZOWIrYW9MbE5mVlpnVElpMmc4WXEwZXZ6VVJFR2R6cEY3c3BXS1pXNWt3d0FGQ1JOUUxyc05xS3NqWm5Yd0dBT09iRENmTlgvVHYxZmtMTnFyY1hWWGlmRnNnMzBxcDU0TEVmcnAwNmFuejUzRlgxaTZkNHh4akIwdXpUMFR2MjVEemFFNGl1YWFxZDZuc1Nndk16amdocjNwSXBaV2VQbjFlL0NnRHEvTEFUdzN3L0JQQ2RITTA4MGwzOUk2SytTaUV0YTRzelVFWkVSRVNVM3hnczYwbDliK3c5UEt0RXNORlZVdWF1b2lvdjUycE1ZTlZubmFMcWNlNmlpWFBqWjNTK2kzdG0wZFRSbndYd2JWZWZQbXBxK1BqWjlLTGFDdThkZ1B3Z1J4T0x5K2ZXMzkyTlhTU2kzdGIzcnMxRWxDOTY2dnFqY3BvN0VDZUFEN0E2VElsb2JIa2F3RGZUeTJ6SWpVYjFYOGpNc1hnOHhCT3ZuZXB0VXBIQ3JFQ1o0ai9iSE0vODNUdUJ6akcyYzR0bDdMT1I5aDFIZ0NNZFMrS0xwbnBYaU1oSHpZcFJncHlwdjU4b3I0bi9venY3UjBSOVVPcWhCVWw3VDBSRVJFUjVpY0d5N3VRZWRHZW5ldWsxZGY3U3dnUXluN3dGQUlIK0svMjlRbzUzOTlxMjhXYXVOaDNiK2E5bE10ZU1WNUVlWHlqOThhdkc5dnRZekhETE1tY29jSU43ZlE1UlhOZXlwbGtyQlFabnJjdW0rSzl4R245UVYxRTZvSzFqTmFsVFlpSHpuQjF4U3RyYnAyR3JSeTk3c0g1NzU4K0lpTHFOT3cxajM3bE1FMUUrNklHYnNnOWNXdFlmZ2dQMlpwdmphMkl2MVZiNGJnYndzNnlOa3JtMkZ3QkE4YkVsaWZNbUw0ZzE3ODErdUYweVorWEsycW0rSzFUMEhvRzByZ2duRUF1Q3NjbnU1ZHBUVnlPeDg3dXBkeDRNYkc3V3hHNm1pNVREM092d3FtcG4yMXF6ZThja290M21BQ29LYUV0V1hJNEZpWWlJaVBJV2cyWGRMZjBtaVBhZHg5UVNCeFZXUWZDWnJBMk9QSlR4WHJJWFJyZWFQZTdaWndDQVF1TjhrSEFGanFBNmFFLzYyVm1McHBTTkY4dGFEQUJiNFNCNWQwUXkxMnBXYlJDUkgweVlGNy9IdmIrelZhdnNBZmlxaUl4SWxZbmdDTnRUOUc2aW5lTmFPYjVNV1dJL2tmVTVwTEVINm5ZQWJRYlRpS2dIcVFYWGhicTNla0pFK2NpOVpsazNLTzR2ZzlzYnkreXU4cHJZenhkTjlTWkU4Sk9NZGNLeXZTS3FFOGZQWGZWS04zUWp1MTl6WS9mWFR2YTlxeGJ1RnNsYWR6ZWI2a0tGQ1U1YzhQcm1WRkZnd2ZLUHNadHJoeTJxOElVQTNKcGVObkZ1bk91UUVmVmhxWXpjSEFVU0VSRVI1VGVyNHlxMFI5VDEwd2NzbXVZN0Q0SmY1TmowZlBuODJKOHpTaFQ5M1pXR0hiWTg5NnlvUk1uTzdFTHBDMEdobllEZWJweW16NWJYeEdweVZVak85RElUQVNTZytCalFySVhnaVNnUDlKSHJOQkhsQ1VVeVlKWWFKemEwWDMxM05CVjAzenlKaVhQak05V1IwVkQ4VW9HWUFwdWcyZ1RWdDFYMUthaCtyM0hIbHM5UG1CZGYwVjE5eUtWOGZ1elAyeHo3R01DVXErcFNLTjRBZEJ1UzQ3d1BWZlVGVmR4aEhCbFpQamQrNmNTNUt6ZDMyQ2dSN1ovU3I4RUt3T25kN2hBUkVSRlI3K0hNc3U3a3l1N1ZGOVJPOVgxWERYNER5ZnkzVitoMkc4NzMwOHVlcUR5bWFJdURnb3dHVlBYVUVISStvRndDTkc5MWxZbWdRSk1aYjNyekZuU0pBdGZhZHVFWEZrL3gzVFpoWHV5dnVTcE5uTHR5K2FJSzcvVzJ5RDhNOUR4QWVteHROU0xxSlZscEdQdllSWnVJOW04OU1EcTZwTHArUGJweFJEcHhmdXcvQUg3VThyUDMycTJKM1FmZ3Z0M2RmL0tDNWMwQUZyZjhFQkcxS1pVQVJ0Q25rc0VRRVJFUlVROWpzS3k3OVpIc1hzK0U0Tm13MFRzVGdtdHkzQzFKQUxoc2ZFMW1lcHkzR3c4d0F6MnVSK3RFcEszZzEwNjRBbXNBVkxHalJ3SmxZam1BTmlZUGlrTFhndk9wdFNwT1U4RnB0UlcrRzhwcllyZm5hbVppVFh3V0FOUldsSjJYdVVVYm9iSSsrN2dvQWJKU1ZiNExSWTVaZHExOTRYcGxSSDJHbFhsWGhIZElpS2dudVM4NWpOY1RFZlVzWlJwR0lpSWlJa3Bpc0t3N0tmckVUWS9hSzBZZDh1NUcreUVST1NsN3EyNVRrWXNuM2hWL3dyMWw4b0xsell1bStwcEZNb05nOTAwYVhvVDcxbVVuQ3ZMc0xBRXkxM1FYVWZka3MyNHhjVzRzQ2lBS0FLRVFyQkh2ai9xMHd2cXFxZ1JGNU11dTZqTnJLOHBlS2ErcGY3d0xoNGlWejQyNTI4SGlLYjVUMU1JejZXVmlNTEd0Mld0RTFNZjB3Um5BUkpSSEdDd2pJdXBkRG5qdEpTSWkrbi8yN2p3K3F1cHUvUGpuZTJheXNBbUV2ZTdWdWlCa2hrZmJwNjFkdEx2V3VtWUNKTks2VkZBMENWaVhvUGJwK0xnQWlrb1NYRkRiMmdvQk00aGE3YU90N1UrNzJ0cGFFa0JjVzJsZGtvQ0NJa3VXdWZmNysyTXlZVEpaQ0VJU01OLzM2eFdZT2ZmY2M4KzlTVTdPM084OTV4aGpBRnV6ck9mMThYcGx5MmRPT0phTXdOODZDcFNwNmlzSW55MjhzN3Bkb0t5VnNDVTlLWHZnNEZFZFpZMnJHOTN1R0xCaE42dTh4NkpSL0tsM3JYMno0SzdWeTE0YlUzT2lkalNGajdvYmVydGV4cGg5a1BwdDIybmY3cFlZWTNyUlByaTJyVEhHOUNzcGJiQllPMnlNTWNZWTA2L1p5TEtlMU1lZDdlV1hobzd5Zko0VmtRNkNXTHJVMjZvenZ2dmc2aTZuQkJSNEF4alJOalY0TVBCbWVsNWZBNGU0OVB2TXlycmRydmhlRkkzaVYxM1kvSU40WnNZMGhFRHJCaUZVK2YwSll3cnVYMXZmaDlVenh2UzV0R2tZKzdyaE5zYjBMMzdhKzBDSHVjeCtwUEN1NmlnUTdldDZHR04yUStvMGpOWVZOTVlZWTR6cHQyeGsyY2ZVNDlPUEgrZ3JLenNJbE1WRnVhendycHB6ZHhVb0ExRFZsOXFsUWJpanZNNUpxRjBhck8xMnBYdEkvbzlmM0lUb3h2UjBQN3Q5RU5FWTB3L1p5QTVqVEYreDlzY1lZL3FXa25od1FWTmVHMk9NTWNhWWZzbEdsdldrUHJ6cHNTWGdYUy9JY1cxVHRWRkZ6aTY0cTR0cEY5TUp6d1BUMnBTaWVncHdWM3BXVlQxRnBPM1FNaC8veWU3WHVtYzhQdjM0Z1I5cVBDZDlMdnFBcis4blgxZCtmOElZZjRCclhadE5QUm5TSnJ1U3VhUW85NkQwc3YwNG85SUgwL25DcUk3eWRxU3dZdlhiWXJmSGpPazd2Zy9KZGt2Witkb1lZM3JhWm13a21USEc5TFhrbW1YYStwOHh4aGhqak9tbkxGaldXNVJlV3pqNHdlbkhqZ085TFAyQW9zemFyVUFaNFBBZVU0SVZiY29SK1ZibDlJbkhGTnk3NXVWazJySVpFMDdRdEhYUkZQNWRlUGVhRno3Q0tYVGJza3RDRnpkdjFRZTdHaVczSmVETkVwSE1Ob25LQjJQSHJLMXRmWjhaK0szejBvT0xLVVFtT1UvYVRUM1owZmRVaENyeHVqZG9Nelp6L0JEdVdyZTFXNW1OTVQxRFUvKzNXeVRHbUY2a2FmODM5RlZGakRHbUgwdWRodEg2Z3NZWVk0d3gvWllGeTNwYUh5eUY0MXhHUkVTeTIxUkRhUmJremNxWnVkL3FjbC9FbjNKWHphK1Q3NmZldGZiTnBUTkR2eFhrcXluWmdnUURLeXN2bVRDbDRPNjFxNWRkSEpya0N3KzFqeHZwZ2owOWwxMVI1T0xnRUtKTEx3bmQ1NXcrMGJCdFM4MzVENnh2cUpwOTBBQnZ4NGhqMU1rc1ZLZDFFTlY2OU9RbzhaNnVuekZtSCtmVHRubXcreVBHbU41a2JZNHh4dlN0ajJrN25GY1dQZ000ZWtWSjlTM3AyeUxsb2M4b2ZFTndpMlBGcTlvdFY5Q1J5TUx4aDhSbXJmdlBYcS9vWGhDTjRsNGVHajVrZTlPTzkzNXg5U3NmZHBZdmN2dEJBL3pNRVo5OCtMS2FGN3RiZGw1WitBd24zcmFxNGpXLzZiVGM4dkMzUmRHcWt0MTdNSGx2T3UrbmgyVS9jTjc2UnFUam4rZ3o3d2dQODV0MmVGMWRuMzFCSkRvK2sxRmt4bWF1MjliWnVTU2RQdi9vSWZ2NitSaGpqTm4vV0xDc0o2WGZoTzB0em4wbFBVbUVESVVuZHJWTW5hOTRwUDFjQkpBNXZ1cGZhVHZINHJGSXNLYnlrbENUaW1TMk8wM2x0YTFlY1BGSFBJUGRKR05FdUU1VnJzc2FPSXpLbWVFZDhVWUd0SjVxKzJuVmRvamF3dXZHR05yZklMRnBHSTB4dmNsdm1YcEFOTkVlMmJTTXhoalR1MUw2Z29scEdEOGVmVUVuR2tFNUUyZ1hMRlBrOHc1dUVQVWVCWFlaTEl2Y0VRNkw0L2xJV2FnaVZsTHpnMGo1cFBIZ2plOU9QV0xGcTFkMEo5OTNGaDgvY05CMnI5dHJpaC96UWZWL290SEVDbk92REQ0cXh3L3dSdGFBN0NKZ1VhYzdCVWFzRFBpU0c3bjlvQ05qbDcrMVkxZkh5QzhMWFl4d04wZ0owR0d3TEs4cy9IbUJKeEF0Qno1U3NDeHllK2hBRjlTRHU1UFhGK3BqUmF2ZlNFL2Z2bVZZYWFRaVBKTTdtM0pqbDY2clM5K2U0ZlF2a3AyOUZzajdLSFZFa2NLS0k0ZDRnZXloR25kRFBXRzRFemNDMVJ4RlJvanFTSkF4aW80UllkajRUVFVuSnI4L0FKTVg1ZjZYNzdzaU5qWE5pRVhYTlhWMkdCbWVlUWNlTXlNVmswYkg2RHlRRzZuSXZSQmZicGxjbnZ2dGg0cFgvd1Vnc3ZqNG9UVEZMOW50VTFQOTA0cmkxWC9ZM2YyTU1jWjhQRm13cktmMXhaTnFxZ2Z0elJ1K1UrNnEvbHZselBBUGdSdmJiVXlmM2hCQStjQkovSXdaOTFZMzc3Vks3SjRCblc1UmJSSWtNdldlNnZWdGsxa0x1dHVUSDRrd0JPU290SU84cWtyM25uREszdUx0N2pHTk1YdVpkdnJHR0dONlZuTDZWMnQ2akRHbWJ5aHQyMkRadnhya00rOElEOHNRblpDZXJqQUt4RVVXaHI2UXZrM1F3MEh3a1VtUmhhRmhxZHQ4dkMwUHoxcTdPdm4rTzR1UEgwaGovT2NLdmk4c0FSRFZmTVQ5Q05WT2wwSlF5R2haQ2tFQXB0d1JQaXp1L0s5MWxOYzVhYURKMitvSGVLUzc1MTA5TkR3Y3F0L3ZiSHRrWWU3UkNJZW5wZ244RGZnV2dSRTNSc3B5bm02emcrL3FZck9ycTVOdno3NWo0aWRWdUJWbGh5Qk5lV1c1MzI5Ymxyd1hLNmw1eEFuWEp4SmtVM3FlUkQ1ZGhRUjNLUDdaSGRWVGhOZFUrWlRpYnVqR2FTT3FpNEdMMjIvZ1RKVGFqZ0psdXlPdll1SXBvbTRPTUZoZ2tDcURSR1NJVnVpUVprU1NhL3c1YVBtOUVWQjJxUENld0hzbzc2TDg1OFdjU1NOSUNYYXA1MDRYNFR4eU1vZWRGQ1h5YkNlei9LaTAzTW1LTjNWNW4wU1F0eEFab3Npdkl1V2hyOGVLYTU0UGJQZUcrd0dadTlzbnJYb1RZTUV5WTR3eGdBWExlbFl2cmxQV2hzalF2VjFrd1YzVk55MjlKQlFYNFhxUXJDNnl2aVNxaFZQdVh2dlMzcTVEUjFSMGszVHpJaXY2ajREVGk2YmNXZk9QOUcyRmQ5ZE0rU2pIWDNaeCtDUjFQSk9hSnI3TUtMaW4rdG1QVXA0eHBwZjFWVHR0akRGZ1FUSlhxTXhiQUFBZ0FFbEVRVlJqak9sckxUZi9XL21kWmR3M1pUai9zeUx1eVE0M0NpRFNhUkJBUkg2ZTNnOTJHdmdyOE5uayt3R04zdjBnRTMzMUwzcTRaUFdxWkxxQ0Z5dXBHZHhaMlhubG9lc0VXZ05BWHNBL3dlSHU2eWl2S3U4RlBFN3duYmFPQ3ZJaHc4RkNoR3FVZHZ0bGZOQzh2Yk5qQTRoejMwVzFwSU9EYlJPWUFUS2pUYnJUUjRCcEFKSGJqOHVSZ0l1QlpLbndqaUkzQ3BLK3p2aTZ2TExjRWNEWFVLMVhsUXRFM0NDZ1RUNUZLNXp2clJlUjBrVEZKQlBJU0FZYUZYa1N0QVpBbmZkNTU4bUhBTDdJOWFoOHhlRi9jZWMxY1gvbzZKbm95ZVVUamxBSUlWelYxVFhwRHZVRHJ3dHNFdlRmSUZ0RTlFTmdpeW9mSW54SklBLzBWNEs3dWhudnZVQjgwM3ZkR2FWWFZWSWRqWlNIRHhVNGIzUk8rT2ZSYVBXNXFTUFBra1FUNGJMTVlHT1hTMlpVRmRYOEtxOHM5N3NpVW9uS3I4NHBEMzFsZVZGMWRlU3U4VU02eWk5ZTVvTUtKeE5vT3FqZHhvMTBPdExOR0dOTS8yUEJzcDZtS1M5NmFYb3ZVYm9iUDlvdGhYZlh6Rjg2STd4U0hPZXJjQXB3c0tnT0Flb1YxZ2s4MUxqamcyWG5QN0MrMTVhbi84VG9tbS9VMW9kUFF6aFZWZjhMa2NOYTZnUWlIeWlzUi9WNXdjVUs3NjcrWFcvVnl4aXpIK21EdFNXTk1RYlkrVlMyTlQ3R0dMTlBFTGQvdGNqTnZ2dExodWdYMjIxdy9CQ1ZMNkw2amZSTjRvaUFGS3ZxZDFIYVRPbm40MjFKdm82VWhSY0NVMUVXckNoWmZYK2JNbFFsYjJIb3RNN3E1WlNqMjl5VDJCVC9SV0J3ZkJTQWx6bmdRcEI1dm5CeVJ1UDJ0WEdYNFMrLy9NVk53RDNKN1BsbDRWTVJuQy84ZUVWeDlUM3A1ZTlLVlhIMXRjQzFrYktKeDR1NG00SkJmMnJsekRXYlc4dXZDSitvcW5NOHp5OWVPWHZOdjVMcFV4ZE9HQk4zZ2FjVkdhL0tPZUkxLzBFQ0dhK0EvcnlxcE9aL0FDSjNqaC9zdkt3amZIRlBLN3BxcTJ6NzNHQUdMUkNWcjZySWx6dFpCKzdoeEhtRkZxbkl1YkdTbXRZUmZYbmxvZXNBbXBzREx6MDZPekZhTGxJVzJvemdQVlM4ZW0weVg2UTgzT0ZvS3lWd2thS05nWUMzL0p5S0NTZDBlRUZVc2hVZDN0bjJnUTN1cFFldlhMM3Q0WkxxMTRBelU3ZE51elYzVUdPVzNBYmtxZW9MdmpEbjRlSlZOYWw1SXJjZmwwTXc0MEkyTlpWMU5zM2l4azNWRjQwYUhqcFlSS2F1R3g1ZUQ5WFh0RDhYTWdUWWtqVjBsK3ZMcnloWnZUeS9MUFFwaFA5MWNBRkNVWXgxNlVGTkFQTExRaDRpeEM3dGVMc3h4aGlUWk1HeW50U21sOTE3UXhjSzdxNCtzcWZLTGx4Yy9ScHdUY3ZYM2l2M3J1b0hnQWQyZDcrVG84U2grbEhnMGIxWkgyTk1QN0kvM1JFeHhueTgrTkNtRWRybHM5bkdHR1AycHFDQVNzcGpDeTB6emUwdldvSXJmNHpjZWR5UnNVdGZmRDJabmxlZXU5UUpMMWVWMVB3eGZaLzg4b25acW01UXdMbmZMaTlhOVU3NjlwT2lCRWZuaEJZQk14UWVpQlZYWDBYNkdDMFI1OURsbmRVckdmUklhZ21ndkFzUUtROXRFMERpdkwvc2lsZmY3YVNJZkVVMWlOdXp6L21KS1JCUGlzZmR6NERUQWFKUjNJcytpd1E1S0ROVDJ5d2RFWGVCR2NCUm9sb1FLNmw1RENDdlBEVFBJUXZ5eTNOZnFpcGV2VXk4aktkVmRheFR2dTFueERjL2VlbnJqWkhiUS9NMHFIbWlQQUI4KzZOVU5VdjQxRGtWRXhQTE9hZ01SUW1jVXpIeG1OWU1Qb0gwMjBxUjZQaE1SUzRRZUtqWmwwRUJEZnl0aTR0eGFFQ0RIVzV2eXZJL0Ivd2xQVDJ2WXVJcGplb3FVQjNyaTE0aDQyb1dQcHpmOWxja3Z5eDBzZ28vRnpoSWN6SjIwTW02Y2M5R2lSZmM1VWZpemU0ZUYvVHU3ckNHSWhrQTJiVTdkaGtzQTZncXFia2hVaDcrUjZ5NDVwZmR5VytNTWNic2lnWExlcFBka0RYR21IMkx0Y3ZHbUw1bTA4RWFZMHlmY1M2dEdSYjJxMkFaUUtRaTkzRHhaRTJrTExRd1ZsSXpCOENwSEtyQ3lWTXFKbjJpZlVBc2NLbWdkY3VMVnIyVFh4NHE4MFZlV1hGWjlkMUlvbWM4T2ljM0FqSkQ0WUhqTmxWZm1MMGdkMkJqdWZ3SytFbFZjYzFQWVBlbllkd2QweGNmbjdHNXdUdEQ0SzhkQmZOYXo3c3NORjNnOXRidmwzSmJmbGxvbnFJTEZkWUNxSG9JOG95SzVPYVY1MzRYcFdrZDduZ1J3cXA2Ynp6dVRzd3J5d1ZBSEgrTlhWWnpRMzU1T052SFA2QjFEVExWRDFUNEpTcERFbW15QnVHelBzelNlT0NadkxMY2t4VEZJWThoL0NlNW4wUCtXVlZTODB6N21uZE1IYzhITkxBelFTQ2dnWmRTMzdmYkp5ZmpmQWVqVUgvTndFWjVzeUhUUHlWMXUrQ21LRG9WWVJOS3BvamtLSnlQK20zV050UHNqRGJMYUV5K1k4S3h2Z3ZjaEhLbXFpNEpPRmRhbGZhOW1IWnI3cUNHTEptbmNDbktPNzd6VGwxUnRLYmpLVUZidEl6dW05ejVSZEJzUkdEY2dBSFF2ZWtSWThYVmJRSmxrWXJjdzlXVDQ4Ui83N2ZkbVNMU0dHT01TV1hCc3A2a3FkM3UzcHVHMFJoalREZFpzTXdZMDVlU3EzVWsyeUxyS2hwalRLOFNCNjVOeXY3WE9Zd1ZyWDRqVWg2NlJVVCtKNzhzOUcrUUFNTC9vbnJ2OHFKVnRSUzF6YTh3QVdSUXBJb0FkZUtMNnFKSVJUamZXeVRmVzNuWnFuL3IyTlZWMUlWR3hJcHJGc1dBL0hMNUljaUpxdHlWTEVOVUphOHN0OU4xdjUweU1mVnZXaVE2UHBOUmNnaUF4R1VrQWhMd0Q0N2NlZHpXUUZOR2ZQbnM2dlhKdkpzYW1zOXg0b2I1S285MGRkNithbzBURm9JTUVMaGNoR2RVOWU4aS9CV1Z0aU9YVkJIazVzVDVLeWh2QTk4V3BIVVVtQ0t6RWQ3UWNxYUx1cUdDTnFaZU5PQWtRVnJ1ODdCTjRBeEJ6bWliUjNFSWlBeFM5Q0dnMjhFeVh6aFppVzhGY0g3d09vU1RmSWwvTGJuZGFmQTNxZDJFVThxUHpCSzRMdm4rd1N0WGJ3T2VTaTB6VWhhZWkvQTB5cEhBYTZpZXJNS0lGU1dyTzUzVkoxSWVma3poOU1TeDlFOEtUWjVxV1g1NWVKakNNR0FZcWptTk1Fd1MxMlZ4a3k5ekhpMVo4MzU2V1hsbG9mT2RjSFRySlJKV3hZcHFIdXJzMkNveVJBQzN3enNLNkhBVVhLUXNYQ0N3YzNwUng2TlZSZFd0SXhCVjNSbk9jWWZUa1lmRFcrczdLc01ZWTR6cGpBWExlbFJyUjZybGRaOVd4aGhqVEVlc2JUYkc5SlgwOXNlQ1pjWVkwNnNDYWUydTdxY05jYXk0NWtlUjh0QUVrQXBFQTZKeWY2eTQ1dUxrYUxGVUFxSkNQSmFQQjlXekkyVzV2MEprU2REelR3SHVTYVRYTEFLWXZDajN2OVNYeTFIK0wxWlNYYm16RUhGT3VUKzk3S1QwYVJqZDhPQlI2cmsxeVFxMHBQNUNQSWZuOUczZ29OWlUzT1dvK2s0NFBWSVdxdldkL3pjSEdiR2lOV3RTai9Id3JOVi9CZjQ2ZGNGUkk3M01nWmNyUEJFcldaMmNBdkR4M2JoODdZaytYRlZjMDJrd2NGY2k1ZUhXNlNXalVkd3JnNC9LQVloRHRvQk1YWERVU0lDdFE0WnNwekV4NDJBOFR2V2pzOWNtMXl4N0Z5VCtjTkhhdjZlVTJXWnF3c0VNTHBhVTY1WXU4YjBqckVnWmFLbEFJL0NVd1BlQTJ6cXZ2ZjRIeFZkaGd5Q0RnVU5RTmlxOENJd0M4a1VrcU9qenFEOHpWckxtaGM1S2NpS25vL3AxQUVRR2llcFNvTk5nbVNnakVmQWR4OUZKc0V4Z2tvcE9TYnlXTEh6V1k4dHlHR09NMlVzc1dOYVRmT3lteDhmYzFIdXFuOFcreThic3YveGRaekhHbUI1andYcGpqT2xUenRHbUxkNWZQOWhGRmg4L1ZCcmljWVFnU3IyT3E3NFlRYit6K1BpQjJmRWRiUWZQZVpvcEtocTVjM3pMTklyeFArSUhQNjJCK01aSWRIeG15L3BpUkc0L2FJQjZib21pR2doNkZ5ZDM5eDBibkZKVFZWSVQ3clErWmFIcGloWW4zd2RsKzMrYUdCZ0JRT1ZiSW5JaDZsK3B3bnJCYlUvbXl5dlAvU0x3YVlXVmdwd04rdGVBdXB1QUhkTnV6ZjJ2bHRGVHU3NGVaYm5mRW1SRmQvS3F5THV4NHVyRFVwTFdDS3pQTHd2ZmpKRGZuVEpheTlyVU5ENFdYZGVFYXJXSS9CUGd4VkhIZlZLOGpOZGc1OCtYbHpsd0k4Q0F4dmh0UHJRYmtiVXJrWXJjdzFHaUNyK1FsclhZMnRYRmM4VXEycGdSOUI5cmJuYWxBTDVRNlpDSEl3dERYNGpOYXIrZUhVQkRWdkRxY1hENXZUTmVhRjNQN2F5N2MwZG5OTW4xS2pKWmxEZDl1RzVGVVUxbFljV1JReUxsNFdkRVdWRlZVbjFuZWxsVnhkVm50ZGE1UE5Td3E5OHZoVThKSU1xSmRMS21mVlZKOVpYQWxTMUIwbzI3S0RLbGNCMFFLUXN2YkpQbTlMbXVScm9aWTR6cGZ5eFkxcE0wWmVyRk5sTXlHbU9NMlNmWXFBNWpURjlLZmJCS2dVQVhlWTB4eHV4MUR0cjAvL2JIcm1CZWVlaHNHcnc3RklZTExFTmtxdGFGem9DYWxka044WCtJWkI3ZGJpZmhZUEV5UDJ5VDVtVkNqczRIU2dFa09QTEh3TEVnN3kyL2RPMmJBSkdGb1MrZ2JGZFlHQ2tQbjlkRnRacUFCWkh5OEhtK2VIOVpXclRtWldBRlFLUThOQlpBZmZlYjJPenE2dFNkbkxwU1VOK0ozcXJJMlNJMCt6RExJUTgzWmxFT1hOaWRhNklxUVhFeXlGZC9LczdWZFpiUCtad0huSmFhRml1dVBoa2dVaGE2SDVWREVTN2ExZkZFaVNDY091alE3UTRnVmxMenRaMWJ0UTdSYVlsemx1OGluQ2lpTXdCRWRCMituQXFRNmZTdC9MSlFZZzhrU3lDWVh4YmFtbktZUVR1UDUrWW91dFU1cmxSZjJnWExKdDh4NFZoZk9CZmszc3FaYXpaSFdzck55UW8rdnJreFhpZU9lY0FYT2pxWHgyZTgwQnE4UEd2Uk1TT0NYdFlWMGtTUkN0dEU5RXJkMUh6bml1aTZKb3Jody9rQnpjcW1HV0ZScER4ODNNWk4xY1hQUm9sM1ZPNnVUTGx6d3NHK3h6RFFCaFU1NmFPVTBSVVJ5VVQxKzIwU2ZZSjBNZExOR0dOTS8yUEJzcDRrcWRNd1lrOFBHMlBNdnNiYVpXTk1YOWxNb2llZTJnNDE5RkZkakRHbW4yb2RXYlkvUnNsSWpPQVNaTEdLL2hxLythSmgyUU5xMzIvd3ZpNGlSY0JLSEQvQzErSEovQ29FQmFsQWRSdHdSWHA1bnVvcWdQeUs4STlRcHFLNkxYWHRkWEdjcjRscC9McWdUaEJSOEFDRVFESHc4cTdPSmE4ODlBM2dWSkNmdTZZZHIzdVpBd0ZZVVZ5ek1yOHN0QVNSQy9JcndvK25yaysxSzA3WTVyV3NBOVloQ1RaMVdZQ29GeXV1NlhSOXI2VDg4dEF4a0FoNnBZdGR1bTRyc0FRZ3Z5ejBXVVUrVTFWVXN5UzVQYTg4ZENxQUw4eHpxb21lZ0JCUlpJS2cwV1ErUmE1UGZpZDg5Q2xSZWRZMWJOK1V2RTZwZkJlNENVVURQcmVrcHQ4NzQ0WG1TRmw0RWNLTitSWGhNenU3bHBQTEp4eWhCQzVTbjBzUnRxcnlQdzFad1h0U0EybVJLZ0pzSHV3QzI3M3B2dU5uSWx3eWFuajR5TlBuN3pqbkYxZS84bUZINVhZbEhnOTh6UW1nM0NyQ0R5TVZFeWVtVDcyNUp4UStpSlhVRE50YjVSbGpqUGw0c21CWlQwcDJ1dTFtckRIRzdCK3N2VGJHOUNacmM0d3hwaytKa0JvTDJ1OXMzRnp6azVFNW9YZFhGTmVzQk1nckR4YzZZYVNvZm1ucXdnbGpscVZOTVRlNUxIZUNKazU2a0RqLytZY3VXLzJQOURMenlrTG5vMFJWZVV4Z0V5blQvRlVWMTF6SUxrWjM1WmVIbGloOEsxWmNQYks3NTNGU2xLQlRXWWhvZ3d0NDE2VnZiL0tsS01QcHlhSnkzMWwzNS83NWtVdFdiK2hPdVlwYkh2Q2w4NysyUWlhd3BmUE40dkxMSjM2dHMrMHBCenIwb3daY2ZhL3B4eG9NUE9YR3JGMVZsWjhJTUViS1FzY2dIRkZWc25wQk10L2s4a2xQKzM3VFpvQUptMm9lalVieGsydWZwY3FyQ0VkRU9RdlZueTZmWGJNK2ZYdGp3NDd5N093QnN4UmRQS1ZpMHZQTGkxYTlrOXgyVXBUZzZKenczeFZDTFNlbW92S1NDbE96RzcwTEkrWGhRYUlNUW5Rd2RaSU5IbjdLcUhnUnZwNlZQZUQzWjk5eDdLa3JaNzlVdTZ0em43NzQrSXprZEkrQ25LSHdRVU4yY0Y1MlEzd1dCS1lCVjNYN1FocGpqREY3Z1FYTGVwVGFUUkJqak5tWGFkcWIvZmx1aVRGbS8yUDlSR09NNlZNQmFEc040MzdXRlV4TWVaY0lsRVVxY3IrQ3ozMHErcnlJZk1ZVDl4bmc4ZFQ4SHU1VUFVOVVHOVNYZktCZHNFeWMvbHRWbnN0dThnc2JNcVVzbVI0cG56UmUxY3ZkVloxVU9SUTBNNjhzZHdxQUlJMnhrcHBIMnVWei9nbjVaYUd6VldTa292OEVqa1c1WWZtbGE5OU1Ed0k5T3J2Ni9ienlVTEhBdzhGbXVSczRwenZYSitCeFhFY0JvNlQ4c25BVTRiSXVpc2hBM2E1SHNvbGtkcWMrSFdrSkt1MHlzUFJROGFxYTVPdG90T09WbHlPM2h3NFUxY1VvOWMyQnhpczd5dk9McTEvNU1MODhkTFVnUC9iVnI1cSsrUGlUa3dHclo2UEU4OHRacDZxZkZPUXRFVFlCSDRqcUZvVXRJRHNRU2hUK244Qnk4TGNDVzMxeEh5cnhyUUUvY0xxSS9ERG9NbjhkcVNJY2F3bit0YU5JcER6M2h2Y2I0bThCOTB5cG1QUUpUL1UwMEJXUHozaGhlMzVaNkVsVkxqcDkvdEUzZEdlVVdqU0tXemM4VkY1VlV0UFY5OUlZWTR6WkpRdVc5U1JORzFhMm4zVzhqVEdtWDJpZExsZnN4clV4cG5jbDF5eEx0ajJ1RCt0aWpESDlrQk0rRnAvVDg4cERaNlB5SU1Jdmc3NTNtZWVDZGI2Nlkwa0psa1dxQ0ZDck00Q25FTjVTNWFKSSthVGJZc1dyTnFhV0ZTdGEvZjlPbjMvME4yTlh2N0l0dWRZVmdPS2Y3Y1RkME4wNkNiSXNzUi92QVk5TVhoUTZTajIrb2tnQmdCTjNuNkpiQmYwVGNJR2lMMitWYlRkMVZsNWlPc2J3LzRuSTJYa1Y0Y2lLb3VwWTZuYUZZWGtWNFloVFB1LzcrbHNBMy9sNWtmTHd1NTJWcVVxNHEzTlF0REZXVWpONFYrZjZuY1hIRHh6ODRZY0RIemgvL1c1UHFCd3BENjhYMVRiQndVN1dMRXRzRzFjenRLTWdWR0g1a1FjMElZOEN3MzA0MDl1bVRXZmVFVTVPTytoVXlFaSt6MnIwSDJySWtqTUVPWDF6US96SnlPTGp6NG5OZU9FRGdQR2JxcytOUnZHalVkemFuUERVbk94QVZUS1lGcmx6L0dDOHpCS0JWVlhGMWZjQjVGZUV2dG1ZR1hqKzhSblYyNEcvNTVlSDMxU2hwck5BMmJSYmN3YzFsc3ZQRURuSFZ5MEc4SDI5Vm9TQStISWJnQ29WNHNqUEhwQjlGZkREcnE2ZmlzcTY0ZUhGQ04rUExCeC9pMzJjTThZWXN5Y3NXTmFiN0srMk1jYnNXNUkzcW8weHBxOVkvOUFZWS9xTXVQMjdLM2o2L0tPSFpHZG4zNlJ3bWNBSzNkUjA3cklmcld2T3J3Z2orQWVrNXBYYTNObUlmRktoMlBQamJ6b1htQTU2QzNCK2Vya2RqZVpaVVZSejAwblhNMjlVenFTakJDM3ovUGdQM250LzdicjBmS09HaDMrRzhNMk5tNnJIQW93YWorYVY1YzVSWDI1T1BDQ2lIeXBTS1k1WXNISEhINzNNQVg5Q0pVREF1K0RKeTE1djdPcDg0NzVYRkF5NHJ6aWZzNmRVVFBwVEhEMHg3bk9pQUE2NUFRVlZmUnY0YldJUGR3RXdVT0JRVlgxRlJCcUE4U2dmSUx3Tk9sYTcrQWtRSkN0U0h1NTBaRnFyUm85NDVrQWk1V0VFL1czTGRKV2RpdHc1ZnF4NEdhZjZpcUphN2d0dEZoNFQxVE1WT1ZhRmVlbjdyb2gwTktwTUJqVHI0TWRGT0FIMHRoVWxOWS9sbDRkZkI0NUl5ZlNwekFDYkFScWNlNHlzd0hlMXdmdTlpSHhWRytJL0JjNkd4S2kxYWJmbURub3gweTExY01iN2pmR0pRR21INTNGSE9LektMN01iNHYvT0s4dWR2cUprOVcrVFFiU09LSEpnWTViOFNaWGpSUFdTRlNVMTkwUXFKazVVbituQWsxV3pxdjhHRUp0Vjg4ZjhzdEF6Q2xkRnlpY3RpeFd2YXZkenBnTXlCN1NzaW5jcHdnaUZxMkt6MXYwbnI3ekwrS2N4eGhqVEpRdVc5U1JOdS91eFAvZkNqVEhtNDBoaForTzhINi91Ym96WlA2WGY3cktSWmNZWTA2c0NLV3VXYWVzLys0L3NBWm4vcmNpRnFsb1NLNm11QUlnd1BsTnpWRVYycnRVVktaLzBaVlgvSnBUSFlpWFZ2d1NJbElYdVEvU2kvTExRWDZ0S2F1N1o1Y0VFZlJiaVV4ZHMyK0JsRER3d0lJRmZqOHFaOUpYMFFFWit1YW9pTFZORUp1U1Z5eXVvTHNmSlE0T0dmUEJVY2dSV1pOSEV6NG5IZ1FqWHhDNWI4OXl1cXJCeTlwcC9SY29uZld2ajVsVi9HcFVUdXNZaDF5UDZKc2d5WC9pajRQMGhWclJtYlNTRzA0M2poOFJtcnR1V1h4RytYYUVvVTdaOVptbng2MXNpNWVIMWdqNVJWVnh6V1NRNlBqTjdVREFqdnl6MGtBcC9pQlhYTEVvN1pMT0l0bHREclRQcXkwMHFqRWxQajl4KzBBQU41SHdlSVF4NkFGN0dPeUFpNkZPeGtwcFQydVV2Q3gwR0hMYWl1T2JHZGdjcDd1REFUaHpLVU5DZlZCWFhYSkZJOUgrSXl0Q1dIRkVWM2hIbFhnQnh2RkUxNDRVUHpybzc5K3Naelc2cDcveHJXbys5Y1B3aGpVNGVFZmd2Vk8vWnNMbW0wL09QemE2dXppOExmUjJSSllMOEpsSVd1amU3U1M5LzhNclYyMUx6bmJYb21CSGlTeFp3a3FwdUV2aEdWVW5OTTk5WmZQeEFhZkFlVWxIUDRlYWtuZE1QeGRmZmcvL0ltWGVFLy92UjJkWHZwMjcyNG9FVFJFQm9DWlFWVjkvYVdUMk5NY2FZN3JKZ1dZK1N0SURaZnRiek5zYVkvaUQ5d1FaampPa3QxdndZWTB5ZlNwMkdjWCtja2JHcWVNMXZ6bHAwekNHUFhQYnllOGswemNrNHlTR0M4anBBZmxuNFZOU3ZVcVF1cVBFWnlYeVpzdTNLWmdaL0ZlSHV2UExRb0JWRk5iY2p1LzdMdE95S1Y5K04zQjc2dWdUbGQ2TCtPVURhcUI4WlJOcmpJQ3VLYTFZQ0s5UExpbDIyNXJtejc1aVl1M0xXbWpjNkRBSjFJRmE4Nm5jQVo5L1JkQjhaMlQ5YmVWbjF2OXRrS0lJWWVMQnVheVFlTGxDNERMUnlhY25yVzVKWlZNUUJ4S0xybWxDYUl4V2hMNG5LanZSaktlckhpbXFXZEs5bWtGOGV2aUw5QXVhVmhZb1FiblZJRm9Bbzc0SStCZnA0cG14N3FydGxkOG4zdHdYVS8yYjhFMnRicDV5c0tsNjlMUGs2VWhhYUpjcS8wb09pajF5eWVnUHc5WjMxejUycTZ1NVMxWUVxZXZHS2twckZiWTdUS0prRUFkMFppSzBxcVhubXJFWEg1QWE5ckFkRVpIcERsbnhsY25udXRJZUtWLzhsbVNmb1paK2JtUEZlWHlZWS8wN1ZwUysrSG9tT3o1UUdMNFp3TE9qTTFEWFpBS3FLcXYrVVh4NjZHZVM2eklEK2R1cUNvNzY1N0lwWFU2ZlVQQnpBUjMrNG9yakdBbVhHR0dQMkNndVc5YVQwWHBMdWIxMXZZNHpwQjFMYmFtdW1qVEc5S2IydnVOc3JuUmhqak5rVEFVbDhURytkWjJBLzdRdEd5c00vRmRYTklGa0toYUNiblMrL3l5OFAzNkZvaWFqOE8rQno4ckxaYSt1VCt5d3RmbjFMWk9INHIrQXlublhJZ3Z5S1VKNlU2K3pVSUVkbllwZlh2QjJKamg4Zmk2NXJ5aThMMzR6b0lFVWFVYzFSNVRSRS85SGR1cStjdmVaZnpONzljMTQ1KzZYYWRvbUtSQ29tSFN0NFgxT2tVT0F6cUQ2ajJjR2lsRHdmaU9ocCtXV2gxU3JTUUxsK1RrVEdxdlAvMEw0OENlU1Y1WDYvKzdYU0hPQ3ROa21pMVNDdmd6NkJ5T1BqTjFVL0Y0M2lSKzRjUDdnNVB2RGkvTExjRGc3TFJHQkFmbG51RmVuYmZPZTJyeWlxdmlzOWZkbXNuZC9ianlLdlBIUWR5QTJJdnVHTDkvV0hpOWIrSFNCU0hyb2V5RUhaQ25KOG9uN2FKa0Q1eUdVdnY0ZHllbDU1YnFtSXUwSFZQWDdtSGVGUHRZNEdDemI5bUhqRzV6Mi9hZGJLNHBkcVQ1OS85QkFHWkN3RFRnVmRHaXRlZlhkSGRkS3hOVkhxUXA4WDVDdGU1b0IvNUZXRXY3dWlxUHBaZ0ZoSnplMlJzdEFiSzBwcUhrbU1VSFJQQTZocUJpSjRBVjdNTHdzbEJveUtaQXNFT2x3RFR1VGRXSEgxWVh0eTdZd3h4bng4V0xDc0ovbTZjem9kbTkzTEdHUDJQVGI0MXhqVGwxTFhUYlEyeUJoamVwMDRjQ2tOOGY0WUxBdTkrL0xtRjNQQytZZ01WTFFScUZIbnovSUpGQUN6Z0Y5cXNPbjd5eTlkVjVlK2Iyeld1djlNcVpqMEJkL1grMVE0aGNSb25WMEd5NkJsVkJZQWVoVElPUzJYemdkZThWVStRdmhyeitXWGh4Y2hPclBsUnN4ejRCZFVGYTllM25iRW5FYUJNaFh1RWhBVjJZN3E4a0ZEdGl4TkwwK0VvS2dzN0hZRmxBRUlxMU9UVmhTdi9nTXdvVjNleG95aEdwUjJhNUsxS1U1Y3UrM08xM2VCZHNHeVBaWGhlL2Q1RWh6WDdNdTFqODVlMnpybG9TaWZSQ1E1TXF4UmxTZXltL1NuN1FvUWRBV3I1K1pWaEo5VHBTbDEyc1RZcGV1MkFwT1Q3N096Qnp3QmZFbmhBY2JXZEJxTWpPWGpSVzUvN3pRTmpGaUt5T2tPeldxenZhVG1FUUJVNmhTNVA1bWVuRGlrZFQwNlRYYXpPdmdGVjc5ZEFNMFlZMHovWmNHeUhwVTJEYU5OOVdXTU1mdVdkc0d5RHRiTE5zYVlucUxZNkZaampPbER6Z21pMnRyKzdvOGYyYU5SZktnZUZJbU96enlPZGZIRWU0aEcrZXVMSTNMWHhvcFcvNktyL1pjWHJYb0grUGJrOGttaDlLbnd1cU9xcENhdjVYaHVaMzM2UnBQUHRjR0FyaGEvK2NuWXJIWC9BZHF0OGRVU1lIbWtPK1VwMmhncnFSbmMzZVBubDRlcnUvdjBTK3p5bXJmWnczdHlEZGxPZzc0MnFyajRybk4zcldWazJxWHA2VlVsTmRPaVViNzMxNXdqTTU0c2VyMXBWMU4xSmtkK2RjVlQvNnFBdU5OanhkWFg3aXB2N1BLM2RrU2piK1c5T0N6MCthcFpOWC9zTUUvUjZqZElCSWFOTWNhWVBXSWZ5WHZTYS80cTBIRHJlMlU5UndVTzc4TWFHV09NU2JXaWVWVmlvZTBrV2M4NVFXdW5qVEU5NzJrZFNvUFhackY2WE9Bd3ZpMy83bVFQWTR3eGU5bW5ybTlhaGFaOFpvZjFyMFd6ckM5b2lFWnhMNDVIWXZsNGZWMFhZNHd4eHZRT0cxbldrMUtlVUV1dzJLUXh4dXhUMHArTHRHYmFHTk9iTkRsUDkzNDRsTUVZWXo0R0JFWGN6bWtZclN0b2t2cHloSnd4eGhoaitvWUZ5M3BVMmpTTWRpUEVHR1AyUFcyYVp2dE1iSXpwUlQ0Z3VyTWRDdlJsWll3eHB2OEp1TlR3V1BybmQyT01NY1lZMDU5WXNNd1lZMHovbFJ6VTBjcjFVVVdNTWYyVzNaYzF4cGcrNDlLSGtsbFgwQmhqakRHbTM3SmdXVTlxOTFTYVRlcGdqREg3SEJzQWJJenBDNXRwM3hOdjZJdUtHR05NL3lXUytBSkFVMTRiWTR3eHhwaCt4NEpsUFUwN2ZXT01NV1pmWU5Nd0dtUDZpblVOalRHbVR3V0VuYyswQ3RnRHJzWVlZNHd4L1pjRnkzcVMyb0x0eGhpelQydlhSTnZjTzhhWVhyU2ZUMEp3WGxTemQ4UTNIUGpRaldQKzJWbWV5TFh2SHBpaC9paUFaaS80Um14K3pnY2Y5WGhUU2pkTUNvai9aUUI4dkl3QlkrNTdJQ3JkR284MzdZcTYwZTgyanZuZ3lRcHBUS1pOdnE3K2lLN3EzcDhVbHRaTlJqZ2N3RzhhZVAreTJ3NTRkOW9WZFlQVUJRNWFjc3VvVjdwYnp1bFhiUnd5Sk9CZHFPS2VyYng1ZEhYUDFkaVl2Y05aMTg4WVk0d3h4clN3WUZsUDhyWHRUUStiMDhFWVkvWXQ5anlETWFZdjlXS3dMQkxkTURqNFlYYjJucFp6OUpBaG02SlI4YU5SZGE4MjFpME5JTjhvS0syL3VITGVtS1VkNWMvdzRsZUtVQUlRZE0xbkFZOStsT05HNXRTT2NuaVBnUndNb0U0M05qUnZlaFI0YzFmN0ZwYldYK3lMenMwSjFxOEVMZ1FvdktydXMzajZwOEk1ZGMvNUJLNGQ4dDdJUDI4YlZuOThWK1VzdldYc1h6NUszWGZIMUI5c0dla0N6WHY4ZlZwNnk0aTNkaWUvaW41WGtGTUJ5TnJ4ZjFQbjFIL0JVNzFUOElMVHJ0NzA2UWZuNS94blYyVVV6cW03U05XN0ZSZ3F2cjhtRXRVVFlsRnArbWhuWUV6dmFMZG1tWFVPalRIR0dHUDZMUXVXOVJadC9jY1lZOHcrUTF0R0FTZlpOSXpHbUY2VTN1VDA0QWlIakVaL29XUnV2M0JQeTNtNVlkdmh3UHJYRyt0UEUrUnNBRVNYRkpiV2ZzRVRlY0NoRDZYbUZ5V245VFgrdlFWemFoZW1GYm0rY3U2NGs3bzY1bm5SemNPYUd4cCtpU1FDWllteVpGVEFhM282TXFmMmk3RzU0eloyWFd2L1NKQmhDQmNVektsL3RqbHI5RVBhVUgrL2dGTmxndS9MaHMxRE40N0lEUERjTGs2LzlROUdZV250M1FpUlhlVGZKZEhBWjVmTUcvMTY4cjNMM0w0YytPcWVsbnRlVkFkMGQ5UmRvaDdTbUR3N1FaeDRmcDBHZENSSXBpZU5ENTlTcEY5SUhaWFhFUlgzTi9BSHRSUXlNYU9oYmpZdy82T2ZoVEU5THlBN1A2Vkx5ci9HR0dPTU1hYi9zV0JaanhMUWxBQ1p4Y3FNTVdiZjRxZmZFTEc1ZUl3eHZVeEozSnZkei9xSlMrYU8vVVhoblBvZmdWNFBvUEE5QjM4WDVOQTJHU1gxcFl4S0wwY2gzdFZ4Q2p4cURuZ0FBQ0FBU1VSQlZLN2RmR2h6UStOamlJUmE5bGlIaW9jd0VaR2pNNVRuQzBvMzVsWE9HL1ZDK3I2UjJUb2dNN3YrYVlXTW5kWHdpek1iNjY5Q09BNUFoTzNCUVB3K0gvMXhhMlZWLzZiSU95MlZQbHdndDMyOVpZakFpSzdxM2gyZXVCNzlQQmFaclFPQzdzTkJ1ODY1dmZXVituNk9lZ05YUzJEN0RRby9RdVV2Z3c5NGJ5VHdkbGNsVk40OHVycHdUdDNkUUJIS05rR0c3R0gxamVseElvbmVYN0lwdGxpWk1jWVlZMHovWmNHeW5xUnAwekJhejlzWVkvWXRyWGRHMGw0YlkweHZTSTRzNjRWQW1jQmFSWC9WNFRhVnNRaWhscnJVcVdoTnArVTR0eVA1ZXVuY01mOWJVRnJiS0NMelJBS1hmQ3ByMUlNdnNySE55TExNQm04K0lqTUJWSmphbk9tZVNLVDdkUWhkQm5FSzV0U2ZMWDdEdllna2cxSnZlQzd6V3htTnpZMStVSCtQeU5FaUhLWWEvMU5oYWYyMWd6YU5Mci8zWG1sdUxXRG94Z0NObk5obVZuVGtoTFREakFQR09lU0oxaFIxNWMwRDVGR0FZS05PRi9TMjlyVlRUMVc4VHFydVJIYitSVkdsczN3RWZPMzB1NjlRTDZydmQ3YTlLOXRhZnJveXN1dC9JSEREN3V6cmhOK1N1VE40aG5CWnB0ODhGUmhaT0tmdU4zUm41RnZpZTN0dDRaeTZhenZMb3FyblY4NGI5OER1MU0yWXZTMlEvRTFOeHNyN3JDYkdHR09NTWFhdldiQ3NwMm1uYjR3eHh2UzVsR2tZRld3YVJtTk1yMHJ2R25aNzByemR0M1R1MklWQStoU0lBRXlkVTN1K1EzNENvTUtUbFhQSFhkRGRjaXZualp0Lzdwd05mMjVzeUhyeEpha2YzMzU4cmh6UStsSVo3WnI4d3hJdjFTWGlTWm81K1pxNkNmV1pZMTUrTmlweGdNblgxUjhSaU90dGdwNlJjZ2Q3VFZNZ2VFcnNwaEZ2QTV4N3pjYVQxWTgvaHNpblJTUUxkTUhXblBvWmhhWDFWeStkTi9wUkVPWEZVVHM0c3Y0N2JhcWovQmhoTkZBSkxFc21leTVRRi9DOXVRQTRmVEN6c2V0K2UrVzhjZDhEdnRmUnRvTFMyaWpJanhLSDQ1K1Y4OFllMldWaG5WRzljZW04Y1lzKzByN0dtRzRSMS9aWktiWFA3TVlZWTR3eC9aWUZ5NHd4eHZSZjdlNkgyRFNNeHBoZXRJL2NrM1hxY3BCa1pYUnpkL2FKUnRXOTJyRGgydWJHN0R1WHpCMzZoNExTMnN0RXBhSmR4amJUTUZJV2JGMGNLTGs2a0J3Y1ZOYU0yclp4M0xtbEd3YjcrRmRLWE05SHlFanVwNnF4NXV6QUJiSG95SzNKdENVM2o2bzlMNnBmYW1xb3YxK0V3cFlpUHdXNnNxQzAvbDlLN1QwdWU5TmliVlJmVkc0RzZwZk9HL3ZOd3RMYUJoQlU1VlZmZEdOQVdheG8zR3ZTMHdMQjFnUHVjaHJHL1pIQ2phaitzNk50Z3VRaGZEdVJUMjlIV2RNbWcydFovMHo1QzNzcHJDdE8zdHdiNVJpekp3THRaaFd3YVFhTU1jWVlZL29yQzViMXBQUWJJR0lkYjJPTTJhZnNJemVxalRIOWxFL2JxV0Q3S0Y2dm9vZTB6a1Ntc3FrNys3emFVSCs3Q0NVWldUc3VLQ2pkbUlmNlcxVDhmNmZuRTVVY2hDRUFpbTRrdVRpV3lpRWlTR0xOTW4wYmthR0s5NEtrVGMyb3NCemNqN08zK3UxYTdNYkdEWk1FZVFEMVAwU0lRR0s2UmhFK0tTcFhaT0R1YS9aZERrNUR0S3kzcFpMb2tZdWdUbVVJb2lGVXZJek1qQ3o4eHBhUzNkektlV01lQVNnb3JiME02U0FJdUI4U2oxOHV2V1hjWHpyYVZsaGFkeUFrZ21YZy9sUTViOHpLYVZmVWpmYURuRFpvMDVnSGs5TmJMcDAzOWpxQXlKVWJ4Z1lEM2pTQnFkbzg2QnZMYmp2ZzNhNk9YVmhhdDFJRlVkRmxXelAxaWNlam45amVWWDVqZW91SWhjZU1NY1lZWTB5Q0JjdDZtazNEYUl3eCs3YlVwbGx0R2taalRDOVNlcVY3V0RpbnJoejRUS2ZWVUQwaStWQ1hpbDVVT0tmdU81M2xCV2p5QXQ4VDhTWUFKTmNNQXplOWN1NjR3OUx6RnBUV0xSUW9BVkRjOUdWenh6d0tVRmhhdHhVWUJQeTdjdTY0STF2U2JnSnVicW5UdzRJTUVXRUtvbE9hc3VWSW9NMm9LRUVmRk9FSVZWbXZJc2M1OWVlRFRBT2NEOWMrRUIzK2Z1SFY5Y2x6ekRxM3RQWWtYeG1RbVAxUkR4VmtXN0lzbi9pb1FHdkIvcEtDMHJxV3RjODBzNnRyc1Q5UnA4ZE11WFpqUEQzOWdJMGphN1pSdHprWk1oQmtDSUNYUVluQU5WdEgxUDNQMUd2cVQxOTI4NWpWeVgweWd2N2RncHdKUU9iMmk0RWJPenZ1bEd2Zk94aS8rUXdCSnlwbkh0QWtYd04rdTNmUHpwaVB4aVdEWmEwUEx0aG5kbU9NTWNhWS9zcUNaVDNKK3RuR0dMTnZTeDNWQWRnMGpNYVlYdFY3ZmNYeHdIOTN0bEZTWmo4UTVGRGcwSzRLYzBFdjQrM01NZDg2c0xGK0VUQkRCTTlYK1ZkaGFlMm5RWjVKeTk0YWJITDR5d3BMNjd5V0F3MUt5OGVnVFdNV2JNdXBENm5UeFpWenh6MVRXRnEzc25WZm42M3ArUk9CTEVHRXJaVTNqNmtIenB0OFRkMkNnTS8zajg0ZTg1TzBjeHlwOEV6cm1Rb1hwSDREbkJmL2JHdkFVSGxKaEhqaXRZd0IyZ1VCOTBjaTh0T0E3N1ZMMzNGQS9SaUZqYTJ4QXQ4ZmR2cFZHNGVnOFVzUUFXWFExaXp2OWJUQzdrSDFUQUNCbWRPbjYvems2TE4wem90ZmdMVCtnVjI3OU9heEZpZ3orNHhBV3RkUGJKeVpNY1lZWTB5L1pjR3lucFIrRTlhQ1o4WVlzKzlwMHpiYnlESmpUQy9hai91R3owWWxEbHc4dGJUMm54QllzMnorNkQ4V1hGWDdHWnltZmI0UTE5b2RWZ2tvMmhLUm9oRkFoT1RjaDdRRVc2YnN6TTdoQWlqRTQ2K05ialBOWHpTcTdyV0crckdKVVdLMFJvQWV1bm5zV21CV2EwYW43NnZ5WXFJcWpCUVlBNkRLdjRBZExla2V5Z1dKYXVtYmxmUEdmcHFXUmR3S1NtdWpJRDlTN2JYdlZuYnloZURhalFMckNSKzR3STRoNHIrVC9JRVVKNThZakZjcXlQQkVndHp4ZUhSY20ya1RLMjhlL2V1QzB2clhFdXZFTVc3YjhBMlRnU1hwWlNlK1QzVVhKRDhVS1N6czRkTXhacmVrVDhNbzl0eVVNY1lZWTB5L1pjR3lucllmM3dReHhwaVBQV3VqalRGOVpUT1FrWmEybzJjT2xaRTE1clJ0Yk95dzM1L1pxSmVEWHQ4bVVmbEpVN1lyNmF5ODR4alZFamhSV1RhUEJjbkFVdVV0NDU0bkpkZ0RpV2tZYVptRzBSZkpYelozN0tQZHFYTWtxcGswMUIxTlltR3pUY09INDJCblVPelZoZzJIaWJSY1FXSGl1ZGRzSExmazVsRzE2ZVVzblR2MkNlQ0p5SlVieG1ZRS9PZGFnbXNmQnVMa1ByaGc3RGFBd3RLNmF4RzVzZVdVVmhSZXRlbEFEZFErZ2lLSWhBQkVlS2M3OWQ1anlnSEpPL2MrK3NHZUZpZEtkbXNrd0tmWUYvY2FnTU9maHhBQzJESnc1STZoT3phLzZidW1aTWJQb1p5QUNLcDhJTmtaaXpvc21icTdnZHNCMVBrbGRCQXNlNlZoNHplY3lDR0pVOU9ObVZsamwrN3BPUm16TjdsMmE1Wlo1OUFZWTR3eHByK3lZRmxQVW15MVlHT00yYS9ZNDhUR21JK2ZCNkxTMEZINktVV2FOWHhRL2ZrcHN6RDZnRlA0WG1hamQ5dlN1ZVBXZGJSZnJPWC93amwxeHlvOHBWcTNSSkQ3RVM0WDliK1dtbGZSMGNrT3NVTVhGWmJXem11elhlVFBsWFBIWHBCK2pLeUd1cytyeUFBQWhORmJSOVQvdmVDYURkK3J2SGwwZFV0VnY1VFMwWGErNzAwQjd1aW92cEdyTnczTmxNYS8waEswOGRFYmxpNFl0dzFneWxVYlA2SE8reWMrN3dnRXRYbmd6WlczSGZCdXdaeTY0U0ljQWFDS0o4TDFIWlc5OStudzF1dWw3djA5TGcwR0o2OVNYSU8vZVdqK3lKY0FDdWZVWFpmWXJrM1BSaVVlamVwYnJ6YlVOWXBJRnNnWFczOG1oQVZMb3lPMmRGeDY5Z09xTythS1NKWWdKMHdwM1RCcCtielJxMUp6Q1A3TWxNcmMwOW5Qb2pGOUpTZzd3Mk1DcU5nSGVHT01NY2FZL3NydUN2YVdYbHJBM1JoanpHN1E5QytiaHRFWTA0djg1SmNtdm5yWjhNRjFONG9rMXVOUzFSZFVxUUFRSWFESzNaR29abmExdi9ydUJFRU9kc0ljZ2JOUVBRaVJvMU8vUkZxbThrczRzTjEyT0tTanNuMlJjMVBmQytTSzd6OWZVRm9iblQ1ZE13VEphN09ENk1YVHAydjZXRDBBWXZOelBoQVhQQXQ0RzlXN2xzMGJ1eUM1TGVDODIwVlpKc0luMUZHeTdMWURFdE05eHQwcHFvRVQ4TW5kNmdlR0w1MDc5cjZ1cnNYZUVMbDYwMUJGRGt5K1YvWGUyK05DUlhOYVgyWkk2N3B2aW81b2ViRUZJQm9WWDVDWFUzZFY5T1htaGdGM2tadzZNMDNsdkdHYkVYNlpmQi9BKzM3cTlzSTV0ZU9CMHhMbm9qdWFKZkh6WmN5K1JCdzRFUUlpT0lGQVgxZklHR09NTWNiMEdRdVc5VFFMa2hsanpMNnJYYkNzYjZ0ajlsOVZNOGNQcnJ3NDl5dExpbklQVWh0WGJycXJ0ZTJSenVJUlBhYXd0SGFtSUZmc3JFcmdPbTBlZUNNa2dpY2k4cVhNaHZxZlI2UGErZWNGcDhjblgzcktjMTVRZnVDNXdLZFR2MUNXdGVaWHVTSjllNXpBelBSaUM2OTY3eUJVQzNiV2phY0JFRElRenR1V1V4ZEdPQ1YxSDBHTytuREVocUlPejNWTzdlL1Y5MzZ2NkNpUTd4V1cxbjlZV0ZxM3RiQzBicXNLNTdSbTlQVW55WFFKK0tzRTczY0l6dzF4WG0zaG5BM2Y2K0p5N2hWQjU0VkZFdTJIS2w3QWx4ZjN0RXhCamtxK0RtVHdBY0M1MTJ3Y2gzSTRnQWdia3R0VitFZnJhMFh4QXpNeU1uZDhzV0JPZlhWaGFkM2tTRVE3aUNPNG5kTXFpaFJFWnV1QWxES3VUcDZQaU53Zm16dHU0NTZlanpGN1cwREFPVzM1RWx1enpCaGpqREdtSDdPdVlHK3dHN0RHR0xQdnNtRFpmdW5CbWNjZFdUbDk0akdWMHljZXM2VG95QVA2dWo1eE1tYmczRytkNTk2c3ZDUzh0ZktTY00yeW1lR0wrcnBlWmgvWEIrMVBKS0tCcWFWMU55Tnk1ODVxNklQTDVvMSthdGx0Qjd5THl2KzJaaFltdjlaUXY2UXcrbDVudjJPZmJkbS95WFArYTM2amJQT2E5SzNVTDRTVTBVeitlK25iL2JodWlWeTVZV3liVWwxenViUk13YWpLLzZ1Y08rYWJxTjZtaXVjSVRBTzVrWjJmWSs0RDNnZHc2SThtWDFNM0liMlNxZ3hFR0NSSUpzS2cxQzlKbVpaZVJBYWtiMDkrK2VwM09HcHRieEwxenRoWkYxNUtycW4yVVVXajZsUTVCZ0JsQXcxTjh3dm4xUDFMZmUrMXhIU0xvTWlyQUFWWDFYNEc1ZXlkZSt1RGxmTkgvMTVFRHhUSVJWZ2VQSExEWjlLUHNYbnI2RitxSm9Kd3Fnd05abTM4TXNDVWE5ODdXSkNwaVdNUWQzN21ndlI5TzFKd2RmMTNDMHJyRmhhVTFpMmNVbHA3Mko2Y3Z6SGRJZElTTUd2NUN0ampMc1lZWTR3eC9aYXRXZGFUMG05NjJFMVlZNHpadDdTWmRiRi9qd2VxdkdSQ0x1THlGZm04SUVlcmFvNklxQ29iUmZRRlZCNEx2dHUwTEQrMnJxazc1UzJlZm56R0FjSDQyYW95UmRGY0VSbW5xZzJDdklub1U1N3FUNmJkdmZxVjNhM25JN1BDdzdZMzZqMkNURTcyWWx4ODBEUmd5UzdQY1dib3h5RHQxa2JxU3VQMjl3ZWMvOEQ2THRmWWVTWktzTGFla3VUUGp3Z0RnVndSLzRYZE9aYnBoM3hOM0tsRkUvM0VIbjZNcmZEcXVvbTQrdnVBLzA2bXFlb0xnYmhja255L2RON28yd3RLNno0bklva1JWOEpVR3BwT0xMaW1mbnJseldOK2xjeDNYbFN6bXhycndpQ0l5ajh5Ukg0a1FmL1NybzR2SWovTkRIWTYzYTBBRkNUVzBqcXJOVkhkQWhCZE9vOHJDcTdac0VSOVB3L2hHeTExYjJ3T1pGeWY2WHViUWE4Q0RnZ3F2NTU4WGYwWEg3cHh6RCtUWlhoT3pndkdHZHpSUWRWeGd3aGZTNVRIRFBGWjNWRytlRUJieTR0RU53d2VSRWFubjZPYUdwcXlreDEvQVhkZWRQT3d6dklDYkh0eDJJY2NSNERHdW5OYi94Q3AvckdyZmJyajVSMGJQaHR3REcxNSt6b3E2eEF1VHYxYkp5by9MeXl0L2JRaXZ4WnB6WXZBYUFCRmpwS2RpZjlLUDhhVEZkSllPS2UyVE5YNWdhRCsvTUViUjc4QjRMem1IeUJrSkhiVHBRL096L2xQZCtvc29sY2dUQVRkbnAwMXR2UWpuTFl4dXlVQUxlMHc5UGUrb0RIR0dHTk1mMmZCc3A2VUhoeXpqcmN4eHV4YjJyVFRrcDdRTHl5NUpQZXpnaXhBNUVUWSthZEtXbTRjaVhBSXlDRUlaOFZIWnY1dzJZd0pVNll1WHZ2M3JzcXN2RFIwSEg3OFFVVW1JZEF5Q3hjdEkwV0dnK1FHWUZibHpQQVBDKzZxdnFVNzlZeEdjVWR2Q0YrNHZWRnZGSkhSSC9GMGgrODZ5KzU3cHk0MFZad2NuSnFtcW4vYXNYM0x1cCtlZDFqMm5wUTlaa2hRVDYxNHZYSFBhbWoyWGRKeWIxWjZ0UFdaVWxwN1dFRGtHbFV1U0YyU1IxVlhOUXVuVkxZWndTUWFpTmQ5ejgvUXcwSCtLNUVraDRqcVU0V2xkVFdnOXpabEIzN2UyUGp1OFE3SkJGRFJQeWNDZnRMUlNLak1aTkFFdEFFVnI2TTZuaFRWNENjYTYrWUt0RTROaWVxVFMrZVBmaks1blliNjh4QktXamZERDJNM2pYdzdjdldtbXpOZDB6UmdIREF1Nk9uZkMrZlVYZlYyMXBpZmptSmp0Zy9ybXpwWmZTMmp3ZnNnMmZLcGt6ZWFzMlZ0WjlmeE85RjNCajRlL2NUMmpFYnZpV2I4TDNlV1Q5cjIrUTl2Ym16YzNGbGVnTUJSNzM3YU5jUlBFNUZScmVmbTg5T3U5dWtPSjdwelhUZmhlWFh5S3I1NmlIcW92SU95VUVRelFaNFJZVkRhU1h5cm9MVDJQRWdFRW9HM0plNGZXbEJhKzB2U3FBTDRlSEcrVTFCYTI3SzdIdGQ2WFZXK1dGQmEyKzd2aGlDdkw1MDNka3J5L2JRcjZnWjVNRjRTK3p6OVFGUzZmRkRCbUwzQkpSOVNrSlovdFAvMUJZMHh4aGhqVElJRnkzcVQ5YnVOTVdiZm92VHJCeGwrUGkxM2tFUCszQm9aMnhYaENBMEVubGwyY2VoTFUrK3BXZFZSbHVXWGhvN3lWSDRud29pdXk1Sk1ZSDdsekRCZEJjd2V1K0RvSWR1ekJueFg2NW10d2hIZHJXcUhWSWJ2N2U5MzFjenhnNXZoNXZSMEVUa3hhK0N3SFh0YS9tYVBmd00yRmRuSGxaL29ITFoyRVhzb05PQ1FId0FYcGYzNi9FS3lNNmZGb2lPMnBPZC9jTUhZYlpIb2hpOW5OUGhMUkdpZEdoQWhwTXIzczdmNlAvT0M4cVdkZzZEY241Zk5HL013OElQMHNncEs2eFlLaVFDWGo1dTZiTjZZUnp1cTQ3UXI2Z2I1UWZubXpqSjV4L2VEMzArVThmNXdHdXIvSU1KeHJUc292enc2ZSt4dEFMSDVPUjhVWEZOL1BxcFB0RXlyT0V6UmF6K3hvMzZnT0JaMmVYRlNMb3BUL1hWbVkrY2Q5Z3hjUFRDMjB3d2ZrWG9pZ2hUdVRLQ204cFp4eis5Sm1RV2w3dzhYR3FhM0ZpbnlWTXZJd05iUGY0VnphcThDV2Q2YVIzV3o0aTRTL0tVaWtpVWlPd04yeWg5eDdnQ1JuZXZVZFpjSW4rem9qNjBxYlI0bThBTHVlQkUvRWN3Vkh0L2Q0eGp6VVlnRFNmMjF0NFVxakRIR0dHUDZMZXNLOWlTZmxIVW9MRkptakRIN3BOUjJ1dFBad1Q2ZXNvZkVwZHVCc2xZeTJIZjhMQnB0MzRkWVBQMzRETS9uRjBMN1FKa3F6UjBXcHpxdjhwSUp1ZW5KUDUrV082anlrdENLclZuWkcxUlloSERFN3RXelEzdDlaRm1jaktnZ0IrM3RjazAvMFV0cmxoMlZQYVpFVlI5dU9lWTJWUzFhT25mTW1VczdDSlFseGFLanQxYk9HM09Xd3JVbzIxcjIzZUFITXM5SXJLWGxmNlAxTkh6MzNKN1c4Y0VGWTdlNUlHZUF2cWZvSmo4UU9HUDVMYVBlQWFpY04yeXpwQVJQRko3WXRHM01PZEdvdExiYWlVQ1FYS0FRVjlncXZueEhoVDFhODZzemdyeXQ4TSs5OVlXTDc0Z0g1VnNvZFluemt5dDJWWWRkcVp3MzlIM1F1MGdVdUdIemg2T2ZUYzhUOXpJZUIzMHZrVVUzK1lIZ041Yk5HL013NHE1THorc3JTeDErSEdYYjN2b1NkSHViZ3pqOURJQXEyaHgzN1Vhd0dkTVRBcElZWGRiNjFZOGZvakxHR0dPTTZlOXNaRmxQYTczeFliMXVZNHpaVjdWTUVvajI3d2NiM2xHbE1pRDZkTnh6YndXQzNoRDEzZWNRcmdGR3BXWVVaT0pSdGVHdlF2WFRxZWxEQXZHTEVUazZOVTNSdHh3eWVlcmQxYzg5ZEhIdWNaN0lDa25OSXlKSzhIK0JNMVAzeXg0U0h4SW44NXk5K2RkVFlYamI4dlFXWC9XUnJ2WTU3NEgxamVkM3NtM1pqQWtuS0ZMU3lXWmpka2xTK29uYWc5R3lhRlQ4eUd5ZGxwbTk0Wi80d1lyS1cwYTgxYjA5UlN2bmN2UFVhK3AvTEw1ZWg3clk4cHRHdkFtZ3drOUVkU3ZJa2NtZzFwNTY4TWF4YjV4Yldwdm5TMGJkOHB0R3ZweTY3Vk5aWTY1OXRiRitBcXAvUENwNzdLM1J1ZEx1OFliS3VXTWVQSGZPaHZXZTd3K3JuRDkyemRRZmJLbjFzaHVyOTBiZEFJSnh2eGxnNmR5eGhidksrMUVVbEc0OFRmRE9yWnczNWpkN1hwcm8wbmxjTlhWT2ZaMFR6WHl5UXRwTjUvclFMU05mbWpLbjd0c0I1VDduQnlPVmMwZTlBbEE1ZDh5Q3dtdHFkNmh5cFNCRFVlNWNObjlzTWxqWjRkcHZlNE9nbjI3NS8rK3hXMGZYOWRSeGpFbVZIaHpyMXoxQlk0d3h4cGgremlJNFBlbHYzaXFFY0VyS2VrNElITjVuOVRIR0dOUFc0cVpWa0d5bkJkRDEvSC8yemozT2piTDYvKy96VERhN3ZVSzc3SzBnb0JSUVFDZ3FJT3BYRVZFRS9YcjU2ZHB1VXFDS0ZpaWlndEJtQzJoUTZXNExDRnFoaUg2MTJDWXRMQ3FLaXFBQ1h2Q0dTRXRCa1lJVVJUYlo3ZjJ5VFRhWk9iOC9Kc2ttMmV5bGwyMkwrN3hmcjdTWjV6Wm5acFBKelBONXpqa1hCVWZOZGZydU9jZU56eExjaE9xWEF6VWJidmpZelMvMUN4dTQ0cUlUM3FRbThFZWtMOCtSajdhSGJsdmRXbHdTdTJUYWkzNk9zejQ4ajdmTnZIM1ZvL2x0MzR2TVdWWGkwYWE0R1pOcXVPRFdaellVMmRhWUpkaFpza2ZVRStnR2FTZzFSYzhMTFZtOWZLampqVjF5MGxZUm1WRG81bmt0NGR1ZlhEbFluNEc0KzdLVDY3Slo3M0drWDY2eUxrVDZuVWRSRGtZNHFLUXR2RGpramxSZkNpOVovYmJkc2RGeWdQTk5QWWplek9hU01xazZray9MMEorTEE0aHpMdFBxU2tLTTVVQkNwU3pRM0M3V1d5ei92Y3k4cy9jSlFZcWUyV1hkc2dzQ28rWmUwR0t4V0N3V2k4WFNoL1VzRzFFOENwRXVWZnRsKzdaWUxCYkxma2FoYjkzSTZKc25ITy8wWmpaNXpydkN0NjM1elVCdFdyNzUxRjlpYzA1YUxjZ2JTaXFVa3RDREsrZE1POFdqVkNnRC9sQXNsQUdFbGp6MVpQeVNhYjhHemlnVUNrN0FyVDRYV0RhSXVYOHhubHlsd2l5RUN3WS9zdjQ4SENYUTJkVW5sQUU0UmpidTZqamdoNXZNWnQyT2NxRU0rTHU3WFU4NWY5bnFmcUhmWW5PbVJRVytXRndXdm0yVnpVVTIyaW4zalhJcXRqcWdzVUxaSzRHaGhEQXJsRmxHTHc2VUxTRWVaVEc1TFJhTHhXS3hXQ3dGckZnMmtxaWhiL0pWN0gyM3hXS3hISUNJa3Bza0dYMWhHTTlkL0Z3YUdGQW95eVB3SDZCVUxCTXBtZGIzVk0vcHR5aEV2ZnVvaVBjZ21ET0tTOFRJbXlrU3kxSmV3SE9NcmhIa3R5cnVYZUZiZlVFdmZzbTBXVVBaVzRudURTZFBLaGRFMVhWM1dTejc3cXdqYTZvRDd2ZUJkNVNNcFpwU3g1dCsvckkxSTVJanlmTGZTZmt5cXRGMUJiSllMSmI5ajNrRkxsS3dXQ3dXaThWaXNZd01WaXdiYWV5c2g4VmlzUnk0ZVBoNWd1eTFlbEFVanV6bkc2MGt5MHBPN05kRTVhK1Z4aFBNay8xT3VlcHJpemZQdi8zSnJrcGo3aTZlNTAwcWx5YThYZlFzdTN2T2NlT3pHdndKWlVKWmpzL08vTWFhTlh0Z29tVzBzUW0wdXF3c3MxOHNzVmdzbGxHTEkxSjJHMmoya3lVV2k4VmlzVmdzbHYyTkZjdEdsS0l3aktpZkRzQmlzVmdzQnc0RnI3S3k5NVlDeXk4NitUaFI3NFR5YzZQcS9hbGtHM2xkK2VsekhGNm9OS2JydVA4eVh1bFNiaFU1YXMrdEhSaEYrNGxsZ3ZPbjJKeVR4Z2hTamJJWmVCYjBnVURBTFBuWTRpZTZ5OGZZMGRPVHJSNVRWVnZCSCtpK0tzbkU3NTV6M1BpQjlwOVZndVhkQm11ZjM5L0hsNjVMRFhGb2xsY3ltc3VXdUwvdHNGZ3NsbEdLNEdkTGtPSUNpOFZpc1Znc0ZzdW94SXBsSTBsSkdFYUx4V0t4SEpBb1NHNW1STlhHeXkxSGpMY1FLWTJ2cU9nT1JCOG9iY2lVOHI0bUV5ajNQZ01nNkxuZDJmTGtUS29UOTlqWVFWQmxVcjlDNFpEODN4N2hFT0FRa0xka1hHOXViTTYwaThLM3JZb1ZOLy80MG5XcGxSZWYyT0xDWXlKU1V6VFEvMllKYmh2VWdBcVRiMFAxcVI1VDlWUGcvWU9PYTNsRms4OFVkYUJrVHZ6ZjZNdGpKNmJrK0kwN0dwOGNiaTZ5NXRiT09zY0VqZ0NvcVFvOHR6UTZhWE9sZHVIb2hvbHV4anNHZ0F3dnIxeFU5L0plTTN3WW5CSFZRR05tL1RRQUoyTVNzVVcxTHczVU5oVFpQQW5TaytMdERmOGN6dGloK1YzVFVQZGFRWjRGODB5c3JlNTd1NXNITEJ4SmZoallFV3R2ZUhCMytsZGk5bXl0Mm5Id3hvYkJqdm44MXEyMVdkMTVNZ0NldHpXK3FPblB1N092MEx6aytSanZKRkU1VnBWdnhSYzIvbWhYK3MrY2x6ekpOYnk2czdyK0o0OUVKZHR2L0xtZHA0cVlZd0JpQyt0ak50K2FaVTh4NHVjVzc3c08yM3RCaThWaXNWZ3NsdEdLRmNzc0ZvdkZNbnJSL0gvNUdXdTduTGlZK0NYVEZpSDl4UnBSK1hwb3lacE5KWVhLdUhKQnFHN0s0NVh6ZDJYSDdDVGdsbzg2cUpmVlhxQy9XRFlBZ293RGxzY3ZPVWxDUzFZdkw2NmJjZnVUVDhVdVBuRWVJbDlUZEEwcWpnakg3WFZyTGFPQ2dqNS9nRng2eHZjNmIwWDB3VW5qazluUXZNU1Y4WVdOWHh1cVQ1VXlYVHgzTVVBNjdYMFl1QmZnbk11ME9sRGI2ZHdYbmRJRDRLWGN0emppM1ErQTRYcmdtdkt4V2lLSk13VjkrNkE3OVBpWk91WnRvdDZnQXJ1SThXSnREVi9LYnpkdDIzYXdDYnFQK2Z2UDNnUmNXZDRuZEZYWDBRUzg1VUxxVFNoUGc1NDBIREZHMUxzSzVQOEJvTzc5SUhjTzFhZWNXVkd0eWFTUzMwRzBCZGdjdXFycjFQZ045V3NMdHJVbVZvc3loQWV1dmpQVzN2UlljVW00TmZIKzdTUnVRa1dhbzExdjZJaldiNi9VTTZPcFU0em8vUUJxZUJ4NDA2NGVBd0JHenhGa0JyNm5UaElZdGxqMnY5R1h4MnJLdThzZ3h4NmFUbmFHNTI0NHRWemdFMGMrQVhvUndCbFJWajRTSlF2UTh2bXRoemlCblljdVg5aXdlcmZzQnBxakdvVHU0TzcyTDZabXU2ZkxibXpjcFJ5V00rZDNONm02UHdSQXBTUFczbkRUM3JERk1qaU9LYjhBMnpDTUZvdkZZckZZTEtNVks1YU5KT3B4d014K1dDd1dpNlUvZGoxNlJlNXV4c2tjTW0weHdpWDlhL1hwUU0yR0x4ZVgvT3l5cWRXYlhhcEttNm0rTXplSldjNFl5SlM3VklsUTVhL3RIcW0vaWhtMldKWkhoZHUvZC9HSkQrYnlweFVJM2Y3azR2aWNrNDZTN000dnF6UG1YdnRiYjlsdDhtRVk4NS82RVpxakRVVVNYd1hlTTZBWnF0TlhMR3g2V2xSUEF4QUlZSGgrVC9aNThQaXVTMDNhM0JTT0pESmluQ05jYitpdnRvRXpFYmw2c0RacWRMMUJyMERrMEVIYnFicXpaMnZianRydWtIcmV3Wm9sVnRaQ3dxM0pKUjd5OHhWdERmY0N2RHl1N29WRDA4bFhBUWJoOVMzemt1OWZzWkQ3QnR2UHpFalhWRld2dVNpR214T09kTjQ0eEtFV1lSNk10VGM4dURRcXFWQnJJcjlrNDJBSnVQZWVkMlhpMUx6Z0lxb0hJekp1MEtGY0tYSFpiVzVXUjBsOFVaQmpFS2hLdTdjQjV3L2Z0djYwdEhhL1E5UTdaNkI2VVoxUWRFazhOeFJKdGcvVVZvV3VGVzBOWDgxdlQweVp4UWpIQWloOEl6aDI4dnBRSkhFNTZLWjRlOVBTU21PYzM3cTFOa3ZQNTBSN1B1dUJOMzErNG0xM0xXaDhLbDhmaW5SdUZKR0JyLy9LOWJIMnhtc0FxdEpkWHhYMDBnSGI3Z0plbFc0QURwazV2L3NOcW02Lzc1NEs2NExCaG50MzBGMTRIdGQwZGhMSWFiNVp1cm81MmxXeWlDUkYxc3VMejVhOVJ5RUVvL2pYWWl1VldTd1dpOFZpc1l4ZXJGZzJvcGlpMlEvc1hKckZZckVjZ0VqUnYrclowRHQzWDNaeVhUYnJyUlRoelA2MW1sUlhQdnl4bTEvYVdWejY3L1JCM29SeVR6RVJHVWo4MmttWnNBYW8wak55UWhtSXg4L1E3Q21PT0ozVnZhbXQ2VzMvNk9Hd3c0S1pua01PRTBmUFZHV3VpTHltcEE4eXJzcklKY0IxcGVVb3Q2MytMRURza3BOS2p3TTJpN0toZlArS1R1NDNZYXREaUJFaSt6Uk1uV1hmcysvQ01PcmhJbkw4UUxXZUV4ampOOU4zNXoxc3haTi9oK2R1T0t4Uys0SEMrUWs2dldWKzhwOHJGalE4YWRBMzVncDNMRjlRMTlrUzZUcXBVcDhCK0xIQ1l3SytNTy94R1JYOXFJaThIZnhRc0tLeXczL1BPMmwzL0FBQUlBQkpSRUZVV0JGRUZWZWdPTWRmZHRNbXZPQmtiekZHTXdIcFdWRjhoWjh4cit0MDRDSlI3L2ptYU5jdi9kSnVGSTBKY3FVcTY4VElzYzNScm9mN2V0WDFka1NsdDloUXhic0ZLYnFtQ2U4QkdWQ1lMRWZWMnc0OENDRFZWUmRwdXZkMFFZNEFPYzRMOEMwZ2RFWlVBNXBPTk9aK3FWSW90eGI2Qys4UXBLSVhXRWVIdUMzek9tZGg5SytDQkFVNUx6US84YlA0Z3NhVnc3V3ZISU43T3NLOFlUVVdHZ1Vkc0syby9nUDRLa0I0ZnVlbEtKOEFRTGtyM3Q2NElCVHB2Rk5FemdkU00rY2xueWozR3B1UzdyckZ4ZnU0SUdOem5tdzR5dGRCM3dXaTBhaWF0ZW5rUWJ0NXFIc0Z6OHUrUlVUYXlzdEYrVlVtbFp3WkZONVhWTnIzVHBnZFRIdXppL3RVWVo0SHBvNmN0YU1UcDFnZEU0cGNmaTBXaThWaXNWZ3NvdzBybG8wazVZNWwxb1BCWXJGWURpdzhVSUcrQy9Ub1h0V3c0dElUVDh0bXZlOVg5TmhRMXJxU1BmZThiejc5WEhuVlJYYzhub2xkTWkwalVpcUNMWjExWkRWTDE2WEsyeFBZT1FaS0kxMko2T0E1di9hUWx0dFhyUVBXbFphK3RCTmVXZ3VzWFg3WjFCV1NIZmNvSWljVXQxRGxQWlNKWllPaStzM1FrdFdSOHVMWW5HbFI0SXZGWmFFbHEreWs1eWhIOTlHOW9ZaDVYdFY3dkxSTXBnQk4rVzAvVDFmcXJRWGJqSzZDVE1YeHpvaHExWlIwVjR0NGVyQVdQVThJekJEVkdhRkk0dHVvdmhFUkZQVkNyWWx2ZzN0WVlXR0M4TDVRYTZLeDBFOTVQdGJlV0JBVUZIME80ZEhjQlJxTS9ncjFQVzRBNG0xTngrYmZoMXNUVzRDSkludy8xdFk0dmR6V2NDVHhCMEhlNHdWa1d2SE51Q05lMkxkSERndW12YUxyVDA0c0ZJNEV2U0dZMWhzS1Zab29DZDhZbnBlY2lXaVIyTEZueEtLMVc4T1I1R3hFSDFEVlRjQVBBYWFrRSs4UkpIL1IvR2VzdmFuUGhram5qWWdmTWxFRE9xWjh6QlVMbTU0T1JUcmJFUC82SXg0ZkFIWmJMQnNKUXBIRWJKU3ZBeWo2ak1HNUpuUlYxOUdvOXdPRW1TQTFudkh1UHUvS3hCdUtaUXpmQzB4QXlRQS84VEIzckdpdmV5QXZRLzh6dlcwU0JVY2g3VUZsTGVVWTdTeU1wN3lBOEtmaWFvVTNTdTR6cnNyVElsUU1ZMW1PUXNYY2ZaWURqMzVSR01YNmxsa3NGb3ZGWXJHTVZxeFlOcEtVaDJFYzNYT3dGb3ZGY21CaUZ6SUFFTC80eEkrb1NneVI2dkk2VmYzSjJHbzU3OE8zUEQzdzVKK3dGYWd0THFvWk83NE8rSGQ1MDZ5YSt2TGZSSVd1OG5iN2twbUxuOXNhbTNQU0Z3VytYMXl1cUJXMExDTkhQZ3hqZnJ1L3RMeFhpTFUxOVBQdUNVY1NYMEVvQ25tNE15eFNHc1p2TUVUMUV4amVqc2NWZmQ5bjNRQlNpK0ZYNnNtRkFnZ3lHYml3eEdzR3B1Ry84Z1YvQXRyNk51VUtsQ3VLOXZaMGNVckpjQ1Q1WWFCQjBUSEFSQUJGRHdwSGtoY1hHcWsrR2x2WXVFYVIzd242SG9SMzlRMG40MUZDS05zUXZRZWtYLzZ5b1dpWm56d1I5YjVaT0M3VkczcHJuRUtPdEtxVTFvdm84MzRWLzh6VW1BRTg2K3BLUE5WaTdRMFB0a1E2NXhvdnVDSzJxUGFsV1ZHdDZVMGxGeFdGZWZ4dDJRQUYvVWc4dVNQVTJ2a2tpcHQ1dnJHbG8wTmNnR0JOWTNzbWxUd2RZWEdzdmZFbnUzcXN4V3pjM25CelErM20yL1BiTzlQWitvQm1iMUdSV3UwZCs3N3FDVzYvOEx1WlZQcFNZTG9xMXdiSFZQKzZNRlpQMWcxSE4welVkT1pXY3FLV0lLOVY4ZFpLMlZPcUlNZTRBYjVhNG9Hc3JBRzUwMlIxbVZkbDNpN3F6V3hwN2RxeW9vMC9BR1N6cWNuNWNWVGw5L0gyeG5jUGRteTVIR0VsZWNKQ2tjUm1CTjg3emROUHhCWTEvWGtZcDZrL3lvN2VHdE5ZbFhLWGlzaEhBRERFMWRPL0ZCM2x3U0o4Tm1md1l3by9LeGxEWk9OdTdkc3lLRUpmeWxvdGVtK3hXQ3dXaThWaUdYMVlzV3hFTVJTZTV4VHNqS3pGWXJFY1lHanBwSWp1S3plUEE0ejR4U2QrQkRGM0FlVVQ1Vm5RU0dqSjZ0SUp5Z29JdkVDWldBYUJWMUZCTFBQVU9iemZTbTdsYjd0cytGNm1LcHY1U3paUTd2RW1FL2FUT1piUndBRjB5UkdSaXdvYnlsMkk1cVc3Y1NBZjlZdjFHWUUvblFIZXM4SmtWRGNpdUFXUE1jeHMxSE5VRUNON05PWDhBa29TNGMwQXF2b2JrS2tpVFBHTjFYbkFhY1U3RU9Sc1JNOHVLcmdjV0lQS3J4SHZyemtoajl4NGswRWVFZlRmcUhsQW9TeU83QUNJL2dhZ1pWN244YUw2SU1oWWZ6eWUzclNqOGRyNzJ5V2RiOXA4VmRmNFlLQVFaMU03b3ZYRDhrZ0NXTkhlVlBCbXk2U1RQeEhoK054K1hJeTV2YlMxK1dmaGd5Uk1GV1Fxc0NZdmxBRXNqVW9LS0p5YjVxdlhIeHJNWkY5VmVtemVhL3ZlTXk0OE4vSG1jcnVPSHR2dzUyaFUwa0FhWUZaVWF3S2ErQVVpaHd0QVZjLzhwZEhHSzRyN05GKzkvdEFnekVPWUlNSzltVlQ2bWxoNzQvWEZiVUtSeENNSVp4V1hxYUtnbXhIWktPakJJTFVpK2hHRlAwbnU3N2h4UjhNcDl5LzJ6M200TlhtS0NHRkJ3ek1qWFVjdmI2OS9Uc1FyL2sxS2xoL1BjQkRScXNMbkptRDJTTTd1aU5adkQwY1NCVEZ4VzlhNWI0TGpmMmF6amo0aFdjOTFrTThDcUpnL3g5c2FvdE92U1I0VmNPVmtnRzJ1UExBbis3ZFV4bkhJcVdUKzlpaTlGYlJZTEJhTHhXS3hZTVd5a2FmNFpsdnRNaldMeFdJNTBDaWRGQmw5MStubEY1MThuQnJ2VHVrdmxIV0xlaDlwV2ZMa2IwUERHRWRWL3k1U21qZEhmYytSMzVlM05VYjZlVmdZZUdxWERCOEJYQlBzSDN0SjFhN2t0NHdZNGgwWWVwbmplYzNBQ1FDcWJJbTNOODdJMTgyTWRKNmh3a2NCVUpiRzJwc1dBb1JiRTdWQWQ4bXRMbmdyMnB0K0VHNU4zSlV2RXpWSHAydElCTko2bGtGL21DdGQxRnN0WHk1MDNGSlhJbGFweXQzaTZiMDR2b2VRQnhjNG9sR1FDMHJiOGJKSXFTQ3Z5cHRFL092WnJPaW1nOVBwM3NtSytiTEFCT2tMdVJ0VWtlK0lpcWloYThXQ2hraEw2L3JYQmp6VHMyemg1SDhWajljeXYvTmpBdDFPci94NTJZMU5Pd0NNa2N1QWh0eitYRTlsZGtNdE1pdXFOZmwrdlpuTjFYanAvSWtwcWN1ekRyS1BSQ1U3STlKNXBJRWJ5NnAvRW05dld1cXBMQkhSZC9paEFPWEcrSUw2VmNXTmV0UDFkd1pya3U5VTlDeUJzYWk0Q24rYUdlbWE2b2xYRWhKV2hJZGlDeHJqVlY3MjR6aDhtUUVRNUxYNWMxL00wM1JQZ0w0d2hFdWprZ3BIa3A5VDFlK0xJQ0pjM2hKSlBMYWl2WEZGdmszUXk5Nkc0Qzg2VVAxN3IxWi9vOS8rbEN0RTlYQlYyWkIxbkkzVlZHOTRUYzJFVGRHb2VBRGgxdVJiVVQxam14ZjQrbmlUdlFyaFhJQko0N3F1YTRra0hoUzBGalRzbjJyOWQ2eTkvamtBZFhSeVhsZ1QwWlBEa2NReUJVRjR3VlB6ZzVYdDlVOE1kQTd5S0JMTTN4bUk1MzBoMUpvWUlyeWlQQjV2YTFneTFMZ0E0eHc1Rk53T0FDZXJsM25Reit2UHlYcm5JTExZYng5NEhmRE1jTWEyREIvanU4RDJNZnB1QlMwV2k4VmlzVmdzT2F4WU5xS1VKeTJ6V0N3V3l3R0Y5bDJsRDRRSjYvMkJPTHBVa0hIRlpRb3ZvdTZab1NWci9qbjhnZmd6Y0Y3Sk9Lcm5BTGVWTjFYVmM4cWRUank4KzNmRjdwRkFqWGQ2SWIxTnZreDROdjgrR3NWTTNYRGlsSklHcnBTNG9vbkloT1dYblhoWXY4RmRuVmgrVDFDeFhRVzhETDNuMy83a2ZnMVRhUmtaVkJWQjBEN1BvQkdoK2VyMWgxWjVibXZKdnZGT2s0S25sWGRaL2pzcHdrSGhlWW5YeHhZMnJnSHd4THdwTHpLcHl0OEFvbEUxejZhU2pZZzhXKzZHTVN1cU5iM3A1TG01ZEpEUExjOEpGeTJScmxRdWxSU29aanFpRFFONldnbDZnVHI2d2J4OUR2SmowQ2tWV2k1VDhSNUFKUXlTaXJjMWZEb1VTV3dHUDJ4ZUtwT2Q2aFFFdXFKZXdnY0YvU0FDNHVuM1E1SEV5VUwyTlZtaERaaGYzTmFvM0FJMHVWVmtaOHp0UG1MbG9ycVhxNnFySTVsVTZuMklIQ2JnT1VZZnphUkxIWmVrZEgrdnlhU1RPOHZ0T0JTK0NWeHNqSE93cVBlUjRqcFZYZ0xJUGw5L2IvRG94T2RRZWZ1Mkd2ZExGVVEzaFlhQ2lKZ1g0RnJtZGIzTkNCZVdqaWtwSU43L1BPNHFLczNSN25FQXZmQ0xxcFIrSGZ6d2dVWjRSM08wNno2QVlKcVBnUGVCWEtldG9xYUZNVm0zT2RvMTNpK3E2KzJJU3E5anhyN3NhczhmRUFpb2kwc1BhMU05aENPSndzbFEwVy8rZUZIZHRuQnI4Z0hRYXdGRWRKN0F2SklRbjFxY2o4M1VGdVVrUFE3aHVIeExSN3hyUXEySnI4ZmJHajg3MEZFMk42c2pKUHR5OHVYREp3NStic1lBd3hMTExBY0dmaGpHMFg0M2FMRllMQmFMeFdJQks1YU5MRm9VaHRFdjJGK1dXQ3dXaTJVZ2l1YW9kWlJkcDFkY2ZOS0hGVTRwS1ZUdEZkd1BoSlk4Tlh5aEREQzRQMUlDaTR2TFJPUzk4ZG12ZjIzb2pqV0ZsZkFyTGpyaFRTcnkxcEpkd292aEpXc2UzNDFER0RieGkwODhzK1gySng4ZUtKemtqejV4N0lRZHlCZjZWU2lGc0ZmSHZIek1aQUttWDFqSk11WVkxOHdaamszR0hYSXNBRVQwY2VCTlF6YTB2UElvL3pTT2tGaFdwVjZkb0pjT3ZEUFpCSXdwYkJyZUI2d0JFTlYzSTc1ZUVYRDVFOEJ6dmVzYlJIQlEvbE4rQ0JrMkJnVitESVJBSDl3dGc0VkdRUnFMdGw4LzRNbnhPRjZFQzFIZEFYeDYxM2RGVW9WeEFNWVA0MWdReTJiTzcyNVNkWnNBVUY1WXVhanVaWUNsMFVtYnc1SGtoYWczVlVXdUVEaHFWL2M3WEtxT1NweUh5amNBSnFiTnh6SkRSQk9jZ3R6S1VPZkJNNzlSY2E4ckxaU3BJb1J6RzUycWVrZi9qbjUrdFJtUnhCRk9XbDdvNjFyUzZLSmcycnVJL2t4VW82dUM2YUtVWTVxNERvaG1laEVUWkZ5RlBrV1lhb0JZVzhPajRkYXVXZUJkcWFwSDRYdCtlUWpyVmZsK0p0MzR4YjdqMU1uMDl4Y3VOdnN6b1VqbjJuaDdVejl2TndCZXMybjg0RGIxUjZHZktHbzVzQW1JSHdBbXQxd0FiM1RkQ2xvc0ZvdkZZckZZaXJCaW1jVmlzVmhHTHpxNnd6Q3FLZlVFQTFDUnZ3bG1TbnpPaVJXOE9Qb1ExMXZmOHMybi9wTGZicm50cVgvSDVwejBLMEhlVmRRc1FNRDVRZnlTRTJhRWxqejE1SXFMVHpyWkUrN3FmNWExUFB6WVhrZEZibHR4eWJSMEhQMjJFZmVYejlRLzlZOW9GTysrMlc4Y3U5M0puTFVkMHlidzJySmUyNnNDNWpzamJadGw5Q0xxZTVVVlBMejJseDNJcDFXOU94RFpJbkFVU2doMFlmUGxXeWNwUGU4UUJCRjlZdG1OVFYwQTZZeHFNS0QzSUdadHVXZFpMRnE3RlFpM1JMcVdpWEhUQlMraWRKRkhsRWhWbjNjUmpLTXV1elFxcWQ2YWhpOUJkenRBVmE5N2lxZzg1TGZRNDN1cm5YOEJUSHE1THIyak5qbHpPTWUxWmVzaGEyckhkUjhONE9IZEtNSUhBUlQrajZ4WmFCelV6ZFJzTmxVOWt4QmFWT1hrODY1TTFDKzdzYkVMd0hQZFU4WGtUZWJuSmNmWjN2QWc4R0NvTlhFRjVQS0pRVUYwRVdFczhLbGMzUlpnYVg4TDlWR0F6TTY2ZjFTTjZUNVo4STVEaVEzbjJJYmkyREYxdjMrYTdnbUJYbjJOVVYxZFhCZGZXUDhiNERmRlpTMlJydmNLbmgvS1VQWGxlSHRUZEcvWXNjc28zeEYwV1dGVDVGZVV1ZnpHMnVydkJPNGNhcWlNMFRpbTZwNXhWYlViZG9EbnBCSlRCSnBGK0lxUTh3b1dycVRvNzFhTUU5Q0plSDNicnFrNjNPMTFNK1h0cWdMZVY0U2NGNTlhc2V5VmhwalNENWdaUkdDMVdDd1dpOFZpc2Z4M1k4V3lrVVRMd2pEdVVaNXppOFZpc2V4MXZMTHQwWGFaVmptei9KZ0Zwb0VaTWlTaTU4aXZnTE9LeXh5azFWUDlFNlV4RmwrSEJGYkhMem1wVjZVdjkwdWZEYXpkN2dhK3VYc0hzSXNJSjRKODNTUEEwVjBuZWJFNTdOeW0yYkdJcWZnTHJjZzFIMXY4UlBjK3NjMHkrdGdFV2xNV2hyRThjK0NJVUpZdkREaWV1cDYxUFJzZjgwem12U0o4QytIMW9kYXVEd3Q2T0VnMUFDcjM1TnQzM0ZDZkFKb0JRcEhPaWw1TUl0NVNVV2tJcHNzdnRBQTZONWpXdWZtdGpDWi9Dcncvc0xQN1ZCRmZWQk9WMStWbnNGWE55VlVwUHd4anorVHVkU1g3VVJGOHo1QitXdVA5aXlVTlBIZmVOWWxYUzliUGMrWDMwUk0xNFA0NHE1eXo4cWFKNjhPUnhDK0JGaEhFRGNpN0lTZFlpWnllbHpERjB3Zkt4eTg3cG15OHZlbHorYTNtcTdvYWd3SHZVMzVuMXNmYkdqODNVTStPbTJVbnNHckcxZDBCUjB2U3QrSGhySGJVdXg3aExGWEdDOXpiYjgvQ0p5V1hRdzMxL2cyUXkvZTFmV2FrcTBkbDc4cXdWUUVSTDIrbXNocjBsN3N6am1ENjViUkUySkVSV1ovZmREeTArQUlkbnBlY3FVYlBBRGltdW1GMlBxL1o5R3VTUjVtTU5LMVlXUCs3Zk51T3RxYnk2L2M2NElaUUpEa1cwYWkvT3ptaVdDQXR4bVI2bTNBSzRmazJyTHkrdHFJM2NEalNtU2s4NTRtbWhqN3kvb2pJNlVhMXlMdE9qMnVKSkQ0cHd1bTdNNTVsK0RnNWwzUHhQV2p0STd2RllyRllMQmJMS01hS1pTT0tLWFZaVUJ2VHdXS3hXQTRveWlaRmRCUmRwNzkzM29uakVEK3Z6OTVpeG0yckhvdlBtWFl0OEpWK2xWS2Eyd3NBWll1UjdBY3Z1bU5WdjVYNkk0MGdCaGcza0VDcXlwTHdrbFZmS3k0TE1DR1QwZXh1aG91VUtTSTBsZTVEaHp2VzMzWnZuNVlEbmtJNnBkejdmZUdUVWlGZldJZi8zMHZoNklhN05aMjVXV0M4b05jQmsvd3VtczRJM3g1cDA0enhWZ0tIQW1YcnpYUjUvcjJuTEN6KzJucWlOY2FQRXptZ1NPRzUra1ZFcW9vR1BFVUFJL3p3bk12MHpTNkpoNXo4RHNVN203eFlobmM2Q0txYTNqcEdIOTdUNDlzZFZyYlhyUXExZGwwbzZHbUE2OEZESzlvYkg4clh0N1FtUDJUUXEzT2JMMlRTalY4ZmFac3k2dFE2K0dxWndrUHg5cVlyOStMd2x3V1V5d3BiNWRkb28yL0xlM0U5QWhlM3pPdDhuVEZjcGE2R0VjOE5SNUlmeUhuOURjYWpKVnMxQTRTQUZDa1dxZ2E4RHF0SWRjSE0zZmNzQzRsSXFMQnJlS2NJNzl6TnNTeTdnQWlZL0IvUUNtVVdpOFZpc1Znc294b3JsbzBrWlk1bEJ5TFQ1NjUvM1YyTGFwK0J5a3RPbTV2VnFUcTYrL1VBSmlzN2x5K3ErOGR3eHc1ZDFYVjBKbWg2T3E0LzVEOTd5OTc5emZUVzdtTU1ZaHoxc3ZtRTljWE1uTi85QnRYc1p3QmNFL2pHeXV2ci90Si9GQWhIT205RU9BU2d0OXI1ZEVlMGZzQWs5OE9oK2VyMWh3YTk3SGtBSHZMTWlyYUdld0ZDODd1bUhST3NleksvNm5ZNHpHaE5uR1pVejRpM055M2NFNXNzbGxjRVdoYjJiQlF0SjY0Wkp3ZG5SMkRjMEcycnJvOWRjbEpXaE9zS0hpbVYrYnVvaG1jc2VlcnZJMkJHUDBTR2R4MVUyQ3h3ZFhqSnF0dks2ejUyeCtOYjJNM2NZYkU1MDZMQUY0dkx3a3RXMnp4a294eFJQMWRpL2k1c2Y4djFzV2p0MWxBa2VXUE82K2FFdmhxNXJhT3RjVmU5TE84Q0xRanlxbktvaU8rTnF2Q2tvRS8wRFMrcmNxMjJxTXA0djZoSXpGZTJhWjh2Y0lrWVlVUW01d2FwZUM4VmlpVFBVdFh6U3hkR3NFNkVJd1dtVFJxWFhCaHZiL3BjS0pKNFdZUXBJTzhCbFhNdUl5aVNPTlczUlg1M1g3U3BKOTkvVmxScmR0RHRQMGVsdkh3VVRZcERTMWFsZEd5Ui9WSmNWODd4MVBWVXVsY0xSenBQVVVtZUxaNzhFY09sSWppZ0hUT3U3ajU3NWZWMWYybVoxM204cVBldC9HK1hlSHBaemt0dFNKb3Yzeks1NCthRE5nNm5iVGttNng2YTkvb1QyTEE3WXd5SWtvQ2l4R3pDU1FNMVBUU1YvS21Ldkp2OHI3ZlFxM2huQTRPS1piN0haRzUzaXJzNTRGVk9CT2ZuN3N0di9HR1FJUXY1L29TQnozOXp0R3U4cHR5QUhPZ1BpS01NeDZGdzhWVVlMTTJkeFdLeFdDd1dpK1cvSEN1V2pTVGxZUmozNE1Fb0dsWHpqMjNiSnUrcFNka0pxVlJlbUFuUFRieFpUZWFoVUd2aU54azZ6NnNRcW9SeHgyK2VrRWw3VHdDb1lUVXdiYmo3RXNlN09laDU3d3UzSnA3QzVWTnE5TFZEOXlycUw4NzJXRnY5UGVmTjIzaTRKNzM5SmkyTFduN2RFNU1Xc29QbUxoRE1kMkp0RFYvS2I4K2VyVldiNmpiVU82NVhIeER2Vlo3cTRRS0hxNWcxOGJhR1paWEdjRFQ3cEloVXErZ0c4TVd1WWx6MURqZklCUUNPcHo4QktvcGxLbnhVa0NNQUF0dHFyZ1QyU0N3THVwa3BpTFFCR05VZk5zL2IrSENWNmIxZDFKdnhiS3BySVJBWmFvem15N2RNcnFydStaSEEyeEFoTkQveFlueEI0OG85c2N0aWVTVlFNa205djJlcTl5RzlWU3JHSFprSnUvQ1MxUXRqRjAzN2dSZytyc0k1d0t0RWRRS1FWUGlid0YzcG5WdFdmSHpwdXQwS1Y3VTdaRDN2akNveHpTcWNBUnlQTWdWaG5LSnBWRGFJNkdxVVgyaGd4NTNoeGM5dDNWZDJXVVkzcW4xT1pmdURVR3ZudWFKOE90YmVWQWhSR0t3SmZpMlRUa1ZBL0J4anlqYXBxZHJsL0ZYeHRzYlBGbS9uY21LZEJTREtmYkgycG12Sys4VGFtbzRIQ0VjNjU0RGNtaTlYVDg4U1l3Nk50VGY4RUNEY21qaW5yNWRPQlFIUkY4dkhhNTYzOFNBay9SM3hBNnh0QUtrRkVQVDdxTHdlNGZXaUpoZGVVUjhGYVJab0NNM3ZQc2w0N3NHYU93ZUtsT1FyeTZTUzl3UWxKNlRrSGRKRXFvTnBiMXVoVVdrazl0ZVUxSlh4akZsL0NtWDNqQ0tjb01vREFuK05MV3c0SzlTYU9FUGdRa0VtTzY3N1NHaGU0bXBFcnhHUlEzd2IrWHBzWWROUEI5cEhubG5SVFFkblV1bWJsSjBldVp4cXU0b0tweFdDRTZwVURFMjR1eWo2clV5TnN5aS9YWlh5TnZzaVlRV0U5NGpmS2FISWJRRVplOXYzMmlZV3hMdFFKQmsyeGp5MGZFRmRaNzVzeHRVYlhvV1h1YVpvak4vY0Y1M1NReG1oU1BjYkJmZmRSVVUvSHNUb01mbS90eXI5eHNydFoxd3c3VzByWHBSVFhWMjdMcFZaZjBxaFNkWnRNcWF3bjd0ZDQ5d0E0S2g3akxyc3FCNVR1dzdMWGtmb1d5dWxIUEJyWFMwV2k4VmlzVmdzSTRnVnkwYVVzakNNZXpBVnNyWm40eFFUek96eHcyZ3dyWGNDc3dCdzlGWkJ4Z0JuQitHSjhOekVSOVhvSlFqdnlMZnZUYWRNMGVySDQwS3RuZjBlMGhUenVid25VNTV3ZE1ORVRmV2U1U2VSWUx0bk9NR0lmR3RYYkZYY0Y0RjdlcDNlaVFFdFh0bFppcWQ2TDZvdmlmamkwNERqcVU0R21ERXYrUmJINkU5M2tEdzRtTk16L1RqMWhjZis1NEZsTStaMlR6R09lMVBHQks0ODBMM2pQR1BTSnZkWlV6QWRDeWR0RFVXU1l4QVEwWGt0a2VSaks5b2J2ai9ZR0IwM0g3UXhGT25zVzFtcjNCS09idmhaTEZwcko0MHRvNGRSRklaeDV1SW5YMklFNTRUQzMxeTFGcGlmZSswMVFrdFd6U0wvTzdZTG5ILzdrMTNBcmJtWHhYSmdzSjh1T2FGSThpeEVyeGM0VlVHYkw5Y3hIVGZMenViTHQwek9wSForSDhrSlpRRENCRTFsdnpaN3RzNis0dzRaOFpDcDRVam5LUXBmTFZsdTV2QXowTnBRSkJtTnR6ZGMxMmVhRjBEbDdRZ0lVanRqYnZjVTZNdjVWUU1IZWNpckFCVFRMdWdOK1RyWGN6N3Vab0twZ25lVnlxTUl6WXIrVzF5YTFQRG1RbHZSRXJGc0gvRXVFVUhSa3dGZXJtNjRlRW82V1N2d0lZUnhJdHlTdjRTcmN0OHhOUTJYRHpXZzRKMmVTYVgvanRBb3FrUG1waHh3SE9GZCtmZXVNWC9jM1hFcWp5M1hCdFBldFgwRmd6Ulcvb2hoOGJnTkRSMWJKM1dkNGtyUGJTM3prOTllc2FEK2x5Q0tlT2Q1cWt0RHJZbkhSRm1ud2lIaTliNFZaQ3o0WG1XcTVnc1ZCaFpJTHVyYjFIL0UyaHY2NTFjcjJFeWYxNkFaL2dLNHBWRkpVU1NTem9oMEhsbjRteUxkK1FnVjRkYk9NMFhrSzcycDVOMHo1bmJQWGJtbzd1WGg3c015Tk1ia0ZrNFZIZ1gzcHpVV2k4VmlzVmdzbHYySkZjdEdNV3BxL2g5dStpRVJYZ01jcW83T0FlcnpIay85RUtvcTFZbEh2N0F5bXM1K1VNUVB2NlhvTjBIMnptZE45VkxGUEFzZ29nOVFJVktHYTV4VG5JeEpGTHFZekc5Rk9ESy9YVE1tK0xkTU9uMXdoZEczb3J5SThHTEx2TTdqeFdSL0lNZ3hRVGQ3Wm1oZVYzTjhZZjF2ZHNma21hMWQvK09wZDFGeG1TaUg1Qi9JVEhESGtsQWtrUzZ1ejlTWWkvTWVnT2UzYnEzTjlBNCtvVzJ5UFdNTGEyNUZhMW8rdjYwVzVBclFOeW02VFVSM3pvcHFUZTZoZkVBOEozaTU0L1dlNDA4aTZML1ptVGtDV0xOclIyeXh2SUlvRDhObzF4TmJMSlo5aUhpbG5neTZEK0ovS1h4YXBKRGpDaEhVak91YTB0S2FyQmQyTGdPTzZtZW42S3p0dGNralpseTk0WUtWMTlmdVZVK2lZbHJtZGIxTmNYOHNJdFg1VUlrNW16Y0kxSXBvTkJSSkhOVDdYTU5idTQ5SER0Mlp2QVJEZmE3N0NjYkpybEdWUzE2dWJ1aDRKSW9Mb3FIV3ptZEFlbFZZSmtwQkxDc1hITlNSbFc3V2VmQ3VSWWY4SFNEY21zaUhUZjNQWFFzYW55bzlJZnhJbFg3aHVFdWFDR1BKZVc2cHNnVllPbkJya3dTUXJOYjB1N05WOHkyQUl5R1FSbjR1NkFjb3YvOFYrZGZmZXpZY0N3d1IxbGJlVVBDQUV1b0diMXVabHRiMXJ4V3lwL3FEa0xpcnZlN1ozUmxuSUJUdEZTMFNaV1dBZkdMQWYyb2EvdWVScUdRQlFxM0pvNENQR2RXUGhlWjN2VGUrZ0FmODdnU0EweEZPendXcnpPOG9JM0J4ZkdIOTc4ckhEVVVTMTRuSW1mbHRUMWc0VU1oNkFGVWE4MnZ1UkFjUXk1U01pdHlCNm50RU9IcWdzU3AzTlllTGFKVkFPQ0RlRFlBVnkvWWlEaFI5TEVaVlJHNkx4V0t4V0N3V1N4bFdMQnRKMUN1TDZiRDdkOTZlVzVVU3AvZUJnZXBGNVczNWgwbFYvUjNDanNydFRFSDRpRjgvNmNYdzNBM3ZVSk41Q09oMXNuS0pNNzdCTGVSZ0FNaVlnNEplOXFYY01henByVEZ2QWFoS2U1OFJ1SDRRaXkvTVBYVnMzbGFqZCtmeVBCUVN3NGNpbmMwaWNuZHUzRWRpN1kzRFNtRHRPb0UvNTFkWmhpSUpyWFJLalplOVRrMWZQZ3RCU2lZRGxrWW5iUTYxSmo2SjZsWVJlUXZ3T2YvYzZBZVh0emM5QW43WXk3V3B4SThRcmtLb1I5eGZoRnU3WnF1NlZDTFVtdnlHcU00Q3orbWI4bktYaFNPSnBhcjZSUkhDQXgrVmZMVDhPQUxiYWo1SExqUmpWbnVTSmpoQStKbEtveUZuUzdDbnUyZ2I0S2U5cWNSbExmTzZWaG5qL1hiQXpsNkd2UDJDdkFuRGsrSFdSTVdtaXI0WWIyczZzbUtseGZKS1Fjc1hFdHZseEJhTFpkK3hyOEl3aWt0VEljZFVVUzR3aFh0UnVUWGdldGVxeXZtU3UybFF4VVhrc2x4dXB3aUF3RHNkci9lWlVHdmkra3gxdzQwZFVla2RhSC9oU0dJbGxDNm1VdkdLNzhlbWh5T0prdERlcWl3WDQzNFhwRVpWZDJLa0ZXV0ZYeGtJZ2JzU0dLK3EvOWZSSVc1b2F2SThGYjFCRUZSMVBVaXRpRXdXSVg1b09uSDJlVmZLcGN0dVpJY285N21ZRmRKYjR4SXNqWkFYbXBmNElFSXpBSjdpbUN5aFNDSnZ6NXZ5OTJlaFNHSjV2bzhUNE5wbFgya2NNbHBDODFWZGpjR0E1NGM1Rk5iSDJ4by9OMVFmWTl5M0ZDL2FVTGdXOGY0YWlpUVdaOUtKRnBNTEkxbU9vSmNHbk95bDRkYk92NnJLYjlYbzd6ZHZhL3pSL1lzbDdTbFR5dTh6VmJrdjR6cXpoN0tuNHI0MGUzbWY0S2JMQjIrOVczdjRjcXk5OFN2Z2gwemZVWnRNVVN3T3FtcittYXFPN2hweTk4dXErcnI4Y1hvUytCdUE4VmpzaVc0SE9SbWhIdFVxa1A4Z1BLeXFONjlZMlBSMCtkNURrZVFYUmJUUHMwMzFzV05yR3U4RVArZFlkWXJHdEdOMjRtVjZ5VHBPME5FUElYcDh2cmtIQStYMjY0MjNOWHc2M0pyOGd1S2RDYXdlOUN5Z3diNzMzb201VUJpWjlKajZmWkxuY3pRaFV2cklidXpDS1l2RllyRllMSlpSaXhYTFJwcVNLSXk3UHhXeTRxYUo2NEgzRGxRZmpuUytDRElPd05IcThMTDJ5ZjhhenJpeFJiVXZ6WnpmL1E0OEhaZXRNcS9xN1UwR2lwZXFHai9IVEE0Tm1sN3ZTQUJSblZ4NHFqQjYySXk1M1ZQeUszUm5ScnFtZXVxOTNYK20wOVdWOGdBSW5GRVlGUjAwMTFneHhzdmVFNDUwcG5LRFZCU1FCRGwzcUdlY2VGdmovd0dFSThuYVNndEZjMG5XNTRZaW5YOEQrYllJbnVCdEd2Z3ZxRFcrV0ZrU05LZ21kdzQybzVROGpBc2NnMUFGb09nenFKU29jTlVUM096Z1IyQ3hXUFlhTnZTT3hXTFpYNVJmYzBZb2k1K0tkM2JacmRFNEZTZU9BQUFnQUVsRVFWU2pMbngrWlZ2am4wTHp1dDZ1RkFsbHNOMm96bGplM3ZoVGdGQnJjZ09xaS94NkdZc3lpeTNjUE9qKzRMM0ZvaHlVK2UwS1U0R3B4VVdlOGlNSGRnQTF3SFdTWlYzK1RzOGp1OEc0enJsR3hFZ2dPeVhVbXJoWjBIY2pncXFtSWZCZWpIczBxdC8xYzYzSkJWNUEzM3plbFlrM09qVU5YNGhGSmRYeSthMzljczFpZUwwdzJJSW1BQTR0WHZTVVVlY1c0SVVoK3V3V25zcGZwTzlUY2JHSXpnVDVzbi95aXM2Z3NnWXhONEgzLzRBUDlGWElHMFI0QXg1dnZIOHhIWDZSZTJaZnVFYmRLWmdyNHUwTnQrK09mZUc1R3c1VHlYekNId3NWNGJ1N004NVF0TXhQdmx0VVg3ZERFNjhETVFEaWZ6WlE2TTZmaWFxMGU5M01TT2Q5SHRRSmVoNElxcnljOTM1Yzd1ZHdHektQVzU1d0pMRVMwZWxGUlZ2VmRjSzU1d0pNV3Fhb3VQOEllcms0N2dHdnBMOUN0cnFtK3EvRlpVNUFmcHAxNVNVam1nWEk1VS8rRWhVUVkzYjJQUy9xL3d1MUpycFJEZ0grSjFlMmFqQ1Iycko3bUNLeHpNZmVERm9zRm92RjhsK0ZxaUFEUndtd1dJcXhZdG1JWXRoWE45c3FNamwvajc5RjNVM0Q2ZU9IQjNRYmx5K282d0FJdDNhdU4xcStZclhJZnBGakE1b0x5VmY2Uk5IbU9PNlJ3TVVBbnJoWFNBVTN1bEFrc1RrWENnV0ZtcUlHdDRVamlXK1V0OSs0bzZIMi9zVlNFcDVRa0NNcUNXR09lTUc4cFZrM2NKeHhnNFZWblNiWTgyZmcxZm50R1ZkM3Y4bngzRS82Vzk1eCtRa0VEN2tpM0pxWWdlcjJXSHZUbFFEeDlxYWw0VWh5aTRwdWppMW9mRGdVS2VRSEwwSGdLVVVmUUtrWGtaTnp4N2dLTkNuVndZNVl0UGIvU3M1RmErZTZmRWhMN1IzM1B6a3hkQ2llVXRXYktsVW9FakRDdHdCVStTZm9sL3Uxa2FvL0dza1lWSVk5YVRBWWdpU0hibVd4SE9Ea1FxRDFYZXJzYW1MTHlCQytiVlVVaU81dk95d0hGdmxIdHBIVzZ6T3VhYThLZUROQWpYam1pdGpDaG9KSFVIeGgvVzlDcmNuYlFDOVZlTmgxNUZQeHRzYm5DL1Z0RFRlR0k4a25WZlc3SWpTcXlBVWROOHZPeW52S0hZK3dIZDIxNXd6SG1GNVY5eEdCbW1OcUdtOVkyNU04dGJnK2ZrUDlXdC96UDNrNzRpKzZVdFZOaW54MFJYdmQ0OERqTGEzSkYwVzlINHZJSVNxeWR0bU5qUlVqTFJUc1JIdFJHYlJOUDl3QndnenNCVmEwTno0VWJrMThRNUcveDlzYTdnaTNkdjVPbFNjbHQwQk0wV2Z3VE5zeFkrcVg1d1NjTzJkYzNmMG00MlZiQmM3MXZmSlFZd0tmelgrNmdqVTF0L1NtMGhjQUdEVWZXcjZ3WVZDUHBzR0lMYXA5S2RTYVdBVE1GNkVqMXRiMHQ3MXgzT1dJTWxYZ2F5V1BFNktyQVZTZEIwWDhuR2FDWEtIQ0ZjVy8zQXJEWG9SWGpxSS9GMlI2N24wdllqNFd2NkYrYmI3K3JyYTZaOE9SUkFLaHNiTGQrdTJsMFVtYmk4dVdmYVh4QllZcHJxNVkwSkFNUlJJdml6QUZwRlpnZnZGdGlTZG01VzRjbG1VSUhGUDJ6RzV2QlMwV2k4VmkrZTlCMWY2eVczWUpLNWFOSkpwYmRWaGdaTDZmb2NqbVNVSnFQUGdyR24rOHFHN2JVSDJtWDVNOFNsMzNoeUpTRzI1TjNQS2Y2b2FyTkpYNEY2TGxjZmFONUJLais3SDI5ZVhjKzRraU1nbndROStJYkFBLzVJemdmbnlBM1k3UGU0T1ZuQldSTVpVYU45VDJQMkd1SjIrdEdWUC9WNERlVkhKN2Z2TEFWZXBOcnJYalpMNG5Ucll3a2FHcVU2VG9ZZHVvT3hYSTVSRHJLeGZoZjNORkcwQ3ZDclVtditLcHVTZldYdi9EQVk2blFLeXQ4UmJnbHBiVzVJY0UvYUUvakxrKzFsWi96MUI5aDR1aS80bTNOdzJZN3lJY1Nkem01NVZqUnl6WExoeEpUTStLODhSZGJTWDVKTjRmamFwNU50VjFwb2grWE9HZjhiYkdhd2NZRm9EUTNNNVR4VWhNaFpXQ3JoaXB5UkdMWloralJhRjNsTUZTa2xnc0ZzdGVSNzE5RTRheDQ0YjZ4SXpXeEFkeEEvOHV6OVVGa1BHcXJnNlk5T01yMmhxWFZyb1F4dG9iSGd4Rk5wK2dranA3eFlLR1B3eTF2MWhiNDJHN1krZk0xc1NtdEJmOGRUUXFYbmh1L3pEUTBhaDRvVWp5UWxGZHBhTDNHaE9ZdDN4QlhXRWwwNHEyaGorRXJ1cDZDNDU3bjZvZlBuSndPNXNXQVl0Mng5YVI0dWpxaHMvbFBabGliVTEvQzdVbTJsUWw2eHI5L2wwTG1wNHFiNThMVC82UjVtalgrS3FVZXc1aWpsaStvSzdnM2JRME9tbnp6UG5kSDhsbVNjUXIvTzEzbFhoYjQ5WGhTS0pITUhmdDZWZ0Q0V0orNVpEdFJYRUYyUUo2NzdnTmpSMEFLeGJXL3k0Y1NWd0lPaGZrTmZsSURTaGRDUEZzVGNOdUwwcndGOGwxbmdCeXNZak1pQzFvNkJjQ1g0VS9vbnhRSUF2MHFtZ1BLbDBpM0xkeFIrTWVMNGhRY1VLaTdtSVZYbGRZWk9pSEdWMldmYjcrYTNzNnZxVS9SdnhuOXI1cnNaMVRzMWdzRm92bHZ3SlZmMFdNOVNxejdBTDJUbkFrZVNqekJDcDkrUmlFZFp3WmVQVWdQU3JTTWo5NW9sRzlZNkI2aFdxQmFlRG5tQkRoTDRPTjV5a1BPYXFQZWtKSFhxaFMxZDhGWk55SHZ0YzJjVU54MjFuUlRRZG4wdWxOdVIydGpyVTNUZ01JdFNhdkZOUlBrdTdKZWZrVnlxSFc1RGNFdmJUUE52MTF2SzNwRElCUUpKSE5pVnViVmJXeU9DTnlqVUFEUUZWMXc1aWxVVWxObjU4NG9jK2pqYk84OU5qVkFGTFZreERCOFpSUEdlRlVja25VQitHV1dGdmo1YUg1aVJtU3o0RlJFZDBBRWdjdUErMEI1NEs4NkJXS2RLWkVwQnAwUTZ5dHFWODRuNWJXNUlkTVRpd0QweHhycTc4bjFKcTRVSlNTaDF1RnNmbHdSMmhwZmprVi9XYThyZW56K2UzOGVWUDRnMmVjejVUdjB4RG9qbDgvNmNWUWEyZVhJSFdxckl1M043NDZGTms4Q1VuOVMyQXNjR3VzcmJIUU56Uy9hNXFvOXdUNFNlY3pOZWF3am1oOTVZVGtRTGcxY1FlRkpQWDZ1M2g3MC84TWZQNHNsbGNRMS9jK1ViaCtBcURydUxwNmw2L1RGb3ZGc3N2TTA0UEk5bTRXb0xEZVVZTkhjcE84dUQvTmVpWFFITzBhUDloOXl6bVhhWFY1ZEFLTFpUaEVvMnFlNjFsLzlQSkZkZi9ZMzdaWTlnM2ZlTVI5UWtXbjVTL0Ruckx1TTJmcytqTzd4V0t4V0N5V0F3amZvOHhmQzJQRk1zc3VZRDNMUnBKeXg3TGQvV3E2TWhHanB3MVVYZXFsaFFNTTJOWnZyeTh0WDlnMFB4enBmSWZDZlFJTmduVHZmRzdDNWxCcjRvZWl2RHZmTnBOSzkrMUFlSDA0a3ZDVGFPTlZsV3V0MCtjblRzRFRpNGNod2U2SXR6ZjFDN3NJRUk1MGZocVJoZ0Y3S3I4MFpjblpFWmtJMmd5Z3lvODh0SkJBUFlBVDhIRC83SHZCeVNhQWw0TU45OVRSL1JPQVlOcTdGM2dYQUo0NWx6SE9vMlo3eHZVY1BxR0NLeUpqVmIyN1E1SGtkZkgyK2k5Qi8xWE9BNXZxbmg2S2RKNkl2MVJ4WEluSnBSc2xkV0NxSzQwbmNMcmp1WS8xMzA5MkNUQkgvSVRpZFNJYzdMZFB6UUhHQTNpcS95N3VFMTlRdnlvY1Nmd1I0YzBpSEZTVmNtY0JGZjhtemRHdThhUzhHWVZrN3BoYkJqeG9pK1dWaHBaZG11MFNFb3ZGc2c4cGhHSE0vVytEaEF5UHdZUXlBQ3VVV1hhWG5GZWZGY3BHRVNKKzNqTHdvd3lVSlBDMldDd1dpOFh5eXFOUEtNTUtaWlpkeGQ0S2ppUmE5anJBWm1GajdVMlBZYXBQUS9YMmpUc2FXam82eEVWeEZBMFV2L0x0VlpGQ21hS3FtbGJWdENkKzdnYWo4dFo4V01RUlEra0MvbFAwNmpTcTg4QVhpTlRJclN2Ym05WTVJbDh6Y0tlSDkwQmZ1RWgrRC9CSVZMSWQwZnJ0d1ozZXE4a0xaUURHblU0cTg0QWJxQW5HRmpZdUZ1RkRvQ2tSUk1SN1YvUGwxQXhrVnN2ODVMdERrYzR2R2RXcjhtV0NYQ0VpMTZMNnZNTC8rUy85V2QvNzRwZDI5L1hUSWNOb2xySFRQejdKaDlZNStMeDVHdzlYdU1vL1pib3hXK01zNlg4dTVkYStEZm5NUUZOMEFWOG9tNUFiNjhYczgvWDM3cUo5RnN1QmkzOWg4eWVxQzlkcWk4VmkyVWZrcmp1YWUxa3NGb3RsMytJWUQ1TVR6SXdCWXc2c1ozYUx4V0t4V0N5N2dCOTYwZGM3eEE5dGJySHNDdGF6YktUUkFUZUd6YkZqNm43L05OMFRLbFp1cVE0R2EzYStBRXpzMjR2MkNwemNXKzM4cTFLWGNkUmw4Kzh6eng3OFVrZUhYSkxmanJjM2ZxQzRiWEVZUm9FblkrMU4weGdBNCtudjhhUEJkaUhVRDlST1ZjZUdJcDJ6S3RmS1FlVWxnV0RWdjBpN3Z1Y1l3Vi9GMnc3ZWxLK2JPYis3eVZQM0Z3TDFDdmV1V05Ed0MzOG5iQVhlamVBcVBJL3F0K0x0amI4c3NVT1lWL29vSkJjZ0lKcDZ1UG55TFdmRzJnNzZTVGlTL0tDS2Q0V1RrWTkwM0N3N1E1Rk9LaUdxclNMeXpvcm54UVFlOENUd01GN3FObEY1ZzVjWisvb1ZOMDFjbjY4UFJicmZLRkxJOCtacDFud25YOWZjckk1SU1wZlVuVCtybWk4Q2lPZ0orVENZb3JMVE40S0M5NWdudmQ4UzRTQy8ySHl0MGdyc2pUMzFIWlBHSjc0cVNKMElSOCtjbHpoMytVSisyczkrNFpOOXgya1dkM1RJaUNXMnQxajJQV1VUSXZaV3ltS3g3RXVzUUdheFdDejdGU1ArQTJ3ZXRSZG1pOFZpc1ZoZW1SUjdsTmtuTGN0dVlzV3lrVVRaSzg1a3VYQWdGY1BOaENLSjJmUUpaUjVnQkFtaVhOTVJyUThOTlhid3FPU3lVR3ZuUWFMeVBVLzFLU044djdpK041VTJVZ2kvcDY4TlJ6cWZLUjlEVENDMGZFSGRYNDhlMC9EMHM2bmtGa1NpZ3Q0MjBENXpubDdmSGNxMlBMRm83ZFlQek8xK1lFekFQUUpKSFRwOWZ1TFFmRjBHRjBmTkhCV3YzZlBraHVuekV5Y0FaR0VoeU1LaW5aYU1HWnJmK1U0OHlzNlBma2toSWlJbkJXcFNzNEN2eHRvYkhnUWVMTGRKRlRNajBuV3lFYmRKeFdURTA2NStmMnZsTGpYeTNkNjFoM1JWSGRYMWJSRTVGd0dwNnZsT05Lb2Zpa2JGbXoxYnEzWkk4bFp5cXg0VWpjVnZxRitiSDJMYzhac25aSEtCaEFUV3hkdnJmdzRRaWlTelJmdkw1eng3cnU5NGVZOXZwNjRQMWxSL3ZkSjV2WCt4cE1PdHllLzZDZEpCamN5R1VyRnM1dnp1TjZpNnAvbTJzVDJqVmQrdU5KYkY4b3JGNi9PcDdFdnNickZZTFB1QVRjQVlRUHR1VXpTMVB3MnlXQ3lXMFlkSTZheWFFZXRaWnJGWUxCYkxLdzVmS0RQNFArdWVEYjlvMlYyc1dMYXZVUFo2SW9vWlYyOTRGVjV2Vy83MlhwVkxSUFJta0xFSUxTMlJydSt0eUlrckF5SzhXWkJYSTd6Tk1ZRjNxcnJIbGxZWHZSZXBCbzZsRE5mVnNlQ0xlcUZJOG1idEhkTWh3WjRCeGJMZFlZTGp2Z1Bsdm9xVnhuY0ZjWXcrT3RoTTl4bFJyWG9rS3Rsd2RNTkVUZmQrVndSUlJVWDh3eFRsWVlVWEZIMi9JTWx3SlBsNUZhOVJWQm9WR2tWb1ZDVUl2dURuNFAwVkJQRzh4eER1QWRtTUh4TFJ6NWttNXA3NGd2b0hBR1pGTjEzZW0wNjlTNUJYaWZDL3o2YVRkMFNqT3Z2WlZQSzdrc3N4cDhvV3p3dEVpbTN1VGZWT2xyNm50NEpnS21odDMvSHJWcjlhL2libEowRE41emYyWkFmMkJQTjBPUVpmTElOelo4N3ZibHErb0s3Z1BxZnF6aXNhN1BhT2haTzNESHlHTFpaWElvcmtyczEySmJIRll0bm41TDFaN2VYSFlyRlk5Z3VPNUJLTml4OE8xMHBsRm92RllyRzh3dkNGc254YUlNK0dYN1RzQ1RabjJVaFRuQU5uTHlhamFHN3RyRE51NW41Qkp1ZDI4NGQ0ZThPM1BKV3Y1ZHNZdkh0bXRDWk9HM0NNeTdkTUJsNmQ2LytuOU01RC91NGE1NVRpbDZnV1Fnc3ErbXg1dld1Y1U3SmpXSlZ2RTIrdi85SXd6UC9QZjZvYnFpcTlVQjFHUW0xTm9leFF4UVZRUlZGMmdQWVVXcWltVVhZb1pQdDEzNW01UUpBakFBUks4bS9GMjV1V2lzaGFFVjJPNkkyQ1hJa3dVNFN6Z0JQeXdscUpOVWhkcksxcFVheXQ4V0lQK1hVbGk1ZEdKMjMyUERNanYyWmM0TUsxNmNRYUVjS0ZSb2FMVnk2cWU3bTRueUxIRk42TGJpNVVDRzh0bEh0MEFRUzhxcitXN2ZaWDhZVU4zNXZndUw4SVJSS0xaMFE2anl5M0s3YXdjUTNLbXB4TkFmWGNRbmpNNmRja2oxTGxJK0NmVHlPQnIxWTZOb3ZsRlUzNUlnWTdZVzJ4V1BZbC9mTGJXaXdXaTJWZllvenhjNVVKT01iUFcyYXhXRVlBVlVIVjVGNE9xb0dpVjlVUXIzdzdwK2hsY21OYWpkdGlHYzMwQ1dWK3NDQXJsRm4yRU90Wk50S013TVRIOVBtSkV4eVBING53R2dCVjNhbktwMEEwcXhzWEJxWDNmT0JRaEhFRy9WbG9maklVWDlEd1FQazR3V0M2VDBoVC9TT0I3b1BjWGw0cU1UOFFtQmdnNTVpa2tuRjd0YVFlZ0Y3R04wZTc4UE5paWNMV0lZL2hrYWowRjdHQThBQTV3VXB4em91MTE5OFRpaVR1QlQ2SThNOVlXK1BVbVpHdXFTcmVXZ0JGUGgxdmIveDJxRFh4YmVEQzR0NXV3UG1ENDdtbzZ1OEU4eURvaDB1T1dYbWhYL1FOWDNoTEFxLzJQZEowSjVpRktpU01Tc1hjY09Xc1hOancrMUNrODN6Z0xsOTBrK09LcXR2akN4cFhsdmN4NlBGOWRrazZGT25zRnVnQkRpKzBVZk5zTktybTJWUnlRY0VKVFhFTjVtTGZkSDJOaUp6bXFCd0RuTjNQTUNFT3RPVzJQcEIvNzJSMXJraCtaWWJjV2V4eE5oRG5YWm1vZHdQTTk0ZVZaMkx0RGJjUDFjZGkyZC9vWGx6SVlMRllMTHVERFFOcnNWZ3MrNGZ5TUl4MjF0MWlHWUsrVUdlQm9sY1YvbVIxZ0w1SmEwTTZIYUM2T2xEVTNoUzl6N2VqOEQ2YmhVQ2cwaTFSRmxBeUdaZXFLbjhpM0grZkFWeFVNL2hmWVE5d2kxN0YyOW5jeTM5dlE3UlpMUDh0T1BqWGxmdzFvREo1WWQxKzl5MURZTVd5a2FUODY3ZUhYOGZtcUFhclVvbkw4ZlM2WEVoRVZGRXg4c240Z3NhbkFUb1dUdDRTam5SK0dPRTNJRFdDVEViMTU2Rkk0bzZNQnVlV2hORXo3cHY3N2szTVA0SUJiMUF4UklUakIycWpLYjBPaU83WkVlNGJWbDUveU9QaFNESUJnYytCZDBxL0JrNzFBNTZtcG92ckpQRG8zQzZTK1BHaXVtMEFvVWhuQ3FSYWhKNVlXOE4xdTdMZldWR3RTYWNTUnhyUm5TQmo4K1dxS0dnbUhOMHdNUmF0TFZFYVZmVHN3Z09ia1lkUnZRaWtJSlFwclByUG1QcW5OWlc4czloTFRRUW5pMWM3SzdwcGZTYWRyc3VOOVh3bHU0d1hqSHZTZTZvcWQ0N2YxUEF6Z0piNXlRWTg3d0lRVkhIZGdDd2F6akc2VmZJMlFUK2JPNjR2RE8vTVdDejdFVldiL2RWaXNldzNuTElVMUZsN0liSllMSlo5aWgrRzBYY25VOVNLWlJhTGFsNzBtZ2hNcVBCK0hCREFkWU00VGhWUWhlZlZZSXlENXdVeEpqOXhiYWlxcXNMekFvQmlESGdlOU9uU2ZYYzlKcGZDM1c5VGZEZWtKZjg3amxjWXczSHliUlZqOGo3NkxwREJGOFV5UmRzWm9MZW92QmZWTlA1QzVIU3Via2Z1bFFGMjJBbDFpK1VWZ0grOXl2dUV1d04rYjYwSHFtVVhzR0xaU0xNWGZsNmJtOVVKSHAyY3JxbGtWRVNPTHFyeWdFdGlDeHJqeGUxajdVMlBoZWNsUDRYUk84bGRORVNZSGFRM0hJNGs3bklkWjhuSzYrditnc3JiYzA4REh2QUhQNVJoQllSeGhmMHBPeXUza2Q3aEhvOHFVOEtSeFBhS2RUQzIrQW9Xam02WUtDbTNYdkdhK3ZxN2pUTWpYVk05dkhFQW9sbzFNOUkxMWNVN1BIK0ZORkEzTTlJMTFWTjNJamszc2NONjFoOFZ1bnBUS242OXZDaDB0c1RhNng0UFI1TDl4TEw0OVpOZUJGNGM3dkVVWXp6R2x3YzNuUlhkZEhEdnp2UUZ2ZW5FNTQzSXE4cjc1THpNcmlYZE95ZlVtbGlDeW5majdRMy9iRzd0ckVQMTdUbjd2ZXpPbXNlRE5Udi9EcHl1eWpiZ01ZeTU2dEJVOHFjSTd5a2YxMUZ1NlUybFlpTDVuSGJ5MTFCcjR0dW9UaXR1NTVMT0djSzEyeWNucmcxRk9zSFRTWGxCVmtRelRsYnZDbFh3K2xOazdvcjJ4b2VLQ2s3dDAxK2xjbzQ1aStXQVF2WnFpRnlMeFdMWkZVenVOMU9CZmw3dEZvdkZZaGx4UkV6UjlkZGVpQzMvcGFnV2UzUGwvNi9DRjhBbWtzMGVUQ0F3Q1JpRDY0N0ZjYXJ4dkJxZ0duOU9xUVlJNXQ1WGtROTE1bm0rNTVZeCtmZDkvL3V2REg1ZWR4ZElZMHdHQU5mMWhTdkg4ZWp6OXZJd1JuRmRKWjlPdzNFMDF4N0E0RGo1MlphK3NHdXVHOHh0Uzg3Ry9QL1ZSZVdGV1lxaWJjM1psN2VoRjE4NDg0QTBxajM0WVpOMkF0dndoYlNlRW52elhtdFdXTE5ZOWoyK1VKYlBVK1lPR0g3UkY4cnlYbVUyUktObFNLeFlOcExzcFo5TE0zWDkvMmZ2ek9NaktldjgvLzQrMWQwNTVzNU1Kc2tNSThpbGdqQzRYbmd0ZU93cUNLNEhBU1lCUkFWY0QwRFVaUkpBTit3S21RR1V5MTBGRHhDWURCQjFWYndQUEg2eXNpckNjQ2czZzhDa08zUFA1T2hPZHozZjN4OVBWWGVuazB3eVE1S1pnZWY5ZWxXNmpxZXFudXBVVlZjOW4rZnovUjZncXRlS3VQeGtFZHNFVGwyMW92RUhvNjJ6YW1YRExhY3M3OW1zUnJwd3ZZQmkwZXZEZ1lhL091WnNmVUJKdno1S3dmWFhyaFVOVHdJeks3ZHplc2ZtdWZsY2JuTjBQQStzV3RGNFJHV1puU1hLK3pWajFHV1ZNN0tGRmhYOXl2RDE1VnJGbHNxS3ZFU3hqdzNUcUlSTEZYdHBlWW94RGNLSHNZV25nZjF1V2RIMG0rZDVHTU5vYVV1ZkpjS0pxQjRXejdOS1grc0ZQWjhZeW1ZdkZ5TTE1VWVuNk1Nb0t4SDVtTURyb2tyUEY3aEkwUXVYdGZVZUs5aTNpRkFWcmZESDdpdm5iQUxlSEc5ajJRV1pCcVAyRDRqTE94ZVYrMlowL0I5R09GS1FJMHZmU2VMM1F1RjBSRjY5YzBjbjFTS011bzVnNm9iUFVIY3NxczkyZFM2OGI3UjFQSjQ5Q3RXaVZpYU1UR0htOFhnOFU4WThNTVgrS3U2eHNUb0oyZDFaSjQvSDQzbVJrWkNLMTNiL0xPaloyMUdOUmJBWjBWQkxvVEFYa2RrRXdVeGdOdGJPd0poYXJFMEJRZVFLU3dJR0VjRmF3UWxIQXhnemhMWGJvdWxzNU1ncUVBVDlPSUZwRUJqQ21DejVmSWhxbGxRcWRuUEZMcTlZUENzNXhJYTd4clJzR1ZTMnBnVnhlL2l3SzFTaVphWnNmcms0Rmd1QzhXQndBbG9TSjZiRjg2dktQbU9SclJaWVNIbERmQ21NNHlCT09NdEc0OXRRSGFUa1VuUGpYa0R6ZUthT2tnUFdPVXBGd2pIS1ZjVHg4SGpHeDR0bFU0bGx0Si95bmVhMnp2cEhXODlQdjF1TjNpa2lOWXIrTmdqa1F6ZC9vZkdwSGExM3k4cW1IN1cyOTd4QmthOEx2QUhBS3Ayck94dTdXaTlJdngyVm1xam9IM2F0WnJ2TUZsWDkzS2hMUkM0U2FKam0rangvUko4RmVYdjhQMVowS0RDeUpxK0pKd01LUlIxUGxhMGlldW5NalkxWFhuKzk1RHM2OUtiSHN1bC9SZmdQa1BsUnFiKzhyTHIrNTM4YjJQaDBFT1JQRldTSnd1MlZ1MXg5YVVPbXRhM25KNGg4UEZydld3ZFZONTc1VUM0OVA2bnlOaEgySzVYV3Y2enVYUEJ3UzN0NlFNWnlFTzRDVnJRczk1eUtrSG0xRzhPN3lqeDdCN2JrNXZBR000L0hNOTNFenJKWUxQTmRIVDBlajJkNkVlUDFNYzllakJQRzVnSjFRQk5oMklpMTh6Qm1GbENEdFRWQUZjWTRWNWdMWWVnYWoxMEl3eHpHYk1IYVRSalRSeGh1SVFpMms4OXZKWm1NQmFFQ3h1Und3bGY4R1R1cm9GejBTaWJkMko0bUZBMFB3VGJhdU1FSlpTbEtlZGppNlNyY2QxeU5FeC9uUlVNMUpRRXdqL3V1aG9oRk5OVStZQ093QWRpR3lPaFJtandlejg1UkVzb0VzT01JWlhFdU05M2o3a3VlUFJZdmxrMDFrM1FwcnJxczhlNlc5c3dwQ2pPNk9odHVnWWxkNUtzNm0vNEt2TEZsZWZwZlJQUmRMNnR1dkFoQXJIbmFTdmdsb0JubGZ5ZW5sZzVKMmxEUnB3RkVKVDFLa2Y2dUZVMWZIbTNkMXJhZVR5SlNGTXVTMVF0dnpHM2YvdTNKck50a2JhdWN2SzI2S3lWRGVZUitWQjhUSTFmZGNtbDlEOURUMHA2K0hPVmtGYTdOVjV0dmRuY3NMSWFnN09nUUMvejM4UjNyYnB5ZDVYVGdISUdQUmZQLzFucit4amNTREhYbHE0T3ZqYmJmZzZvYnozNHNsMW1nOEhoWForTkYwWG14L3RTTDBtOExRNjRCamhiVnY2SHlFWUN1enNZUjRSb25pNVBPMy9oeVloY2ovSENxOXVQeFRDbzZQRncrMWo4L2VUeWU2Y09VTmRlNHR6MlB4K1B4VENmbG5SYkFkenYzN0dHNHhsNG4zR3pmWGswaVVVdE5UUVBPOWJRUDFpN0NtQm1SS3l5SmlCTjZYQ2hFSjJ6RnpqQmp0dVBFbTAwNEFTY045T0ZjWVM2MFlCQTRGMWdxVlJoWm1iMlk0WTNrbzEzbWNXNnowVHNXcXlhSTg3QU5kNm5OcDVUUGJRRk9RS3VKNWh0S0lSNURWTGNDbTZNaGpYT2d1UnhxSWkrczc5dmptU3JjUFRGUzViR0k1SGRRTGpZdWVLSE1zMVA0VGxSVHlZL3k5eUpTSHJad0xjY21YanBtK2QyQ1NuTUh5ZTZPaWVjYzgrd2NaNTJseVVXTENDTUJiQmRRMmJFNE90NXlqOGN6SmhmazdoV2hlSjlXV01zbFZYdllmZHJqOGJ3Z1dhNXpaaGVHdG9CenVLckNFS245c2wrVVhjcWI2dkY0UEo2ZDU3djNoZmNLN2xsUUFZRzE3enNpOE0rQ250MkRhK0NOaFpjRmhPRkNncUFPbUkrMUMzQ3BNK0xjWVhHK25od3VwOVpXWUF2R3JNZmwydG9jZmNaNXQ3S1VIR0V1MzVadlFINSt1Rnh3Y1JqSTJPMHlBeWVrT1hlZmMvMVY0ZjUzOHlpRmRNeml4TXI0ZjdROSt0eUUrUFk1ajJjRUphRXN3TjNEaGthOWg1V3VTM0NDbXUrUDZOa3B2TE5zcWltL2JQZElhVkswdXdQL1F6eUZYSC85R0QwZEpzeDREN0QrQWRmamVWN29zQStQeCtPWkZ1WUJHcjNHeFRrVHE2M1BXZWJ4ZUR6VGlaSG9OVDNxdExCSHZySjdYdGlvMWdCTGdKZGk3WUU0MTloTW9BYVJhcXlOODJiRnArY1F4andMUEV1aDhEaUpSQm9udE1TaEFBZHhnb3g3dmZHQzJOVGhHdUhqaHZpNDNjZEZFaXFGZm94RE95Wng0dGxjb0I3M2Y2NEhGaEUzL01kaEhGVTM0VnlBUFRqeGJFb2lKSGs4ZXhteHF4T2NJOU1MWlo0cHdZdGwwNFYvUFBGNFBKNDlrSW93akQ1eG1jZmptVVo4R0VhUHgrUFp2UVNtYkVMOG82Qm5DbEZONGNTU0dweHpiSC9nRU9BbFdEdURVcGcvUzBuNDJvSnppR1V3NW1uZ1VYcDZNalExNVFGTEltRzlHTGFIVXZxLzVLSUIzUCt6QjlWSEtMblI1Z09MZ1FhY1NGb0x6QUVPd0wybzVsRHR3UWxuR1p3WU91UkROM3BlVktoVzRhNFhkMDJNSm9JNW9TenVYT0NGTXM4dTQ4V3lxV2E4eU1nZWo4ZmoyWDJvRm0vTlRqYnovWWs5SHMvMFVaNHJSd0ZidlR0cjQvRjRQQzgrUklibkt6UCtVZEF6V2JpRzJ6bkFTNk5oRWJHYnFDU091VFBPbUQ2c3pXQk1EL0Fjc0I2WFYyd3pKZGVZRjhaZUtKUWE4VU9jZUpiR25RdEpuR0EyRytkQW00ODdoL2JGblVNRjRyQ05xcHVKenhHUmJkTjdBQjdQTk9JNkdpUW9oVjdja1ZBbXVCQ3ozbzNwMldXOFdEYVZhT1dFZi9MMmVEeWVQUXJyR2tuQTkyZndlRHpUVDFFczgyNEdqOGZqMlMyWUNySE12N0Y3bmhldXdYWVJZZmdxckYyS0U4aGNEaXNSVTN6eE1FYUJYbUFOY0Evd0hNWU00RVN4dkhkRXZNaHdJcWh6ekxoaFl4VEdNWUVUQUtxQlJweG90aGdub3UyTE8xOEtxRzRIMWdKckVkaysvUWZnOFV3UlRpaExSbE9GVVVVd2Q5K045UTNyaFRMUDg4V0xaVk9ObG5rV3BxRVJaTm55bmtPTnByYXV1bXorc3hOZDU1VGxtYVdGaEVrR3RqQ3dxclBwcjJOdXUzM0R5OVhvVElCYkw2bi84MlRVZDJjNGRmbW1sK1FUNFVLQWx5Y1gvS1dqWTZ3SFNKV1dDOVl2N2JxMGZzMUU4M20xdHZWY2djaHNSUjVWYTMreWVtWFRRN3RTeDlQYXQ4MHY2T0FuMTFVdnZPUTNIWk5uaTI5cHkremZ0YUxoeVIyVmFXM3JlYTFpNWdCb3Z1YSsxVitjdldGbjkzTlMrL3FERXhwK1FOR1hJeks3cTdQeGZUdGQxL2IwUjZ6cXIyNWQwYlMyY3RucEhWcWRIK3c5QVVEZ2dWdFdOcXpaMmUxN1BKTkxSWUlLMzFydDhYaW1rV0ZoR01YRlpkcXkyMnJqOFhnOEx6NkMrRDRjZDU3eWo0S2VpZUNFakNUYnRzMmtxbW9lVlZXTHNmWVFyRDBFYU1BWTU0SlFEWUVCakVsajdXYXNmWVlnZUFSNENwRjF1L1VZUEhzMlRrRExNendrNThPb0puRzV6aGJqQkxScVhDcmNldUExcVBZQlR3Ti9Cd2FBUVVUeUkzZmc4ZXpodUhNOWhXdE56NDk2SGp1aExCYlRRaCtlMURNWmVMRnNLcWw4MERhamxwcFVqTWoxbVB3Ylc5clM2Mlp1YXRqdit1dkgvMUZVWTM4VldKMlB5bFh1Z3FFQUFDQUFTVVJCVkJyZ2lIaCthOGZHMlVNUDFmVjNkenRWM2xDNEVjdnJBWTd1MEdTbEdOVFJvZWJSYlByek85cVhDQU1paVY5YVczalB1QWVqd1oxZEt4ZitMcDRNVGY3OHdPb25BQjVpL1N6aXhLbGx0TGIzWEt5YS9yaW9MRmpXMW52QzZoVjhaN3pkbk5TKy9tRFY4Tk1DSWlnb3Z4dHZuZEZvYmN2OGM0R0JtMFJvV0p4Tkx3UStVVnFXUGduNHhvN1dWK0VYbGVMVXNzOXNXeUNwL3Y5QTlheGw3WmxQck81c3VHN01EWWhjSytqckFTUTFjRHp3dzUwOWhtU0lhTUNsRXIwdG5uemh4aVczWGpML21ZbXUzOUtlL29qQTF3MmlMZTNwenE3T3hndkxsL2YzcjUrYlN1ak5BS3BjZ3V0SkI4Q3k5dlZIOVZRdHVHc3lSY2JuUTNOSDc4ekoydGE4ZGZXNWlWeUw1YlMwWlQ0bm91OEdHTEtwZDNhdnJOczZXZlh4bEJFTFpkYUhZZlI0UE5PUGtlSHVWdDlHNi9GNFBOT0xNUlJ2dmdySU5MeXplL1pDVkFOY2crd01ZREZodUQ4aWk1azlleEhXTGtKMU5pS0thZ0ZqQnJBMkRUeUQ2ck1Fd1hQQU9velppTWpRYmowT3o5NlBFd3pXQWVzaTE4ME1uRmhXaHd2ZE9BYzRHRGdJNkFlMm9yb0Y1MlRjakhPdStaQ2VuajJia2xBR3psRTI4dDdwN3N1eHJqRXhvVXpWZU9ldVp6eThXRGFWV0VvdElDam9yalhDbnRMV2U2REZmbStzNVlMK2R0V0twaytjZFpZbSt5WDlEMUdUYjgvT05zNFBSMFd6bWIrbkRzek1hV25QL0ZkWFo4TW54MXZqTjJBV2kvejdPTnZkR05wd2t4bTNIS2pZUXV2eTlHWTFuRWpCM0ZUWmhOU3lQUDB2aUJ3dU5uRkQwVW1uWkVSa0FZQmcyMkY4c1N4UTJ5NlJPcVRRSjRZVFc5dDZUaHh2dlpoVks1bytDeUJLQnRFNUlDRHk4V1h0UFg5ZTNkbDBBNEFWclRYSWpIR091R1pFM1ZJRGIxVGtZKzVmYXE5Y3Ryem45N3ZxZW90cGFVLy9KeXJKMFpaWkxDaGJSWmdERU5paEw3VzBaWjRZczhhR3J0V1hOdHdQY05MNUcxNEJoYXNBQkgzT2lybW01WUxlSTdEMkUzMDIrUFFQTHFzZk5SeEFTMXZtSFNMYUFlR2JGbVV6WHdmT0xGKytySzMzWFFiN1NVVmZqekFiNkJIbFIwTmg4Si9kbHk5TTc4UnhueU53OVk3S1BGZlZrUHhOaHhTV2ZXYmJBcE1iV0QvUmJZOUhYMTM2Yk9ETFVSMXFLNWNibStySzFoUTJEWnVadFM4REowNG5FekszdWFOM21KVjhQZlhaUFVWWTNLdlJVVWM5SG85bldnZ3FHbVVML2tiazhYZzgwNHBVZEZydzNhWThSWnhqb1JxWUJSeUN0VWZnQklnNUdGTUZCS2ptSTNGc0hjWThnOGhEd01NWXN4NG5TdmlRaXA2cHd3a0lROEJtVk5maVFqYW1jTG54bHVEY1pnMDRGOXJMY2VKWkwwNW8yd1JrdlJQSHM4ZFJFc29FbDZkdkxLRXNkcDJOTDVRNU43QVV4NzFZN05rQlhpeWJhaVloamtQZTJPcUVjdWpZKzVDMUFIMEwwbThXbFRnMS9FT3Q1Mi9jWjlUeXRXeGIxVEYvWkFKUTBYMWFsbWRPQzBMOVRpanJGOFdDQ1ZZZjI5azZLM0thcUg0R1lhbXEvazVVdm8zaEdnQWpKby9hZmxkT0V5SlNCYUNxZzBMcFFWSkVoekFjSThoRmF1eUdFYTh1aGs4SStrOUkrT2ZtanQ0dEFPR0FmTStZd2hVaWlDRGJUN29vYzRCTlNDWmVwYnRqNFRBM1dzdjVQYThEL1dCeG56QVRrYy9zNU9GK0Z1Q1dsUTFyV3RyVHkyTkJScFQvYXJtZzk5NnVTeGZlSjJyMmlTTkNxbktub1BjQ3FFaFM0Snl4Tm54TForTVBXdHJTcTBSb0ZaRWFoSzVqenRiWC9lUmF5ZTFrSFV1by9wc0lWUk1yTENlTTh4dHlIM0IvODNsYjY0Smc0SHVDekZUVlFVaThON0E2eTJML0xFSXdNd2huQXN1R2I1b2pXOXA2L2l5aXJ5N040b1BMTHNqY3Z2clNobDhBdExTbHZ5Uml6M1BMaXYvL2ZSRStuZ3JzQ2N2YU54eTF1blBCd3hNODdycVNlTDE3RVBUeklQTXI1MXN6bEUzbHVMS2ljR25VNXRhbUt2N2ppMjN2cWNBdFUxSFBGeDBqOGt0NlBCN1A5R0FxZjViOExjamo4WGltbFlRSTZudFBlVnhEYWh6T2F6Wk9iRmdFSElTMVN4RnBqUExnRkZBZFFIVTlzRDV5amoyTU1ZOENXL2NhWWF5ODRYajRaL21UU1duK3M4OGE5dG5IUlBQaXo2QmllclJ0akZtRDZOT1dUZHV5ZWZGMCtWQnV3aSsvVWl2bnVjOFhXMk80Ty9jc0xtempVOEJUcU03RW5jc05PTWZaVE9DQWFOZ09QSWZxQmx5SXgzNmM0Mnp2T0ljOUwweEtJcGdCUW1Cb3hMVmNjdnFDTytmSEU4cks3MUhlVmVrWkZ5K1dUU1dUMVRYTnlLQVc3RDJWczBYazFjTm1XRGsrM3ArSW5FYVFQMjNVN1dXNXBQbkNEVjlKaFlYVHNmeXE5RXdoODhYb3QwTERmNkhoRjR1VkY0NXJhVThmcHVqK3NXQ3hPSnU1cnFVOVhiekJxTlVyZStDUmVEcEJ6WThMREp6bVNzc3pHUDFWdkwxVm5RdS9CWHdMb0tVdGZSN3dKWURRSmw5OTIyVUwvbFplMVdYdG1UY1lGSVMzNDJJdUE1RHNwNGtFYjFWbHJSajc0NktRRUxnS1IvVStPaEhxNDRTbCsyQnpSKytzV0RBN3ZtTmRyV1RsNitVcXpQT2xxN1BoMnRiMnpJbkFteEQ1bWVhcW4zVlZzY2VYSlVYNjZxb1ZUZDFSZldhbWN0YUpaY29JWnhsQVFtclBMZEIvakNCMXFDNnBxOG04Q3JoN3N1cjhmRG5sZ3ZWTjFnN2NJY2pCQUlpMFdTMXNWR1dHRVg0T2NvekF5Y3ZhMHI4cWhNTkNRNzVkU3VMVlV5amZHQXJOTjdwWE9MZFl5L0xNYVNKNlhsbjVCeFVlUi9Vb0VabUhzTkJvNGRibVpuMTFIQ3AweDVSRUtsV2VGUGR3T0l6Nmg5ekZVRWdVOGluNHYvSmxxalNJc0Y4MHZsV0VpWWwwZ0Vnd1lRZWNaNW9wZTB3U1FIZXpvT3J4ZUY0OHpDTU9PaUJSNUNiWGZkM2o4WGc4MDRkSVJSQnVINGJ4eFlWcUFoZkdyaDdZQjJ0ZkFleUhNVTNBSEZRVmwvT3BCMnYvampHUEl2SWtzRDRhc250TXc2c1R3QUxjV1J3TFdVSEZ2Tml4VVJVTlNhQ0tRc0ZOSnhKdVdSZ2FvSW9nRU1Jd3hhSkZCbXZIRXN2Y1lJeHJBWFBsb0ZLOGNzdkIybmhjc2RhT0dDL05Dd25ERUFnSkFrc1lLa0VRNS9BYXdqbjN3bWpJRWplc3d5Q1FSelV1RXd0dklTTUZ1QmQydzdsSUh5NTl5Wk9venNDNUpPdUFCZEhuQVRpMzVMYW9YQ1lTZ2dkd0lvVVh6anpUaHhQQnFpa0paZGtSNTZDN1o1ZHlsRG4zN3VqWGNLa1RoQlRMdjVDdmQ4K2s0Y1d5cWFZWWVuSFhyOGZidnREd0JQQ2E4bmxIZDJoaWNTNlRMNStXWE9ia2lXNHpZZlZBaEM4UWFLbzRVK2xYTkNId04xeVBFd0JFZUVjMFZ0cUE4T0h5bHdxVjROdVVpV1VoQXh1a0tOelJDdElhTHp2NXdvMUxnckR3YnJkTFBhNVlKeW04bzdVdGN4U0FGWnRiM2RsMFE2RnE0VDNKYkhwUVJJNUNiVmZSR1pRSXp4SWtvY2czUWY5am9zZGR6dXlzdVE3aE1BQlYzUXptTmZscTZZMlhKM1AyS29HUHVIcHlScjdLM0RiK1ZrVUxrdjdYaFBLR3JzN0dyd0cwdEdkT0JYMXRWTURtZytUL3hxV3pGR3dxZWlNVGtUZTN0UGY4Q0dWUWtPNVZLeHB2QTdpcGMvYkdsdmIwK2FpK0ppRXpMcnJwc3RrYmQrVjRZL0phMVRDanVxUUk1TEs1RXdTOVRBMy9XcFdxL25sbCtmNThPQ05wODNlQmZCOVQ5YVZVa21MdXJOUzZ1ZjM5ODN1L1VDN2NDbHdkaUZ3OTBnaklWVlVKSGlrcHJQU3I2SGRWNWNiVkt4cCszZHFXdVNNWmhGdGIycmFzNmxveGR6T2k1MU1xdS9xZzZvWlRPanJFbnR6V3MxOEE5d0p6RVpZbTk4OGNCM3gvdk9NV29hNDBMcWV0Nm15NGE2eXlVWDZ3STh2bnRiYW5Qd1hPL1NYby82N3FiRHAydkgyT2hjS0ZSb0tmcW9iM0FGalJkV0s1ZUZoOWtmY2lMSFVyNk9YcUhsaEwyd2prL2wzZHY2ZU15bzdFL3RISjQvRk1GL1BBWkV2WkVsWEFwc1pieWVQeGVEeVRpVEVnV3RaOTFQZWJlbkdnT2dkb29sQllqREd2QWc1RlpCWWlMdlNYdFZ1QXh6RG1PYXg5bEd6MkFhcXJOd0s1M1JhMnpqWDhKaWlKWFFFdXhIOENTSkRQenlDWm5BblU0RnhFS1p3NE1ndW93ZHBxakVsaGJVbmdjaGlYdkMrYXR0WkVEY3FDdGJGaktSYWx5a1VuSFRidVJDNDN1TzBBS01hRVdBdldEbmVEdWVWQmNUOXVuZUVPdFNBUXJIV0RpQ21ydXl2anhEV0tkWEQ3TG5laFdaeVFOaEFOMldqb2p6NjNSNkphTE1KWm5PRG1CcGxJcDl5OUJKRitvQi9WWHR6M1BnTm9CSnB3YnNvbE9EZGxIdGlJeTdtM0FlajNvUm85VTA1SktBdHc5NVhjRG9TeU9EemplRUpaTE9pLzhJVnh6NlRpeGJLcHBMTGxkUW9mdkJmbjFyOFg5eU1IcW84Z1pjNGpsVGNoSEJqVjVsWkUvbUxVMWtXUEg3MWxWWHdjelB2VjJnVml1UEg1MUVmaEY2aStTa1FXcUxJTzlIRVIrVWNBQ2NOREVmMEtWSHdsaG11S2pubVZyY0FOM1IweTFOcVcvcW1xV2tIbXhVVUYxaXY2ZEQ1SWZETVpodVBrQWl1bmZnaWdwUzE5TGNJcFpUcy91MnRGdzVQbEpWdmIwOFVIQXJHU3F3emhPQmEzWGRyNElQQWdRT3NGNmJlcjJxK1hRdVBxLzNSZnN1QzV1T3dkSFlzR1d0clRHWEcyZUNQSXNRZ28wbFcremE3T3htOEEzNGluVDI1UHZ6NEloMzk5cXN3c3BjaVRsN1dlbjk1UXZ0eElhdDNOSyt2K0hnbEJBTFMwWno1bWhQOEdBZFd2aElYY2EyNytRdU5UNWV1MXRLVS9MeUw3QXVlb3paMWtjN1dIM3RSWkV1eGEyek0vQU01bkJKcFZsVTJJYmhQazVRZ3pySVpuRk4xa3dyVmRuVTN0QUtkK05qM0RDc2NJOG03VjdKSHZPWC85eDBUQ1l1aFJ0WHBWUjRmN29ieDFSZFBhbHJiMHQwUTQxMjFIM3NzRXhESkY1OGNtUXRGU2FNNkpZbFdUcHZnRlMzWm4xeCtPRElVcUE4V09xMkd3emhyN2RJQlpZcTNOclY3WmVFZHJlODkrSUVzQmJIN0daYXUvT0h2RHN1WHA0NDB4VlNIMm1WdWpYSEdlU1dZU1F1ZDZQQjdQUkRGT0t3TktiM0llajhmam1UNk1TRkVYY1BobndSY2NyaEcyQ2ljSTdJTnprQjBNSEVvUXpBYzBDcTI0QVdQV0FjOGk4Z2p3TUxDWlJHSnFmcDVMamJteDh5dDJmOFd1cjFyeStabVJBRllGMUJDR3RRVEJMRnpuNWhRd0gydXJnU3FTeVNTeGFGWHBwSXBGSkd1ZEU4T1lMRENFdFhtTWNXSlJHTHJjUUtxeGFPUUVKRGRkSUpFWW9pU2FGU28rTlJyWDRyUVQ0Tng4TTRwbE0zYWFRU0phSGgrL2xvMEhHRlArSGNXTjVZWkNJWVV4Z3JVSlJCTFJzbmk5VkRRZHUrbHFjUUppN0RJcENZVnVQQmJSOGpnaExSYVc0bm5PYVZVcUZ6dlo5ajZYV2lsYzR4WmdDNnFQQWZNcGhXcWNSeW5YMlRaY3VORk53R2JjOTFMd2pqUFBwT0pFc0NyY05WdkFDV1ZoUlpra0pVZlpSSVN5QkY0bzgrd2lYaXliVHFiczBsU0QycytYK3RmSVYxZDFObDRWTDIxcDcvbU5JQWVDRG5SMU5yYUE2TEsyOUJrR3NMQysvTEdsYTBYRGt5ZWR2NkVxSVlWWFJGVytJVjlsemdGSVpjTTdFWGt0d0pCTnphV21VTHA1UFZRL3lLRWw4U1pWMWZDZW9WejZlOEE3UmZRWG9kSVJ1TGpKdzJzT2Y1U3liMGJSUmtIMmphZGJ6MDhmYVVWdWl1NXhaOFppaDRyOFhheWNsN0RoYS9QVkN6OWYzWmRKRmdMenF0VXJGLzYrZlBzdEYyN2VWMnorYUZIdXVtWEZ3c2NCVG03cjJRLzB6SktBeFIycDZvWGZPYjFEaDBVL0dzcG1nbGdic2NZbUs1Y0QzTmpoUkpQVzlwN3pWWGxkK2JMdDFYcWE2ZVB1TU1FZkVkNnM2S1o4a0R4M3hIZGdPVk5FTDFkNENZQWdCZUMrWmUyWlR3dDZTSG5aZkpYNVZIZkh3ajZqM0VYZ2drN0dERlBPUks4WXZoU3M1cjVJbEY4dFpuUGZ3bS9PbTVrNVhlQjFndFNGSWQ5dFBrL2YySDJsREFLY2ZPSDYxeENHeFp4cUFwOHJGOG9BVm5VdS9OOWxiYjBuaUxHYlRHZzJxU1kyYnF2TmJicWpZMUhSQ2RYU2xsa2h3aDM1Nm9ZL0piT1pWaEVDVlQ3UXNqeDlOeUw5RnZzK2tMZzcyNTIxcnZkYnFlNG15SmRQQzVURUx0RWpLci9UMFJDbEx2NlNWT3pGTGUxcGc3Sk5SZS91cTlMYnl1czdHZ1lwOWZjWGptaHBUMzk5dkgzbVRlTGZ5OFhSSFJFbzV5SDJKR04wSXk0c3dzZzZHTDBCN1B4QXVRMllzSlBVc3dNc1paRmJZMytIeCtQeFRBOUdGRVNJTStiNE1Jd2VqOGN6dlFRdTVIOFViUS9FVzh0ZU9LakdBc2tTNE9XUlFMWVBJdk1RQ1ZEZGh1cGE0RG1NdVoraG9iV2tVaHVBVFlqa2Q3VHBYYWhMQ2lmZ3BCZ1lxS2EydGdybjdKbERHTTRoQ0dZUmhyTVJtUkhOZDRKWkVGUUIxVmliQkJLUlNERlVGTDJjOE5XSHRWdXdkaEJqc2hnelFCZ09FZ1FsMGNlSllUbVN5U3h4UXpPRUdPTStYYWhESjM2NVR5ZTI3UTNPS2llR1ZvcU9DWVlMYkFHeEE4ODlibFhqR3Q1cm9uRW5UcnJsczNDQ1VidytsSVN4SE82N3krRUV0RDVLVHJXdHFPWndvbG9oR3ZiOFVJYnVmOXdMOUtKYWd4TmlZOEZzRHE2ZDZpVzRZOTBjbGR1RUMwL3FIV2VlNTBlcE0wT0NVbzZ5UXRseXdWMnJFeFhLeXNQUU92SGVDMldlbmNTTFpWTkpaUWUxNS9IYzNkcWVQbE1qbHdtQVpOTVN4NGhRT0Zxa2xPOUswYmNBVndFME4yc2daRjRWTFhyWUJaa0FRUmFESW1HUXhneC8vZ21Dd2dkS3h5Qy9paDFWcmUzcDRvLzgrcHA1L2IvcEdQN0RlUFNoV2p5ZjhybjBYVTZnQStDNEFQbUgwWTRyVmRWd1ZENlg2VlNZSlNxM2kzQUlVYWc3QUF3WEdmVGQwVkVYWjR1eUdsR1hnVGVYdVNaTTZFY04xalIzOU5ZTmM0Q0Z1WGNpWEtjQ0xlMDlYK25xYlByNHJTdWExcmEyWlM0RXZVTFJJUkU1UHAvTERGYldyZnc5eVNEZnpPY3kzNndzMC94dnZVM2RseTlNcThvYlJmaVg4bVh6cVQ3anhpdm1iVG4xcytrUDJJVCtVRFg0OUl5cStSdEhFZDErQVJRRm41SUFsejRXZUh0NXdjVDI2amJjUThyejRwaXp0V3JtL1BWSldJL21FaDlFOC84ckl2TlFGcWFTbWFYTkhiMFB6aUNaR01ybWJoUXB5bTVmRzZveXE1czdlb3NoT3QxM0xTclM4MGF4OGxFVkJja3pPMnRvYlN0UDA2VUUxRjdlM1NGRExlM3BPNEYvRXVFZ2hPOVZYQ2dEUThJZDg3WXMyTkpYbHg0VWtSb0FnLzB3Y0RiQTZSMWFQWlJOTnhkZFl1NGhibHdVbVYvMkwyMkowc1FneUZtemNseDh5dkxNOGJlc2JGZ3o1dnBDZGRuNkw0MURkTzZJNUpCZE9aRzZlWFl6L3RISjQvSHNKbUxIc3BQTFBCNlB4elBkaUluejF1N3VtbmdtRGRVRndFc0p3MWNpOGpKRTlnZG1JQklBMnhCNUhHdWZ3NWcxd0tNNEFTQkxWZFh6Yi9oM0RvbGFuSXR0VmpRK0U1Y2ZhaTR3bDlyYStWaGJoekhWdU1TbHBoaG0wSWt6Rm1OYzJFQnJzN2lRZUc3YW1HM0ExdUp5SjlKc3g1aithTnFGSHd5Q09CUmg3Q0tDVkdyUEZtMTJGU2YyVEZ6VWM0M3Y4VkR1Tkl1SFdMQ3N4VFhRejhDSmFyVTRZUzBPYjFtSGErU1BHK1ZqRVhJcjd2OHlnQlBRK2lnNTAvb1l6VFd6cHlBeUNBeWl1aEhYMlgwV3JyMmxFU2VjdlJUbnp0eUNFODAyQUZ1UjV4dDV4L09pcEJSNk1Va3NSby9zcUJEbldWVGlEZ0pqQzJXeGFBNGx3ZCsvWW5sMkdpK1dUU1Zsb1hVQTBGMS9ObEhsM1NKYUVtUEtsQnhCdHFwU0xaRjZJQ3IvMU55aHFlNE9HVW9jMlBzNjNJTWFpdmxEMlJZWEFZUkpmUzVSOFRPdGxqVmllRTZWUldyNDVhN1Z1Rndjay9rSTgzZHdkS2NLTWwrRmg4VTlZT3pjbnBDTkNGVUFpVUg3VnVDTzRqSXA1WG9Ua2FMcjdLRHFoVmMrbXMwY3JHSWVFZlNMTzd2UG5TRk02aDhGMmRlSS9YLzUzUGpSLzVaOVpsdjk2aS9PM3JDak1pTHlINnJXVk13N0ExZ01nTEphMFVlSExjY1VjNlhWelV4ZlIwNCs2S1pzOFh3U1lSRUJmMGpsTEhseWxUSDd6MHpsN0ptVlZYRWZwZ3JSSFliRHpBKzVzallNVGc5TStDVVZqZ2JtbzRoQVZvV0hST1NDN2tzYjF3TzB0UGQ4R3pnMXF0Y25XOXZTcjFIazRhRnM1aC9GdmZCRWg2b1R5dkJTbnJOc3hESmtpVFgyanViejlHV3hxMjVrbVZJZXY0a2lFb3k2TGM4ZVJHVkhCaCtHMGVQeFRDTm1XRHBZSDRiUjQvRjRwaHNUdjBUSCtFZkJ2US9uSUp1SkU4Z093cm5JOXNlWUJiaXdndHN4NWtGZ0xTNC8rNU1ZMDd2VERmek9zZUFjWHFVRzNGbkFYQXFGT2tUbVJlNndlUmd6QjJ0blIvV3FRU1NCYXV3MkttRE1FTllPWUV3ZlR1emFTaGc2a1VWMU85YjJrVWowWTh3ZzBCK1ZHNXgweDl1TEVkZDRIbC9wbzRsV2c4REk5aGpYRUYrTEU4aGlkMW9zb3RWRTgyZFJ5aGtYaTNGS0tjVGpWcHdZdFMzYVR4K2wvR21sMEphN3U0Ry9GS3B4RTdBSjFhZHhvUnJyb3MvWjBYZ1cyQnlKWnV1SlhZeTd1LzZlUForUlFsbDIyUDJ0ZEwrTkhXVmpDMldsc0l0eEcybGhqeFdrUFhzRlhpeWJTa1pjd3FQRWFaNGM3a0gwRVlWam85eFFzeExaM3VPQjd3ajIvY1Z3ZzFaL05td2Q1UUhidjNBZDFlbGhHMXU5c3ZHT2xyWXR2MWZKZmFpUWt2NmlreWdibWxnOXFSL2NQS081bzdkNDh6bVUrb0dPRGlrMGQvUVd3K2Nscy9aL1JIaUhLcXZ5MWVaZkFhcjdyTm9FYjVub2dZa0p6c1RxREl2dUIvcnorRjNHaWl5VnZBeWFBQTNGSkF5RmkxMTVlU2RsWXBuQ2F3VlFSWFdvOXVmeC9Dai8xVWRibDJkT0tmdTMzS1hLbjR2N2hyY2hIT2Eyb3o5RDVlSEsrdVZja2xTQ0JPZUYxblNJaHRlQVRQajRka1N5cXVHNGZ0WW5VbG43ZFlTVHlwZXQ2bXo0ajhyeXJlM3BkeEdMWlVKWFYyZlREeWVqSGp1SkZkV2lHMDZSVXhFK1hGN2cxc3ZxMXpHQkVJSXE1dDlFOWMyNDNrc2dIQ25va1c2aC9pa09DUXF5YlNJVmt6QTRNbEdieUt4bGJ0K2k3TlpaS3ZuRFJRdGZFSkUzdTgzTGtrUjErbVRnaHRFcnhPeGlHRWZsNm54b1ZsUVdTU1RNWEVQaGIvRjBFQ1M5V0xZM01PeGU3YnNWZXp5ZTZjTkVmWmlqWnhXc2IxcndlRHllYWFVWWhqR2E5bUVZOXhKYzQrZ0NZREZoZUJnaWgyRE1Fb3laRjdtN05pTHlBR0g0TUtxUFlzeVRPRGRNMzRRYjhsV3JLYm1LNXVBRWduckNjQjRpOVJoVGg3VXVaS0p6aVZWSHViUEEyaHhPT05nTXJFTjFFR00yUm5YWUJteWdVTmhHS2pVWTVRekxFUVJPVVBHQzJKNkphM3pmSGcwbGhvdW9jYTYwK055cHhqa0tZMEZ0THM2cEZic0loNkpoRUhkdXhPRWMrM0doSGdkeElzTHU3VS9saE9YblVFM2pqaXMrampoYzQwTGM5N0lKNXpqYkFneDQwY3d6S3U2YXFjRmRLN0ZRTmxTeFBBN05xTGhyWkN5aExBNjFHZ3ZUZTBmNFdNOGVqUmZMcHBLeVhEakFwTFhCVnVZTG0wRjlBU0RzeTZ3TWsvcG5RWmFJNk9lYno5TWZRK2JVcU5pV3ZocjdxM2lkcmhXTjF3UFhBN1MyOTR6WWg1QTdTZEF2cG5KbHJxdXlGNGVVR2RwQ3JsVCtZYlBodFNlZnYzNmR5ZHBTamkzUnVTNndFUFhKckJNNXdvUWdFcHJ5TDBPakxZdU9UQmQweTZYMVBRQ3RiZWwyeWpyOWlkcE9DZmpiTFN1YVB1dVc5L3dka1plSTZqdmpNcWQrTmowalZBNXpabnE5Wnp5M0Z2RERyaFdOUlFHa3RUMzlWWEJpbVZoenk2cVZEYmVNdGVMTlgyaDhLcXJudHNwakVEWFhJcnF2cXA2QmNLT29iQ3BmcnVqQkl0SWNqVzhxMkZuOVVBckgyTktXTGt6Mks1dHE2VDFRMGErSXNzTjhYVHV4WFMwWUtYN1BDYVcvZkhscng4Ylptc3QveWUxWGZyaTZzK0Y3NE1LRkpnN29mVzlWOWNJZnhjZTkrdEtHVEhON3ordVRjREVxL3lKUXI3QVc0Y3Zpd2dPOE50cnBoSEtDM1hKWi9TTmxrNXVCM3pZdjMzUmNrcUduUlpnRElHNmJvNHRsYUZOWnVNakh1eTlmbUs0c3NleUNqSllMTDVvZjJPbHdCSXBVTFd0TG40RnlVTkczbHhvNFpWbGJ1aytoeXIrK1R6SmFPZXFmNXowZXovUXdEd2hOeWVDcUF0WCsxYzdqOFhpbUZURk9JSFBCQmJReXNvWm5UOFBsL25vcDhFcmdsVmo3Y29KZ0xrNmt5Q0x5T1BBUUlzNUpGZ1FiY1kyc094WWJYSVByYktBQko0alZZMjA5VUljeHM3QzJFV05xVVUxZ2pCTTZWQTBpQlZTMzQwSWpQb1cxdlJpekdXdTNFZ1NiY1E2bDdiZ3dmSGxLWVJFdFZWWGVVUDVDd0oxYnVXZ290WDg0UVRjV3hZU1NFekhPQ3pZam1vNXpoRFZRQ2pSUXlvTUdmZEU1dG8xWVVOdGRJcFFUSWJaRjlWbUhPNGI1T09GNkllN2FmQW51dk85RmRUMGlXM1pMWFQxN0p1NWVXNHU3SHVMUWk2TUpaVW5HRjhyaVhJUW0ycFozbEhrbUJTK1dUVFhETHVmSmVSWWFMVjlZUkxhbHJlZEdoTThKSEo2c1R2K1BJQTBBcXR4d1I4ZWlTUkZFeGtKTWVLd0lYeXViRTMvOHM2RC9ITSsxbVBlVlorYVFPSis5c1ZsVWtsUndTbHZ2Z1Zic2FjTjFSemtXNGRqV3R2U2ZWcTFvdkEzaDE4QUhFUTVzYWN2czM3V2k0Y2t3cGE4VGxTaGVyZngwOG81MFoxQVI3ZjJsQ2o4U2tScFZEaHA2b3VGZDNkM3VCbjUwaHlZVzVkTEY4SmlLdVdDc01JQ1RpU0RGc0poU2xXcGIxVEYvUXU2c2NiY3JCQW5sZ2JHV0QvV0h0YW1FeS9VbHF1bGp6dGFmekoyUk9kV1FXWTV3WUQ2Yi91a3haK3Q3ZjNLdDVBQzZPNXZXQXgrUGhpSXQ3Wmt2eCtlUWlQeGxWK3ZidmJKdWEydDcra0hnVFFBb1k0U1NWRkZKdjc2VWdsRCtPbHFwUkppc3NxYjBPMy9BeklhZC9sOEt6QngrSFFGd3BmRXY3bE5IWlg1Smo4ZmptU1pNN0c2UDdqMGpzcHA2UEI2UFowb3hSbHhXNzloZDVwKzU5eXljNEZDTGE0Zy9HRGdDYXc5RVpCOGdpY2cyckgwYVl4NmtVSGlRUkdJdDBJTklicFJ0SlNpRjBKdEJQbDlITWptZk1Od0hxSS95aUxud2ljYk13alhXaHFnT0FWbXNqWE9FYmNTWVhzSXdUUkJzb1ZEWVRETHB3dW01bkdJREpCTCtyZUxGam12Y0w4K25GdWNzSzZGYWd4UFBhbkRuNVJ5Y2dCWVArekE4bEdNL0xvempWcHlRdGdrbjB1VnhRc0h6ejdzM0VkeXhGYUk2YkkwNk1OZFJFczNxb21FSnFwdUFucWpzMEc1M3lYbDJIeU9Gc3V5d2UzVXBOR09BTytmZHVWMHBsTG5maFZnb2l3WG04VHRGZUR3VHhJdGxVOG1JWERoVEZvYXhqSm9ybGNGUENGSW55RHVqYXZUbGc4Uk81ZVZTWXg4UjVWdkQ1aW52RnBFRmJseHZrbkxGS3l4c0VERTVkVC9hZ0ZhTFNKVWJKYStVbkV1aXFxWFFoMXVxVmFWR0JOQ2dEK3k4OG4xMmRLaDVOSnYraGlERHpsVlYxb3F3bjhKMUxSZHV2aHVidXd0d09iaUVkd0pmd1hKVU1XeWVOVDhyMytaRHJLOEYwSnd0YytwSXFoaHkwaTFMRk52UGpWYVZMeXRuQnZXRjJBMVZUdjlXWTFyYTBqZEtRZjVORFp1QnhTSzhJM2xnNW12TnpYcG1kemQyVVM1OWpTQ3ZjVjhUZjN4WjFjSktrV1JVV2pzMnpoNTZxSzQvRnQxMkZoVVdSeW4xQ2wyVEpKU1ZOczZhc3FrR2hNWXg2dkR1dWhtWk14RVdsdVpKNDV6Wkd3NkRVampNU3BvN2VtZEsxallYLzdlaVAzZ2VsUlUwdlNUdVFxcklxQzYxazVmM3ZrR1FPbGVHZ3FsT2psby8xYkNtT0k0T1JlRStSeXVaQ2tScmZYcXNQUUF0RFQ2NXU4ZmptVzZLajBQUnZjZDNoZlI0UEo3cEpZakM0VHI4ZytBZWcyczBiUUplQnJ3TWExK0p5Q0pnRmlJNVZCOERuc0xhTlNRU2p3TmJTQ1Q2aGpXV3FpYUJPb2FHNmpDbUhwaVB0VTI0c0hIMUJNRk1yRTFoVEEycUtVUU1xamxjRHFhMVFDK3dBZFV0QkVFditmeG1ra2tYWHM2RlRjd0JCVklwLy9QdDJUVmN4SnhTQjFzbjZNWTU4YXB4cnJOYW5IQTJMNXJYQUN6QmlWVTVuSWdXTzlDMjRoeG9jWTY3NldseGNJSkhUNVM3N0NtYzJ5d08wN2d2MEloenhXMUVkUU1pbTZlbFhwNDlCeWVVemFCY0tJTnlvU3p1ekZBZW1uRmtTTnBTMk1VQTk2UHQ4a0JPUkNoeklwdHJDdlVoUWowN3dJdGxVMDM1NVRmSno5N043VDMxU1RnZjVhR3VGVTAzQW5TdG1MdTVwUzN6TlVTWGwrcWdYK3krWk1HRVF0WEZkRjNhOUd2ZzErWHpXdHZUZCtONmlyQ3V1dkVqbzdqYjFnSTN0M1pzbkUwMmZ3OXdJQUNpWFNnL1NzaU1PMi9xbkwxeFdWdnZ1eVJ5MlExbEN3ZkVlY2hFdzZkVlpKaFk5a2l1OTFORzVCK2pBOWxJNUloU1l0RTFKZ0FBSUFCSlJFRlV6TWRRKzJQUTcrY0x1aVZsOUs3aUYreENNWDRGNFdnM3lkYWVtdnE3NDIwK25OL3dEeWxyL3pUeXFQWGlWRTR2SHUzN0VQaDZLbWUvUHRxeXZHWitCQnhYT1Q5VlBYQWR5QW1Gd0h6TkVKNkV5dDBJc3dRK2xEd3dVOS9TVGthUWp4U1ByUkNjMHRFNS9nMitwYjNuV0xKRDE2VmV1dWtOd0xQamxhL2srSTUxdGVSNFpYUmN6K3pzK2p0Q2xUQmZiZDRjVHllejRmbUNmRzYwc2dKSElDNTBvNkEvVmN5WHVsWTAvREplM3R6ZVUxOGR5TXc0eENYQWU4NWZQeXVWRGI4VkMyeXFQTlRWMmZpYmVQbXlDeklOV0QzWENHSkZybHA5YVVNRzRLU0xNZ2NrUXozMHdLcUdINVlFTEpXVzlrdzd5RXVLZFZJenFnUFJHRzB2SFNTL0djdUpaeE5hRS8va0NqS21rMVBnRXRYd2t2SjVpbHhnamJtaXVFOGIvcnZFNTVYd2psQ0NyVzYrUGRvZzN4dHIyNTZkcERKY3JuOWs4bmc4MDRncGI2UlZMNVo1UEI3UGRHUEFhMlI3RXE3QjlBREM4SFdJL0FNaSt3TXpFVEU0QjhzZk1PYnVLTXppZW96SkZzTnVxUWFvTGdEMng0a0pTNEFHRW9tNVFCMnF0VkZPc2ZKZjN5d2lQYmdHL2w3Z1dVUTI0a0luYnNBSll5R2dKSlBXTjdCNnBoVG5EQ3ZnaElUdGtmZ1VuNjgxRlVNRFRwUnlvVVBqTUhUdTNPMEgrcVBjWVJ1QlRkT1NDOC90SXgvbFhPdkJoVGFkajdzV0c0bnpETHJqZWdiWTVxK3BGd0hEaFRMbmtwUXl3NEc3NzFjek1hR3NpcExiTW5aVWpuOE91WFhqZm9vVzMvTGoyUUZlTEp0S0tpODluUnhIYUgwdVBhKzFQZjFwbExNUlppaXlNbDYyckMyOVRNU2VXL0hFLzRsbDdabWZyZTVzK01QSXJVMDJLcHBMM3lBaUI1Yk5QRTVFUGxqUWdjZE9hZXM5dHJ3aFNLVHc5cml1cW5MWWlIeGY2Q3NCRko0UTVKZkFSd0VLMWZ6ZURISDRiWmMyUFJqdGQxdExlM29UTUJQRU5KK25OV2o2U0xjOS9lVVlZU3VuR0RrQndHQmZ0YXF6NmRwVDJudmZyWVEvQmFtVk1uRk5WWE9xd1h0WFg3N3dzWEczbU9yL1ZoU0NFbVZvRWJzZ2xzMGVUQnlGc2U3YVYrNGVwL2hPSVVLUXl0bnQ1VE4yd0RhRkd3bk5sMWRkdnZDeGxyYjAxMXJhZWw2dHh0eTQrdEtHVENxVUF5emMxZHJXYzQvQ1dwQnFrZkF0dUdTeXFCS2k1dU5RK21FMFZyK0w4RVlBby9aTndEOENKSWEwWGdPKy8xZ3UwOVBhbnY0VGtGWFNod3Z5OG1KdGxKOTNyVno0dThwS250TFdjN1NXLzcvZ20yTWRrSWJNbEdKSUxlMGJxOXhvZEsxb2VCSjRNcDV1YmUvWkdGOGJObGU3NXRZbzUxNXJlODl2TFhKV3kvTE1GN3BXTnR5ME0vdndqTUtJKy9SdXFZWEg0M21SRWtTL0dZcjd5ZlFQNWg2UHh6TzlCQUdVUjN2d2o0SzdBZFVxbkFQbEVLeDlHeUl2SXdqbW9acUk4aDA5QVB3QnVCZVI5VGdCcXdvWHNtNS9WQnVCL2JEMkVGeU9zZG9vdkoyTGRPTUVpR3kwclUxWXV4NWoxZ0dQNFJyMCs0amRZcU9GYi9SNGRoZE9CSWh2UzMyVWgzRlVmUW9uUHFSd290U0NhSmlCRTg4V0VlZUVnaHlxbTNHQzhDYmMrVDQwTEZmVTVOZDdDT2ZNM0lScnQxcUFFOHptNG5LYk9iZVo2anJpY0pKZU9IdmhVUkxLcW5EbjR5Qk9ESTZYcDNCQ21jRjFUQmdjTlp5b2N4dkhRbGtjZG5GOEFiZ1VzakVLcm9YNmNJMmU4ZkR2NU5QSzVJUmhUS284aGpDbkpDelpwdU03MXRYT3lzbkZBcCt0N0Jvbklnc0VlMmRMZS9xVFhaME4zeXdYRnlhVHM4N1NaRjlkNWdaQjNnOVlSWjhUWklraVd3VG1pWENRMWZBUEFjRWJucTFxU083SGxwbjVYSzZVYjhwd2pTcmZ6NGVtaWJYMTZ3RkUrUm5DaHdUVHB1alI1WkVmYjd1MDhjR3lvMVJyMXI4em1Rdi9kdk1WamYzTDJucmZGWWVCRkpHZk1ReVRVUTJ2SHU5NEJONkdjQmlBb2o5RDVlRlJ5d2tQbGEwMExOdUlvazhiVGZ3Y0lMVGhKaEgrTE1JL1ZtemdXYkJMVHUvUTZ0SENPUTZ2a3h4YlBBcWhmcnhqR0gwajlvUHhxQlg1N1M1dFkwZG9LYW10aWlZRlNZMVI3dHF1RlkwWGxjMTVtNGljSVZiZkM3d2htbWNRZWEzQWF5dFd6b3FSajZ5NmRMaTRwYkJmV1FmOS9VYlpheFB3SGdBcHUwNFUvcGlRMnBiS3dpZGZ1SEdKMnZ3dFplV2U2S2x1NkI3MWVBQmpTaUVuVmRpUldIWlhGRXEwZFFkbFJyRHNNOXNXd0VDdENBZXA2UHNBTDVZOVR5cmxYREcra2NUajhVd2ZjWitTdUh1a3Z3RjVQQjdQOUNJNGw2Ky8vZTRHbkVpMkZGaUt0WWNoOGxKRVpnRjVySDBLWSs0RDFsRHFVRGdiZURWaHVKZ2dXQXpzRXpuSnFoQkpZa3pja0pwSGRUM1FpekZyZ2ZVVUNwdElKSHFBRE1ZTTRod0pROU9XNDhuam1XeWMwT1hFTHVjZ2V3N1h4aHZuUHB1TkU2Ymk4ZG5BWXB6N3JBL1lodW8yWURPd0ZaSHRUQVZPbU9oSGRSQkk0MEpLMWtmRFFwenpiQXZRRzEyMy9WNDBlNEhnaExJNC8yT2NkeStMaUVZaVZoVWxBU3dmTFN0VWJFT2k5Wk9VQkxWYzBWRzg0LzBIMFRxeFVHYTlVT2FaQ0Y0c20wcktjNVk5MzF1OTBGUWNGZVpFb3oxWU9oR3phVmJPUGl6SWt1S3VWZTlCZzArTGhEY2o4aEtRYW9HdnQ3WmxQcXltOXhOZGx5NjhiNnhkbmRLZWZvOHFaNDJ5NkdYeHlLSmMrdnV0YmVuU1VZbHU2Q096VlhDTi80cGVSeFQrUU5EZnE1VnJ4WEFWSWwyM2RDNTh2TG05cDM0SXVnVjVhVlIrdlNEMUl2eExLckN2MXdONlR3VitPWlNyK1VXcWF2QzJWU3NXZnJ1bFBYTjBaWVZhMm5xK0JSSUFFSWFFQ1docFN3UGhJV1ZoR2QvWDBwWSt5bjJOY3UrcVMrWi9FZmpVRHI5dm9MVTkvVlZ3WXBsWWM4dXFsUTIzN0toODgzbGFvNlJmVlJKaDlLOEluN1JCK002VzlwN3JCRGxxdFBVRURoQ2hLNS9MYkdscDYvbVZZUDVnMWY1MDljcW1oNklDaThyTHErcG1VWFBPTFNzYmZ6VGVNVlRTY3VIbWZkVm0zeWNJaWc0VnNqVmpDais3Z2lwaDE0ckdZbTYzbHZiMGZ3SkZRU3lSVkMxZEMxb1VGcHZQMHhySTdCdE4vaFhBV0o0TURkY2plalRJSXZkREo4OGk4dk13a0N0diswTERFNlBVNEZPS1hDdUtpZ1NmanVjTzVXc2VUUWFEbDRMK3M2aThSSVU2Z1Q1VnZWOHdxL1BWQzcvWjFURzhWOVZKRjJVT0NBcjVueUlzanVjSmZDcDJLYlpjdUhsZmdQeFFQa2NpREJPV2hVcTRQUDcvQzZ3ZjgzdEN2aGRvOHZaUWN2c0FHT3pXSFg2dlFjNEpqc21CdzB0MTBmdDN0STVuWW9nTU4wQ1dkOTN6ZUR5ZXFjWkU5NS80TmhUNkc1REg0L0ZNSzNIT3N2ajI2NXRvcHdFbmtyMFZhOStKeUVIQWJFU1N1QWIxLzRlMXZ5S1JlQnFYcitubFdQdE9YS2ZIbVlqTXdaaXFxQkcwdUVWVXR5RnlIM0F2OERqR2JNYUZvdHNHNUVra2ZJNGF6d3NYSndBNHQ0MXo3cmljWUM1dlh5eElMTUJkUjQwNGtXb2hKZWZaSUtvRE9BZllzNGowTTltNE9zWXV0NDNBMzZNNjdZY0xKYmtBNTNoTG8vbzBNblphQzg5ZVFFa29peDFsQTFHT3ZwanFhSUQ0dkswVXdKeFFWazNKR1JaM2N0aXg0T1gySGE5RHRQL1Evd1o0Sm9vWHk2YWE4a3R4RjhNd250YStiWDVCQjE1ZDFINmdUNURMdDFXRlY5elJzV2lncFMzOWkyRkNHZnd3S01qSk4xK3hzTC8xL0kxdndnejlISkZYQUNDOEViV3ZCc1lVeXhUMlIzajNqdW9VaHdJc20vTWNjRmswMFpPcXFyNWdLSmU5TlY3YXRiTHg2dGIyOUJNNlZIdDNhMXU2SFRpZktKd2U2TGZSbXJNZysxMkVveEVhQmYxWlMxdjZZMTByNWx4L2VvZWV2b09hdElvUWpESy9iRlNPS1U2cHpnVyt1S05qMjFXNnJ5VGIyaWIzSXh5TnNnYWtVK0RPeXZvb09vVEtWMFJZcTlBbTdzRUFZSzZJZkFEMEE0SlpBengwZk1lNldySjZaTnlhcjZxL0U1dHFYWFhaL0owT3Z3Z2dZYllOY1U0dlVmbWY3aXZuYk5yMUl4NmRVeitibmhFbW5OZ3F5c254b2ZmTjZodG9XdGVVNzZ2TGhOSC9ySG5aOHZSdlJXUlFTTDhQY2FLbnd2OEIzSHhGWXk5UjJNMkowcldpcVJzWUlRQkd4M2xoTkl6THN2Yk1HMHlvUDBiaWN4UlEvZXFxRlUwL2pDY2x6SFVpTEVzbEFHU0VjVFEram1IWTRGUnJ0Q3BRZWZEbWxYVi9CMFlJd0dVYkdJeS9PeE9FMTdXMFpmNHMyR1hGc0tXamJkK3owNWlpblNOaUQ4cFowWHpsRVVkb29NZlpjT2diM3ozdmJ6M2x5NVpkOWNxR3ZBbk9WQWwvK3AyekgvenpSTGIzL21zTzMrZndUZmV2NitqQTk2Ynk3SlUwZjJtZm11eU1Ccm5qby9lOE1GNmU1MEV3T0h4V09Mb1gyK1B4ZUR4VGhCRlFpUjRCMVVVWjhFd0JxalBJNVJxcHFub2I4Q1pVOTBXa0dwZVg2Um5nYVl6NUF5SzF3RnV3OWd4Y1B2T3E2UDAxRHIwMUVMbFBOZ0ZQWWN4ak9PZlozM0VOOFh1Zlc4dzE3TWFod3VJaHpxK3pvL0hZbVFHdWJhOFdNQlFLS1JLSlpMUThFWldOWFJubDg5MmJUeGdhZ3FDeVRTVTVWbTF4RGRhV01JUWcwR2diQllJZ2pNYnpCRUg4dmpHRWN6S0ZsTVNjb1dnNkh3MGgyV3dPc0ZSWHg2SlBYRDdPTFZRK0hSSzdSRndEdUgrM0dZczRoeGowUmVFUW44Q2REL01wQ1dhMXVCeG9jM0J1cjhPamtJM3JjVTZ3T0VUcDVJVnNkS0pGZnlUUXJRUHFnSmZnMmdqM0F4ckw4cHB0bjVDTHlMUG40RG96ektLVW8yeXdLSlM1KzEwcFRLNjdId3lNdUk1ZEhyTXEzUGthMzNmR0Q5WHAxb3Z2Wis3ZTRjOGZ6MDdpeGJLcFp0aGx2R3RQM2pkMXp0N1kydDV6Q2NqbkZmMnVEUk5uMzNwWi9icGlnYURxRE1MY1F5cW9XQzdvV3RudzViaFAzS3JMNWovN252UFh2MzVtRUY0dDhDRlVmOUsxb3VrYk82NnpEc0hPOVNSUjBmNVE1TTZFSlcvVm5IaGp4N3d0TGUzRDJuWloxZG40dzlZTDBtOVh5eVhGOXhIVjdzMzlqYWYrNUZySm5YV1cvbk5mWGUvMUlucTZLbUtENEM4QTQ0UW03RU4zNGp3V0hSeS8wSzRpR3RMem9VQmxkU0MxeDkzVU9YdGpTM3Y2dlFJbkE2anFvQWkzWTZyL3ZldVNlVThESE4reDd2cFp1ZURqb3ZwUmhBTmRPYjdmdGFMaGx3Q1JHSG9oOENWRnI4Zy8wZGpXM2Izck4zb05neStSQ0k4UlpFbkI4SVZKT09nUjNIeEZZMzlMZTNwNW1RaUlLby9kMGJGb0FLQzFQZjBiNE8ySXZNUUlQeWkzWUtxeU5Tand2YW1vMTg1UXFKSUhVbGw5SmhiTEZINlJyMjQ4dDd5TUZmbXRRWmVOdmdVZFFNMVhLdWV1V3Jud0p4T3RneUwzeHJxTndIR0lIbGR5UzlLYnp6WCtlcUxiOG95TkZQODRqTGkzcnowQk5mWTFCdk9mbWdoK2lzdW5VS1NnaVNZRC82a2FiQUhHRmN1YS8rdVFtWVRtOXcvTlc1byt1bVBObSt2clhqVVB3bEhkcmlNSmZ0dDl6cjFqT2lVOW51ZkxDZGNjZmhySzRtK2ZlMy9uRGdzbUZ2eTVPaGNDSERvdEZadGk1dUZhajhBNVhGVVpIc3ZaNC9GNFBGT09tTEpRdUJVUkJ6eVRnR29kOERxc2ZUMVZWUzhIRmtkdWwwRlVIOGMxbFBZRERhaWVCZFJHTHJPNGdiUWZrU2V3OW1sVW4wSDFHUktKWjRGTXRGNkJQVEcwbGp2R2FseXVudGpkTXd2WEJqY3ptazRRaGpXRVlUVkJZSUFVMXFZd0poR3Q0ejZ0RFRBbWdiVXB5c1V2WXd6V3h0OVRjYzhZSTFnTHhyajVOdnBxakZHc2xXRmxYZjZldU14WTJaeDF4RHJHeE91NVplWGpRV0NMKzdkV284L3k5VzNGZHBWVUtwNWZpQVluOGxqckJERmpob2JORDhNUTk5bzJoT29RaFVLQlJDS0hDL05XaUQ2SG9zOGNlNnVRT3BrNGtjRjl2Nm91SktsN0U1NkpDOUVZaDBkY1FNbnBkVEN3SFNkcWI4RUphRnNtVFRoemRjcWoyb3R6dzgybUpPSXR3WWxvVzZMbHZWNzAyQXNZTHBTQnUwOFBsaTJycFNUR08xZGorZjNidWNuaVhIeHgyTVVoWEk2eXNZVXlKOElsS0RXOHUzdkVudmJiNE5rcjhHTFpWREtKQnMrRHFob3ZmblF3ODVldWxVM2ZyMXpXZGNtOHAxdmFNNmRoVXZlczZuUWlURGsvdUt4K08vRGhsdVhwNzF0Ti9HbThmYTFhMGZUZndIL3ZmQzFWV3BmM2ZuajF5b1cvSDNQYmx6YitxcVV0L1RXVXR5blMwYldpY1ZXODdQcnJKUTk4cUxXOTUrK0lISHpySmZYak5nQjNyV2ljTzE2WjZlVFdGVTFyT3pyMFRSMGQ3b1pzMUh4T3hSb3IrcDFFWG41MDh4V053MFRJU0VDNkFyamlwQXZTcnd5c3ZFL1ZmcmU4VE5lS3hpdFBXZDd6NktxVlRUc2RkckdTcnNzWFB0Wnk0ZWFqc05rUDMzWnAwNFBqcjdGcmlQSUxGVDFSa0N6bzQyaHdYbkZobUR4ZGc2R3JCWTRDbVErZ3FqbUIrMVdEVDk5OHhjTGVxYXJYUk9udVdOaDNjbHZQZTR6eUo0US9icS9TNWpzcXdqU0t5UCtoaWlvaGFFRkVCaFhkTGlwL0M5VmNmT3ZLaGlmSDJ2NUVtTG1wNFlhK3VzeHJFWDIvSUhVUXVSTGhmckZ5ZHZlVk1vWEM3NHNIa1pKVzVtVGIzZEJDb2tqejFVdmZWRGxiSWdIZFlKWTJYN1YwZUJ1NmNjdEUyYi81cXFWdnJseTMrOXcxZDFHZTVMR1F2RXFFZmEyUnkzN1RRZUdFYS9WUW82WmJsVUVady9hc2lCR2h4b3ErRmZoTlBMLzVtcVUvRk9UZGlKNTYrOWxyaG9XblBmNjZWOWRXNVFvZkU1WDNJeHdLekFRZEJKNUc5WHZkNTk1L0VhTncwcFd2ZklVMWlZOGkralpVbGlCYUE2d0h1UnV4TjNlZmZmOFB4dnI2S3ZuQWw1Y2VHbGg1VU5FZmRaK3o1cmdQWFB2SzF3VHV0KytKMjgrNTc4Q3gxbXUrblVEU1Ivd2RXS1R3N2U1ejdtc2V0dnpxSTY0UzRkd3hWaCtHb3JkMW43UG1aSUFUcjE3YWg4aU1NY3RhZlV2M3A5YU0vTjFVNU1Scmp6aEQ0YXJFME1DK3F6Lzc2SVlkN2ZPRXE1WWVKMFkrRHJ3RzFUa2dHMFg0eGUzbjNQZkI4bkxIWEhOZzFReWRlYTRSV2xRNVdJUTg4RWRGdnRCOXpyMFR5bU41NHRWSC9CZkN4MVgxLzdyUFhYTms1ZkwzWC9tS3BvUkp0YXR3SE1waWhDMmkvTHdRbUl1Kys4bDdoejJuZEhSZy9xcHlPaUp2UGZIcXcvTzNuM3YvRldQdFZ4UlIwUmRVSTRlSlh1ZGk0ZDdIQnZGNFBKN3BKU2hGYi9GTUpxb3pjYm1pajBOMUNTTFZrWUFFTGw5UzBxV0xLSW8vOGI4Z0JEYWhlaS9HL0I1NEdOaUdNYkhZc2ZzYlBsVm5VM0xoekFIbUVZWjFrUk51RmpBYmEyc291Y1NpWUovRlJ0ellIU2FJdUtFOEdud3NPcFh0c1d4ZWFWbEpnQ29RTnpvUEh4L0VDVnRabk1oVXdKalkyVFZFeWJIbHhnc0ZjQ0VySzUrMVloRXJKSjhYa3NrRWhVSkFJaEd2QTRsRVhDOG5kTG9ISENmb1FTSVNBS0gwLzY2T3hoTzRSdkZTL2lKcjQ1eGJsU0pkdVRoWC9qMW9KQXlHa2JqbXhvMngwYkxZbGFhb1pvbnpkYm5QL3VoekU4NUJ0ZlZGRWFyTkhXTXNQRzJKaHRpVms4Q0paWTA0dDFjZHJvL1hFdUs4VXFvWm5PdHIvYVJjazY0K1E4Q0dLRVRqVTVURXVuMml1bXhEOVFsRWRudDdrV2NNM1BsVDdpamJYdVlvQzNCaWFIeS9IeHdSYXRNSlpUV1V4RFRMYU9FWlI5OXZ1YjVSZUZFTDQ1N25qZTgzTlpYY09uUXZLa2VVWnVoYWxxVmV1dnNxdEdmUWZKN1dIRHFIWEN3b2pjWXhaMnZWVDY2VjNIVFd5K09wNUtUMjlRZmJ4eGM4OFh6Y2ZKNDltNXB6Yy9jcWxPN1RvbXV6VjFWUDYzMzY5QnYycXg3WVBuZFN4Yy9hV1Z0cWJ2elEyaXpBQ2Rjcy9haEJ2b3JxTGJlZnUrWlVnQk91UGVKb28veDZUS0VHYUw1cTZadkZ5UCt6d2x1L2ZmWjk0NHBsSjEzenlnT1V4TStBQXdBVUJrRDdnSHBCUkZXZjZ6NTN6VDdEZHFMSWlkY3U3VlRrc3hLRlMxQVhnblJJS09iblJOR2ZVNVU0c2Z1ajkrd3d2eC9BaVZjdnZRYVJzOEcrNS9aejdyOWpvbUxaQ2RjZWRvelI0TWV1RGpwVUNIS0wvdWVURDI4c2JmZUlEa1hQS0Y5SFJPS2NodXRVdGZoaUxjajNiei8zdms5RTllbERaSWFpYVhTa2NkR292TysyVDkwM3JDUExDZGNlZG95eHdjVUlyd1VJaGdicXh4VExGR20rWnVsWFJlUXNSUldWQndUZENOS0lhT1B0NTZ5cGk0dWVldm5oTTNKVjhrdVFJeFVHQkwxZllaWWdoNkpxZ1dXM243dm05ckcrSTREbWExNTFDS3ByUkVpTUpwWTFYL09xUTBUdG5ZZzBvR3dBL3FxaSt3dXlqOEpHSytHYnYzUDJBdytYcjlONnpZR3o4OHo4SGJCVXNSL3ZQdWYrRWM1Y3QrMmxmd01HdTg5Wjh3ODdxdVBld2p1dTB6a3lWSENORTVGY0gwcGl2enMvS1NNNlBuazhIaFYrVGNBK0JBeVFJSUV3U0VCUTlqNWJRMGdPUzRJOGg0elRBOW5qaVhoMnM3MlhzbWRCZ2JXTDU1a1gvVHY3THFGYVN5NjNoR1R5cllpOEIxaE1xZUV6d0lrMy9aVEM2QlZ3cnBGTkdOTURQQURjRFR5TlRHRmJRS2xodFFyWHFCdTd3SklNRGFWSXBlWVJoZzBFUVJWT05KZ0RMTURhbVZFSHFDckdkbDNGbis3NFZKM3p6WmdockhWaWxiVWhrSXZFSE9mMGNXSmdQOVlPb2pwSUVBemd4SnZZZVplTnBtUEhWQ0dhTGt6cGQ3VTdjZUpxL1ArSno2UHk4VlEwWGwwY3dyQWFNSWpFLzJNWHN0S0pka0hGVU41bnN2elRpV1pPUk92RGZlZWJjUUpiamxJb3lkanBWb2pDSGI3d2NPSkZBeTdYV1IzT0tSbm5rQUwzUGZYaXdqVnV4UWtia3lkU3VITmdIMkJSdE84RXp0MzJORTdZZkdHZSszc2o3cjQ2RzNkdEt0QlhGTVBjLzNFV3BYQzZwYkNNdzllUFJmUTQ3T0xnQk54a3NRT3Q1RTcxRGtUUDg4UTd5NllTS3hWeXBBK0FEdEI5cFF5T1NDcFZnUmZLUEhzQ3QzWFdQN3E3NitDWllzckQ3ZXltSnJVYlQxK2JhNzU2NlZzcTU0dmhPSkRsS3ZZTVFubGsyRUlqQi81Lzl0NDh2cTdxdXZ2K3JuM3UxZFhrUVo2TnpXQXdrOEdTSERNRmFBT1pDRWxwR1N3QkFSSklXMGdJMkVEYXBuM3pQSzNhdEgyYmhpY2dPVFFsZ1RaUDhwS0FaSWFTTkdSb0V0S1FFQ2pHbHJETlpNQUdHOXZZc21UTmR6aDd2WC9zczNXdVpObVdFY2F5T1Q5L3JuWHZHZmJaNTV5OXo3QisrL2RiQXYrTzZoMnFQRFI4M1c5ZnV5SExkVkRYVkwwRTVDN1EzM1JMNzU4TVgwNUZ6bDV5WjgySUNsMFZXYkEvSTJxc3ByNGp3bkdxdWhMaHhwYWxyVS9Eb0pKcHNTRDF3OWVwYjZyNUYwUStDNFNxTktMMkd5MjN0TDBJY09YdEowd0wwK1dYQXcwaThsRUd3cC9WTlN3NHQ2VmgzUjV0UCtxK05yZE1rV3RBTnpHcjdVZjdVWDJNQnRjQktEd2pJcWNGWWVhVHdISS92M25aNmdhZ1lXajlheFVnRjNMS0k3ZTJkdTZ0L0JBOS9hRmxiWHZOTjFuZldGT3Z5TitMY3J4Q3A2QURJSHQxNXF0cnF2NnlJOHA0a3FEd3FaYlByMTN2NTExNSt3blRpcGZObHNoWFFNNEMvVTNLaHBkOS81WTEyd0RxbDlkZXJDb3RDTis4OHZZVGZyRjNGWnU5QXlFWWNieVZJaXkzOTBkRTJiOW9SKzdXbG9aMXVicG1BcmJXL0lNZ1h3elUzQU1NVVVQZXQzUjlWOTNYYWo0aEtYbGFWTDVlMTFqOVdzdXl0aDhQTDE2UU5FcjMzbzdIb1FZalEyTnN5WnRkZ3Zja21qV2dEbUU5QVlaU3Vwa0p6Q0ROTE5UT3hWS0tZUkxDSkhLVWtDSURDT1drVWN6Z0s1YWxRQWtoU2o4djBzZnpHaUoyRzJJNmtMQWJHMndqWUNzRnRwR2loMTFZdWxGK2hXVXZnL2dTSE40d3h0M1IvTlU0R1UyOG4xQTE3Tm8xaVVtVEZtSHRCeWtwT1J1WGM2Z2Nkemp6T0J1My9paXc3UndIckgwRjFSZXc5ZzNTNmRlQkhXK2JjSEFCL2VHZkVoekpOVEdxaTFOL0JVRWwxbFppVERuV1RvaitsZ0VURUNrbG5jNmdtc0lZeFEyRThnRllqWUsyVGhHaDZvZy9ZL3F3dGhkakhORmxqQ08yd3JBZjFWNVNxUUVLaFJCaitpSkNMQnRaQ3ZiaDFFK0pQZUNlRU9mYkFxOThHZzFjZThnUTV6dHlscGV4dFpzbjRETERQcVhSOUVwYzdxeXBJNVdPSTgvNmlRbk1iS1JZeStMSU5VOEs5eEZiaGNiS3dVTnBJSWVyNjFaZ2EwUm1USTQrVTZKUEpUQVBPQlpISm5aRXVkRjI0UHA5T0tiOWRXM2d0Y2cyY2hwT3pUazlxa05ucEhEYnNadENLY0c3aTVnTUs4RmRMN3R4L1FOVXZSMnR3WlA4dzBsT1ZkLy92TzJpdnk2TzNIWml5MFhQYVhoeWJXenRMVUdDQ0FsWmRxQlIzRTJUSis4RUNSSWtHRmNZWXNNNFBJSFp1MVlKdElYV0o2NVl2dWlJM2hMVCtZTWJWdllCMUgxOVlTaldUQ1lzL0t6bGxuV3ZGNjl5eFYybmJnd0x3YjBDUHhoUkdYWUxMR21zdVU2UXUxVjVMcFcyRnoxMjQvcmRCaUVJTklpd0J4dkcwWS93cUx0cndTd0pPUnNnc0xMay9sdFhiL0R6SGx1NlBndjhOdm9NWWtsajdSOGhmRFpTTk5XMUxHdDl1SGgrUk5qY2RYblRxVDlXRFg2RHlPbFVwZjRhR05IS0VZRFV0TXNGSnFQUzJGdy9ldDZoN211blRGSDBEMUhwRk1NL29Ed3N3blVVa1dYdkVuNGY0VmpRKzBMUnYweXBQSVBzT1kzVlpjc1huaVJxL2tLVmwwbmxQdHJ5K1hVOXhmT0xTYThMbStabkZMa09WSU5RcnY3K3JZNG9BMmkrZWZVajlZMDE5NEI4TnN5VVhRUGNNZEwyNmh0clB3MThGUFJ1NEliaDg1Y3NyejVYa0lXcXZMeTlZL1d5eHh0Y1NxNldlc0s2NXRZdnNiWG1Ed1E1NTdLbW1rVVBMbTFkVmJ4dXkyMnRteTliZnVvZkJacTZvVWQ2Ujh6SnFFb2E0YkFLSmhrZjBvdFFtb1RyRXh6dVVCVWVKME9HY2d6bGxISU13bW0wMlJNUmN3N0NFUVJrQUlNbFFFeUFSUDlHdWk5NWxxTzRMOFYvRlRFV3NLaFJEQ0ZLU0lvUWREdVRhR1dDdnNSVjVsaytxYzlpNkdFSEE1eEpYeEs0ZnUvQUVBK2NTaUpzK3dIVkVseGVvWTh3Y2VJU1ZHc1JtUkROemVISWpRNGNXZENKNmd1SS9CcjNQTmlITWZzMyt0OFJJSEcrTHAvUHl4RWFjM0RFMkZTc1BRNllpakhUZ0hRVVZBVVFqREdvQ2lLT0NCTUpVUzFFTm5KNVZQTTRNaXVMdGR1Qi9ranh0Z1ZIZ216QkJYSGJvNXhOUG4rWHhlZng4dE5pVzhJRTd6WmNzSHdBSDZ6ZkcyS2lGWFluWEFWblAxaUpJMXduUjcrcmNJcTJURFRORU50cytydVN4Wk9zcnUxNDhxZ1RWYTlTeStHSUFhK0dHZDl0eHQwWGQrQ3NFdjMrVnVGVVo3TndoTWlSMGNmaWxHWmJVTjJNSTBqZXZ2cE9aQURZRkpVMUVVZklUOFVSZGdPb2JnSmU1MUE0am9jYjNMM0FLOHBDb0F1UkFWUUYxUXBjLy9GSzRwNGg3Y0JkbjMxZjhzdnNYWjNvdHVmem9jVldzdVBCb2pmQllZT0VMRHVRVVAvbTVwSDAzUVFKRWlRWVQ1REJqTzdSMVZvUHpyTjFYVE5CdUZWL1ZqWlEyRmIzdGJtZmFMbHRVNzlZS2tBdTBxRGtmdHpEL3lBS1lmQnBnMVEzTDF2OUozV05OZGNnbkVHUS95dFBsbHphVkQxWGtHOHAycGJLOTMvMGU4dGU2cWh2cXYyL3FycUQyYTEvb1o0bVVmMW84MTVzR0tPZ3hqNFJZTkkrRVVCZmJxQjlueXNBZ3Y1dkY4bmt6dUZFV1RFZVdMcm1sYnJsTmN0RXVSOWs2UjkrNWNTdlBQckZGL2VrTHJwZUlReFNoWHRIVTRkQnBGS2ZGQ1NqNlAvM1ZudnJEMmRVMWU0UWtVV1gzWGxxOVlPM3JHbmJyN0xHQUJXK0UyTC82YUdsVG9GVzMxaXoxK1VEYTI1RVNBdjZ2NXFIRVdYRE1WSExqMWVoSEpVTnhXVG00TGJSL3hEa3M2cnlFVVlneStydVdqQ0xVTzlRWmFVTldCN1kzY2t5UVdxaUw3L3hSSmxIU3oxaGZSTS9CRTRSdDQxVnc5ZC84T1kxendCN3psY3FXb3BLMmQ3MjgxQ0RNVU1KK3VUdFBzRmhCVlhET2xKMGtLR1VHYVFMUjlER1hDWlJnK0ZNaEVXNEFJc001azlSTElLTi91WlF6U0dTUmNtQkZwREk4a3JSK0RWTFFFa2hCS2htTUZLQ1VJNk5MTGdNZ2txQXQxMVREQ0tUZ1BtWWFOU01hRC9JYTB6ak9WNWhKZXQxUGNwVzBteWxuTzNzSXM4cUN0UW4xajZIRzB3Z1NQVDhwNFAvSlJpQ21LZ3F4ZG1oSFF1OEQ5V0xnWk53UWZNY2pnRFlpdXA2akhrZGExL0ZtRlpnTFNMZEl3YXhYYkRVa3d5K241WUI1ZVJ5enZaUXBCUkhTa3pIMmhsUkhhWkhPY0pLaVVrSkcrV244aGFJT1ZRSEl2VlhEbVA2c2Ribjh1ckdtRTZnSGFjQTJvNUlPNDdZNkNNSUVzTDh2WUJZTGJnbmJOM2pIRlZQb0hsQ3dLc1l2V3JOVzBVR3dORU1KZUVVMSs0NmNXMnVIVlVRUEpEQkFBQWdBRWxFUVZSditlaXRIcjNscGlmZUdEZUVRSnp6ekpObmEzQjJqVE54eDhFZmo4bkFmRndld2kwNEFxMFh2MS83UzJ5NTVYZWgya1pNbWsySS9zN0VFV3J0T01KbGZCeXJ3eGt4VVZhQ0o4T2MwdExnK2tVWnJxM25jUG5Md3FKMXZhVnFxbWlaZ1QwT29vZ3RGMU80UGhUaXlORTl1czRrU1BCMmtaQmw3eVkwc1dGTWtDQkJndkVFb2NpR0VhS0I2KzgrV3VvSjY1ZnJiU0Eva0dEcXYxM2VOS1hSSWcrTDhyeGtndDFJQmFOeU5GS1VhdzJ1SlN5NXFLNXAwYWRibHE3NjFVTkwyemJWTGErK0lkdVhiVzc1NGt2ZGRZM1ZId00rSlNMZmFxNG5YQkxwcFNTUUR5MXBySjQ3dkh3QU1YTGlhQU5HOTkrNFpsTmRVKzNySW5KVWFXbnAzNko4d2ZGZ0k2UHV6Z1ZIaWNoaVZDMnAvRmYzdVlHWnJTdDBhKzEyRVpsZWtpbjlBUEREM2NwY3ZuQ2hLTzhIL2NIOW4xL3p4dWhxSGtHNUZoY3Z2ZS94QmdyMWpUUUROd1ltZFIxdzYzNlZOUVo0NjhyUlF1RlNnWHo1eEYyUHVoeHpYSzNJYk5EWE1mWjdMVGM5OStUZ3doSUVvS2hRTVdKaElqdWpVazhhY1g0aC9TMFZtV2dDZTcxVkRlTlVCY1VWa2lBNmppTnV3NnJzTkFJbTJrWjlVODJYaVJNNEkxWWVISjYvYlZqNUV3UTlIa1gyMXI0T0pUZ2JScmM3Q29SN05kMU1rT0FRZ0tyd0pLV2tlaWV4bW1NSnFhV2NSYUFuWUZOSEljekVrQUcxcU9RUk9oR3l6bUpWdHdMYlVObE13SnVFN01USVRqVE1ZbldBVkNxSGtLZEFudFN3YTRDU3hwSkN3bElrbFVHcFJFZ0RjMUEvOGwybm8zSWt3bFJpMjYwb0I0NlVBUXVBQlFpWGcvWUJiNkx5Qmoxc3h0aVZuR1pXOHBxK1ROLzJIaFpNNzAxR3J4OGVDTkNoNDF1VFYvWVl6ajZySEtjZ3E4YmFNeEJaQkp5TUMxQmJQRUVtc2hhWGIyd2RJcThEV3pCbVlMQ2ZxQVpGdWNLOEpWNGwrZnhVMHVtcE9GWFlMR0lsVHlVbEpSTlFuUWhrVUExd2dkRkNwQWl6UUIrcVc0R2RrUTFpTnlKYmdSNEtoVzVTcVY0S2hRR002WW5zRHZzaW04UXNpVjFYZ3JIQ1dmL3Ridi9uMm1vcHJvMTdhMGRIQUx1L2s2THZubXliZ2lON0JOZW5QRW5taWQwK1hEL3JpUWkxSG1KRldqZ3VTS0doZG8wWllxS3MyTEp4T203ZnVuQ2syUTVVZCtGVVFmczNFTVdUWnRDSzZ1U283Sm00M05temdlMm92b1VqelpKQkx1ODBZcXZUQ2JqMjdZbXlmdHoxdllKWS9lWGFzRDhQOGJwbHhEbk1IRWs4VWx0MnkvdDhoWDZvYzRHMzAyNWNlYTZNNVBxZllDOUl5TElEaWVGZEw3RmhUSkFnUVlKeEJUK2dIR0lYcDRPRjVwdGJmMUxmVlAxbmlHbTB5cVhBY3puTFJ4KzVZZVd1NGNzcUtxaXpKMmhaMXZyZHVydE9lVkxDOUFyRmZnNzRGVURMelczM0FselZOSDlpWHMwM2dEYzFFL3o1a0hJc1h6U00vSUtsRmlPalBTQ0MwcWkzb0t4QTVOYTZwcHJUN1ozNlp3L2UwdmJVaUdVSEpXZUtnZ3ByV3o2L2JzOGpOaU00VlpMK0R1UWlETFdNUUphSk5UYzRjWUhjUGNwYUE1NWtrOFhBbXdzNlduOEZZT0UrQXpjcVhIWDkzWXYvNHBzM3JCeDNTYnV2dlBQVW1hSElISlRuKzdvblhvL2hUcERvbEFuWTRLYjZwdG92TlM5ZC9ZOEFKZGx3L1VDSjVFUmtldjN5Mm5PYWIxNzltK0x5QkM0Q1FLVnErTGJxR210dUU1RS9RTG45Z1p2YW5yMXMrY0lSQ1RXUmNDMEVvSngvOFIyMWt4KzVkWFdjWDBJUjA4UW5vZ1dyb2ttZkU5VlNSWXdJWmFIWTljQ0laTmxGZHk4dWwyeFlCc0lWZDlZZWZUKzdxK01PUmJoT0ZyTi82WDJ0a0NEQmVNWGRtdVowcHZNTUo1RGhIQ2ovQkZaUElaQlNoRlRrZFR5QVUzRzhCV3hBN1N0WXN3ckwwM1R2MkVabWVzaDBMTHV3VkJPNmJ2RTJneGtOYXZnQUpVeWdrZ3hsWktna0pSTW9VQXBNQTdzWWxScEU1dUh5clF4VHJVbzV3bndzODEwOXpPVUllYXkyVXphOWhRMzhsTmQwRzBvSE9YWnlraHhXK1JUZlN4aHVoL3VlaHlQSXFvQVpXSHNPeG53QTFaT0FhWWhNeEFVckI0Q1hVRzNGbUI4RC80MnpYUFRQU3lXNFBsV0ZhaGt1Y0g0RUxvaDlCSEFVcWxPQUtsS3BJQXBlU21TOU5SQlplR1d4ZGdCajNzUXBVYllTaHRzSUFrZU9pWFRnY3hXdFgyK1pQOS9iSVRxVldUcWRCRUlUSEJ5NEFINXY5Qm1LMkw3UVgzblN1UDQyZ1poWTh1cTB5Ymc4WGNWNW1SUkg5bm9yUjU4akxFdXNTSHQ3Sk1JN0JaZVBhanVPc1BKcW9HazRxMFpQb00zQUtWUUhjRmFOMi9CNXJ2WmZiZFlaa1c0YmdhT0t5ajRTMklicUd5UktzM2NhL3JwdWNHMnV5N2tBcUNmUVVzVDV5V0pDMlEyWUdHNjd1R2VMVHFjKzgrck1Zc3ZGL1ZQK3h2M085ejBiYlR0QmdoR1JrR1h2SmpTNU5pZElrQ0RCZUlJVXBYUVhRTXpCZTY5dWFNQ3NVVk5xQkVTa1JKRlBQWExycXM0TG0rWm5Lb09Tb1RIMGdwU0JGdXJ1V2xEcEp1aFdSVDZTc2dWVDk3VzVaUzIzYmVyM2krYTFzZ25oR0ZRdmI0bUl0eUNrMXhwZGE0VnJodWVPOHJpc3FXYVJnZThHb2V6K29qY0NXcGExUHJ5a3NmcWpBdDhTa1hNRGtkL1ZOZGI4MktqODlYQzFrS2pPQkVGVVJxMEFVMldMQ0lqS3RPSHpMcnA3Y2JsbXc2c0ZmZU9VbmEyUHRZeTJVRUNzdVE0QlZiMi9vY0Zabkt4WXR2cTNkVTAxcndreXIyT2c4QWZBSG0waVI0c1U1bzM2cHRvaDAxVDFxWlpscldlOW5mSnltR09jdGt1bktPYnZ3SDVlTVN0Q3dreUFmRWFVdjFIaDcrdnZYUGhFOHkzUC9mZDMvN3l0dDY2eDVydkFINnZxL2ZYTGEyL09GWGk4TkNYbG9kWHJGRzV6c1VJZElobXJhNm81UTVCL1VuUVZIZmt2N2ExT091dTVYN0tsNWtVUk9iRWswQjllZG1mMUY4cnpyQmxJTTFlYXBFRkZ6NHo2WEFEUXNuVDFOSURMbTZyUFVzeVRleXU3dEM4OHdZdlpDZ0huQUljOFdWWUZoTWJUOUVsTUw4R2hCaFYrU1laSlRBSG1FL0krbEE4Z2VpNUlWWlFUcUIvWWdtVUx3a3VvZlFVMXE4bnpISUZzNGpRenRvRUl6UnF3S0xKV0RLa2taREtHR1dnNEM1aUtZU2JLTEFLbW9EcUxQSE1ReWtIS3dhUWlqbG9qeThlaFZyYU93UllFZzJvS2lXd2NqUndKM0lhd0RIUXJ5dk9VeW5OczFBMUFCMG83QVR2b1pUc1Y3Q0pObG5ieUxDQ2ZqR0llbnpBaVExdzk5YjFHbkxsZ1pEa3dsVUpoRHJBSWEyc1FxVVprZWtSMlpYQkJ5cTNBSzRnOERmd1VrWmR4TWFVcHdMR0U0U1NDWURMV3pzS1lhVmc3RlpHcE9DVk5HVTRGazhYbEdPb0gxbVBNTHF6dGpoUmZIYmdnZXpzaW5ZajRQRThEU2FBN3dXR0IyTDdRSTg5d2RacFRwazNFa1E3ZXp0QXJkVXB4ZmNrcnRUenBWc0JaT3ZxOGFMMDRSYzlBOURkTGJPZTQvL2FIYnhldTM3cDhZODRpY1FJdTE5aFU0bHh3eCtDSUxXZUxxdXF0S1VldkFIWEw1RkI5QmRpR0krVW40dFJtVTNHRW5MTlpUWlJtYngrT2RDckR0YzBBMTM1N2NMYTNaYmgyNm9teVhuemV3RmhOVmg2dDUwZ3ZkMjNmbmJSeWZhQUVSeHI3RnlWUEJJLytYaENUWk1YdnQ3R3RhWUlFZTBCQ2xoMW9GRi9XSmZGMFNKQWdRWUx4QkJFZE9waDQxRktxZHhaMWQ5VFdyalc2WEVUUFFmbDNGZm1VcVAwc3NIUUNGWTJFTWpRL2xFVC9oU1ZGSTltVjBLUkFwajRGbTg0Q1dOSlVjd1B3YWJlMHJnT291K3VVK1Ria0ZKRGJEZFRVTmRYdUxUSFc3ZFp3eXBMbHRSVXJibDc5K0w3Mlk4V3l0cDlmMkRULzVBcXR1RjdnaXlMeU1TdDZRWDFqN1RlNnBlZTJ4NWF1endLSWtFWkJaZlJKNGtRR1djM2RmTWt6QTRYTFJXU1N3dGM4NFRVYW5OZEFTb1dyM0ZtMzN4c3lVL1Y3aUh3SmtXdDVCOGd5UlRmQjBKY3pFZG55ZHNzVEk1T2lRbWFLNnVlYWw3WDlhOUhzdjZ0dnFqbGFrTStvTVRmaVJueVRIUmk0TlZOV3RrQ1E5Nk04WEJLQVZRVlJWWlcvRk9FcnVGR3FBRng2eDhtekJWWUEvY1p3eFFNTjYvYnFDZDlTVDNoNW95NnhLajhWa1hNQ0k3L0xaZ2JmY0hhaDluWkV2bFM4alZIRDZNS29wQUdqY2g1dzMzNlhNUTdodlVRaWdWbnk1cFpnL01NcHRzb3B5NTlJa0Q2TFVEK095QWtJYzRBTVNBL0N5NmkrQnZvRUtrOFQ4QWJsYkdHKzZSbHp3UHMxTGFXSFNaUlFSWUZqeUhFMDJQZGh6REVZcGdKVllDWmpORUNqSUozU0M1SkQyRWFjbjZnRHRmMFlrMFhwUnhnYVBMTmtFQXh1TlB4TWxLbk92bEduZzB4QkNSQ1pnMkVPOEdFYzZkYUQwSVdsaXpJNnNXd21aMTlpa25tUjEzbVZWL1F0eXVsZ001MmN0b2RSMUFuZWRSaWpRNFlzSEN4TDduY1ZxZ0dkblJPWVBQa0lYRDZoTTFBOWtTQ1lnZW9zUk1xSWJlVHlPUExxVmVDWE9Pc3p4ZG9MZ011QnlkSHlKUmpqUnYrTGhGamJoOHN0OUhLVUcyd25UbFhhRG5TUnorZklaSnlOblRFdW1KOEVzUk1rOE1xMGp1amo0RWh0YjErYUlTYXB5M0hFeGFSb2VnVXdsemlQb1AvMDQwaU5UcUFMMWI1b3Vzc0QrbTcxUFpGdW9EdFNlM2x5WlJxeHVxNEtyelp5ZGQyQmFqZWp0Vk4wcEZrM3FpOFIyMXpPQU9iZ2lMT2RrWXF0WjcvVlNlOTFPSlZnWmZRUkhKblpqU08rS25ESFc0anprK1dpOVlyVlpFS2NqeSs3R3hFYUt4Rzk1U0s0OXBEZHIvUGx5Z2tZYXF3OGZteExFNHg3SkdUWmdjVHdFR0RTSlJNa1NKQmdYTUhnZ3RRSGM2aDNYZE9pQmFEUG9QSXFWbisvK1piV0orb2FhNmVveUI5ZmRQZml2N1RaL0gxR1dWMjhqc0tmaThpeG9IK1BzbmxZa2RzQTZ1NnMvWWpBY2xSN0VSbk1JYVZoY0xiQVBYdXJrNmdLSWthamtZL0c2b1BBUHNreWdJZ1FXMzVoMC94dlZsRDVPWVA4TGNLTkU2ZzhBcmdFd0txMkd3UlU1b3ltVExmUE1sc0FVZnZXYnZXRkd4UkNDdHc3MnZJQXBsWFZma0pnaHFxKzJMTHN1WlhGODR5MTkybGd2b1R5OFN2dlBIWG05MjlaczIxL3loNk9FSDMvUTB0Yk40MmxqQ0gxdzlvbzAwcFlNWEhYdDRmUFY5SDdST1V6S0tmN2FZOSs4Y1h1Nis5ZS9JR2RBL2xQR3pHZlFKbWk2RVpSZTQ5Tm1YYXNmQVZ4N2VtaXV4ZVhCOW53VVVYbnFuTEppcHRhWHhwTnZSNVkxcmJta3ErZnREQWRabTVFT0FlbFJKRzIwSVpOS1JOYzZDcTNXNXZkSjBUa3c2ajJLdHlOY0UxZE01OXRxZWVRRDZxSmtXaElzUE9FdFludUpNRjR4bTkxQ21rV1l6aWJNSFV0d2d4RVNuRWppdHRSV1lPMVQyRER4NWlZZm9FdDBzLzU3MEF3NmhsTlU4WnNMTWZTUXczR0xxWWdwNEVjNmZLU21RQkhpbTNEc0FGa0Y5YStqdWdicU5sTXlBYlNiTWV3ZzIza21JMXlESloxQnZxalI0REZ3eDRGVmthTXlTUU1LUkhhTVV6Z2VFcjBBNmg4Q09GbzRIaGNjQWhjTjU2QUMvYk5pZGEyWUVLVUVFTklocGNwc0pJWlBNc2J1aGJZVEJldmMwcVNuUDVnd2xseSt4RTVlbmhUWmM1aWNRNXdDaE1uTGtMMVhGd2cyUWNuUzNCQlQ1Y2Z6QVdzbmVMTDVRNjdEUGRzMklkSUx5SmRXTnVPeUVaZ0IrNFo5QzFFdGlEaVNERzN2T0x0RVpOQVpZSUUrdzluVTVmSGtWNE9xbHVJbFdVR3A2VHluMG5FS3JRS0hMRUd2aDg2UXFNVFIzNTNSV3F1L21oNjN3SHZwNDc0Y3ZuWFhHNnhORTRCTmcxSGNGVkdmNCtNbHRzYTFiRWJrZjZSQ3gxU3Z1S3RNRlczNHdlK09DdklHVkY1MjZMeWtxZnZmY0VwdEx6U1VZaHp6eW11dldXaUpRZHd4N1FRcmVjSjNEU3hoV2p2YnNSWG5KY3NnN3YvZUxXa3N4WWQ3VG1LU1RKZmhyLzNoTWxnakFUN2c0UXNPOUFvN3RLSkRXT0NCQWtTakNzTXQ5NTV1NmxSeG9LV3BhdlcxUzJ2dnBUQ3pwKzEzTGFwLzdMbEMwL0M2Z2NGS2Mva3drK3NXTnJXQXZ4NmNBVkY2cHRxdnd5Z1NrZkxzdFovSFY3bVpWK3ZPUVhMSTRwdVVwRW1BM2Y0ZVN1V3RuMEgrTTdlNnJTa3NmcFBEUEl0bzdiMmdXVnRhOTdPZmtXazJaMTFUWXQrQ3ZZcFFTNnVYMTV6UWZQTnJUOEpsR2ZWdmRvdHZPVHJKMDE5K0tZWDJ2ZFdWbDB6Z1d6Uk14SEJDa1B5b0YzZXRLaEcwVE5WK1krVzIxcjNpNFFSdUE1QVJFNnNiNm9kY3ZJSFI1Z0xxYndFVndQL1ozL0tQdEFRSXp2VmdxQmQzNzV1dzhEdytkYWFOd0lCUkNZVVQ0L3lyOTNETU1KMFNWUHRWUUNDdEFLVUR1VC9IeEZ6R2tpWGlINnV2cW5tYzM1WnRWUzRWM001cWI2cDVzY0FCV051ZU9pbVZSc0JvdlA1NWVGMXFtK3NyUVhRYUJ0N1ExMHpRVXNkRmtIckdoYVVLRnlJOERqR3JoQWIzTWFXMmd0ZzlZLzJWYzU0UnpBc0tsdWF2SzRuR0c5WXF5VzgxVHVGQ1JWbllmazRjTDdMNHlWNWxGMm92Z2p5T01qL1lQa2RaNWlOU0RDMmw1NGZhWVlaVEtDVU9TalZLQ2RnOVZUQTJjSmhMRUl2cWkraHNoN1loTm9OaUw1Q05uZ2VvWk9GWnRlWWduMnFhZGFSb1pRU0NwUlF4VVFDeXNucHE2UlFSSDhQWkRKdUJIK3dXK0pUOTl2bHgxRFNVY2ltRnFoRitHUFFWMERXTTRrWDJCUnVSOHliaEd3bVJUczVkcUs5L2FRcWNneFFZRDREN0Urd0tNRitJWWlrNjRjbFNlWkc5RmZpZ3NNbllHMDFjQ29pcHlBeWlkaWVLaUFPVWhid1FXeW5BdHVHYWp2R2RBQnZFb2E3Z0owRVFRZlFqakdiY2NIUkpCQ1pJTUc3Q1hkUDhQZUZFTmRmM1R0VmJIdFhpU1BPeW5Ha1JRV09RSE01QlIxQjVWVm8zcnJSazJjNTNIV2dMeXIvd0JBTzNrSVJ0dURzRWlkR2RadEViT0U2UDFwbVYyU24yQlhWTGIvUE9vbmtJbUt4RTBlYVRjV1JabFc0dkdydE9BSW51WWFOQkdlSldJRnJTNFpZcGVpVlppVzQ5dEdQSTFvTDBUcWVyUFcyaXdPTVJNUzYrMVFwanA4d3hCYU5vMWNiTzVMTXIrOUpzcENZS0V1ZW54THNGeEt5N0VEQ012U3BPN0ZoVEpBZ1FZSnhCVUdIT2k4ZUpCdkdscHZiSGdXbysxck5IRkg1b1lxdUIwNFZxMmNCUTFKdzFTMnZPUjFoR3U0bG9SNzQydkR5VERxMWlZSENWbFEvYmdKTzl3azRycno5aEduNWRPbUg5MVVmUVU0SFVQallrc2JxVXdHa05QMll6M20yWC91MmROVzYrcWFhL3dDdVVxdS9CL3prZ2FWdGErdWFhbDRWa1dQVFllbk5RTVBleXRBdDFYVWlNbE9WTGRKUkdFS1dXZlNHYUVqbE4vZW5YcGQ4bzNxRzVQazRnS3ErT05JeTRvaW1JeUpTYlZ5UlpYM3A5QXRsQXdXTFNOWEZkOVJPZnVUVzFaM0Y4d1BEREJSRTJUR2E4Z1M5RktkdStwSDdMWk9qV1JOQkxoaXlyUGgxbU9UbnBjTndDQ2szSE5mZnZUamRrUzM4QVNvRlJINjJ0Mld2YXBvL01iZTE4djdMN3l4ODRRSFdQTS9VOUNXaVRFZjU0WUlkenoyMWRrck5Wb1F2QUljOFdXYUVvVUhhc29OWW1RUUppcUVhOEZ2bTBzM3ZVMUh4Q1N4bkE3T2pzTndyb0t0Qi9wTkNZVFVtL1FwbnZnT2pzNS9SU1pRd0g4dnBHTTdBVW9Nd0Y2RUNJMzFZM2dSK2gyVVZLZHJJeTV1a2FTZFBGOVdtYjB6YmYxa3pCRXdtWkJvd2pWZVlSeWxIazdOSG9lWUlETk94VkpJS3lrRExzSlFoR2lDN1BUajQ0S1VmN1Q4eVJJNERqZ011UUV3VzFSNVMwZ1gwVTBJdmxMZUQzVXk1MmNFMlhnVzI4S1p1SVVVblhYUnhITzFKWU8rZGdRZ1lVWnd4dEJ6NnJKa0xHazRFNWhHR0p5QnlHaUsxd0N4SE5sT0NhNk0rT09ILzlnRWJVRzNGbUZaZ0EvbjhkdExwRGtRRzhJcUJJRWlJV3c5M3JDRlc5Z3ovN2hHd08wYWF0dGV0N1dXZTNjTjh1NGRsRXBYZjRRN1hSMzIvZGU4Q2pwVHdLdElNN2pwUlRwd2ZyUVJISU0zRzJ6UEdhclpPbkVxcml6Z1gyc0FCSXMrNmNJUmRxcWgrUHNmWkpKeEt6bG45dWVWMjRFaVkzUVlQRnBXcFFGOWsvN2c5MnM4WjBiN093Tms5YnNmWk15Yjl3c09kQTk5T0lGWWJwNGp6aytXamFYM1JPajQzbWIvWCtMeDVRKzhkcnV4aU5abkY1ekViRGNIbENPR2c2T01SNHRydXU1ZWJMOEZoaDRRc085QVkwaldUYTI2Q0JBa1NqQ2VJRExWaFBKanhrY3UrWG5NS0lZK3FhaDR4RnlqMmw0aWNQSHc1VWJsUmhYWlJ2aUFpMzE3U1dQMmhGY3ZhZmw2OFRNc05LM2RkMVRSLzBYM0wxbmZWTDY4WnRPRXJwTXBPTWlMZkgzV2x4SHgxOE0xL0lMOFFaOVd4RytxK05yZU11WnR5ZTdMRlU1Z3VnQmpqY3JRSXluTDlSMVR1VWZTdjZodHJmdFc4clBXWEk1WjkxeW56Q2FVUlFJVi9YbEdVTit1YXIxWlhaT0VxVlY0L3BXUDFqMGU5WDBBcUoxY2pwQlY5dW1WWjY1a2pMWFBGWGFjZWFRdkJCaEU1NWJMbHA1NzI0TTFybnRtZmJSeEkvT0NHbFgxMVRiWC9MWEJleXVnMXdQSWhDNmhlRkFYOW50aFhXWFZOTldlSWNyR2ltOW1aL3hGQTg3TFdtNENiUmxyK3N1VUxUd28wZUY1Vm4ycFoxbnJXYU9yYk9aQmZKbUptcWJDaVplbXE3WHRhN3RJN0ZoNmJJL2dCNkhHRkZCVU5EWmkxeXBjVXRnK1VwcjdUMElCZDBzUmRCdm55U0czL2tFSVZtTDZoWkZueXBKaGdYT0FabmNiVGZJU1Uxb0djaTJVS0JvT3lDZmdSSVk5UWtKVnNaU2YxSldNTGxLa2EycGdHbkFsOEVOVVBZZVFFMEFDUkxNcXJZSjhrTk04Z3JDTERTMnlpai9QR09sSlloYlZVWUpoSGlwTlFUaUxrZU5ENUNFY2hUQUVKd0poSUlhWlk3Y1RJRGx6K3BrNlVicUFUaVlLSlNnNnhPVUJSY3d6bzJZZ2M3VGJIOEljTUMvb0dJanVCdVloTWl2S2lSVXVMWXNTaUtCYUxJVVQwZFZSZXA0STNlWXMxYk5lWHlMR1pBcTl4dEhTUTRHM0I1U3lUYUZ5UkhwbzV5NXk5NG5UQzhGU2NBdU40Vk4rUE1VZmpobUdrY2NIS3piaUFaaFV1MENuUjc1ZFIvVGxoK0YrazB5L2dBcGFXa3BMeEgyaU1iYmQ4VGlldkxDZ2x0dUpLRjMxUFJSK2Z6eVlZbkZZb0JLUlNSTjhkNFoxeUV3akRORUhnZXJMN0RtR1lJZ2lJeWcyaWVhNU1OOS9WVVNTRktlTFBySFhiTU1aL2R6QkdCMzhibzRQTDdtbTYveDJHN3ZrNkNIUndtKzZSb2hEVjJmOTJscGhoYUFHTGFvRXcxR2laQWtQVkdINzVmRFI5K1B3OHNjVm12bWdkUHowT1dFTXVDVnFQQXpqcnU5ait6cEZENE5xdlY1dFY0TWlSS2NRNTBHWUMwNGtIZy9UaTNnbTdvM3hpUFhqTHczZVNhSEwxOWNUWm0xRmRKa1YxOGJuSXB1RVUzaDJvZHVCenN1MnBIcTRkOWdQOUVjazJOU3B2VHZSOUc2cmJFZWw3eC9ialVJVWpzeVlURCtYektzTXlIQmxtaUcwWHM5RzEyQ3NYdlVxNUg5Y3Vpa2t5bjVmTXE4a2d6bU9XSDFVYmNqbjgvTFViNG10VW1PU2lTL0JPSUNITERpU1N4NEVFQ1JJa0dOY1E0MVQ2UGl3aSt1NWZ1QnNhTUd1blZOK0E1WjhGTnBoVStQSDdQOSs2dmE2cFpxZWdFNHVYcld1cU9RUFZhMFRsYTlxUit6NVQwdjhreUYxMURRdXFXNHBJSklEN2xxN3ZHcjZ0bGx0YW56aXZnZlFSTXhaT3lCZk1OMUI1ZEh2SDZ1Ymh5MDJ2cXZtTWlOd3RTTzIybmF2V0FqemV3SjRmUEdYYWliSjE2cjMxeTdrakw5bkh2SzNpTlYrdHJoakltQnNGUGdvUVV2alB3YnJjM0hadlhWUE54MFhrVWtVZnEyK3MvU2NOOVZ2ZVNyR3VhZEYwVlhzRm9meU53RlRRbjV5NnM3VnBSZEZtQjBxNVFwU0pLdnJWaG9iOTVCbUVhd0ZFWlkrV2xQZC9mczBiZFkwMVB4WDRXR0JUMXdIamhpd0RRT3dkcURuUElIOTkyWjJuL3VyQlc5YTBBZFRmdWZEM1ZXVXBVTUNFZ3lUYVpZMjF4eHRqQ3kwM3Q3M21wOVUzMXB5djhEMUVETmhiaHJlai9jVmxkMWFmYWNyU0wzZ1ZZbDB6Z1c2cnZVRXQveStxM1JqOWl6MnRhNUFQaUpHdmdCWlU1WU1QTGwzempHbXEvcHdnQzYzeXhSL2NzTElQSUVOdlUwNHJ2MkJFL3VXaXV4Y3Y4dE1QUlpoaFk4OFRzaXpCUVVPekJzeGlDaG5PSUcrWElISSt3cEZBRHVFTmxGK2dQSXJsMTV3dE84ZTBMVlhEVTFTU1pnNXRmQVRsSEF5TGdia2cvYUFiUVA0SCtBMjJzSVpDNmdWT28zMU1Yc21xd25vbWtLY0t3N0VJNzBOd3hJSnlOTUlVQkF2UzcwZ3diWFVCTTkyTW1JM0FkcEIyaEU2UUFVSjZTTkZMQ2Qxa0taQWl5ellLbkJhNG9QVnJPZ3NqMVNqbklQb2hqTXhIZFNxSWUvOFd3RklDbWtQMGgxZzJFcGpqZ0RPQVk0RTBHcWxUdktHUWlDUDEzRU5MUDFhM2tKSzNTUEVtMjhOWFVmTThsblVJYjVFaVQ0NEJ5aWlRSTg5MmNrbHV0SkV4M0laeDNGSmxMamhZUXF5MG1BYk13dG9Gd0ZHb3pzYVlFMUNkalNPSGR1RnlpTDJLNmxxTUtVVEx6WXZLNkVWa1BmQTA4RGdpYXdtQzNsSFV3eXVuaWo4eTdPOUk4LzBuRTAzekNoZURKN1lLaFZKU3FSUmhtQ0VJVWpqeUtVTVF1SFdzZFNTWE1TWFJkOEZhWDE0S1kwdzB6V0JNdW1qYkthd05JdExKRVdyR0dLejE5UXVLcG9GSU1FaUNPVHN4TUNaQU5USllOU2xVRldPSXB2bThPSjdNMG1oK1RGVHBrSmNNVDNpRnczNVRWQVo0QlppMXNWclZEbVkzMVdoZUxQbTNWb2RaOHhVdkh6OTB4TXU3NzI2N2JsdXVuVmlzZGQ5ZEhSMUpab3d0K3UwSU1tTWNLUWRodEsxOHRKd2o0NExBRVdpcWxqRE1Fd1JlclpTTDFvc0p0Zmh2OFR6M3U3dGJtVERCRHRZei90aWlUend0VVFmdEd6R0JFZWYzaWxWb1hobms3UnNuRWRzNGxoQ3Jzcno5WGorT1BITWttaXNyaHlkTngwcVd1dlBaSFcxakI3SEt6SCttNFVpdkhoeTV0aE5IdEdXamZHOGpsWmxEZFN1T1lKc2FmWTRBcWlJaXNRT25ubnZ2dFNXbkRwdU11emI3YzV6REtSQjlmakozemwzLzltb3lQeStMSTlheWcrZmUzVHRLb21YU3hIbkpYQi9mRjhrVkQ0endBeDRnSnZYZm1YYVdJRUdFaEN4N1Y1SFlNQ1pJa0NEQmVJSkI0NmlJQzBTOTYzVm9tM1R5ekFENWE0Rm1EZHR2dW4vWkpwZTBXQ1hRb21TWGRYY3RtRVVvelFxYlNxVG55L2Mxck0vVk4xWGZocGp2VVpXK3Q2NlphL2VrN0NyRzR3MFVHaHFlMjdWMlNnMEkzNWxSVlZOb1h0WTZoREJiMHFoV0VOQXczQ3RKTmdUeVBwVHZwalNqOVkwMWJ5bGlCNFFaNG0wUmxMOTljT2t3WmRiTy9KVlVwZjlWUks1RCtCdEp5ZC9VTjlWRW8rTzF5cnRicWZLOWlvbTcvcmhoNlZBdVFheTVRYUdRTXViZlJsZEhoN3JHaFlzRldhaXF1VUtRdlgrdmU2VjZEeUlmUS9US0M1dm0zeGJsWWhzWGFMbTU3ZEg2cHBxN0VibkJTT3JadXFiYXAxRXRVZUY5b0tqSVRTdHVmdTQ1djN4ZzlFeXMvTis2eHBxWEVkbUNHNGs1WDFTdENuL1JzclJ0eFo2M05qb1lrVDlsSVB4a1hXUHRpd2k3Mktvbkc1aUIwSVZ5Y1hNUlVlZWhsamt1bkNWWEM3U3F6ZjNoaWx2V3ZlNXk3OG50d0N0bE9YdVhYLzYrcGV1N2xqUlcvN05nL3JFMFcvZzNsQ3VSUTNPSWtobDJ5VWxjR0JNY0ZEeWo1ZVQ1RUdyL0NHdk9RK1RJeUQ5K0hmQlRsQitUWXpXL29KMkdNUWFObnRYcFBNdjVaRGdiT0JkbEhrSzVDMHpKQXhpZUlWdDRta3g2QTFsMmNscDY1Q0RYL3V4YkNjZnhRbmdxUVhBbUFRdUJZeEZjdmlaaEc3QUdlQlhzQmtMZGhBazJRRzRIcFpsK2tINEs5SEZNVWNCbk5KZ25XNEd0dktKUEVjaFBVUHRSUkM1Rk9BNmhGTVVnTWh1WUNqSUhZU2RLS2FLem5hSnRueWdET1JaSHJJR2F5Q0tQWFNpOWhPd2l4WnVFZEJQUXlXeDIwSzd0YU5pTzFaMW9xaFBZeGd4MjdqR1ErQjZCTWJMb1lOZGhSTGpBNG1UZ1NPQW9ySjJETVRPdzloalhSNWtDVkNJeU9WS1dnUXRjUG9YcUN4anpQOEFyd0F4RVRrSDFOR0JlVlBZcWpIa1dXSVhMRTlRUHpJcUlJVWMrNWZNWjB1a01McmdaUktSVlFCaVdBU1VFZ1ZkeU9lTEttQkljS1pYQkVWY2xXRnRLclBnS0lwSXBneWZWUklySk55RUlBbFNGSUJCVXhYbGtHaE1GU1lYNHdkQVVXYUI2RWk0WEVWSk9tYURxbFZBNVZKMGF5bHBId0JRVFBKNEVBazhNMldqNW1DVHlCSXdqa3JTSU1QS0VVckh5aXNIdCtkOUJrSThVWC9FMXhLbTVYTjhMZDN0OGovTlFHUk5HeXdRRWdSa3lQd3dwVW80TlgxK2k4K2EzNTh1UVFkSXZWc0I1MHRBZHo2NGlvWGdBQUNBQVNVUkJWREEwRVZsb292TVJZQzFZNjlWNUpsTEZ1WGlpTy84Qnhnaldsa2Z6ZzhINW51aDBkUTJLeUxsaWtzdVRkU0hXMm1IekxSVVZGbXZ6R0pNckl0MUN3akJIRUxocHFrN1Zsa29Oa011NTcrbTBKOTZLQ2JnQzN1ck5uWVBFV25RNG5MS3FEMGNrZWJMZWt4VGxPTEpxSXJFaXJSSkhOdmxqbWlPMjdPdEIxYXVTZXNhcy9QRzJzSTRRUzBmMW1SelZaeUtPeEp1T0kyeTZJc1ZaRjg2cU1SeFdsbE9hcVc3RzVYdnp4TnNST0VKd1o3U2RudmRNRzFIMTU3WUVkeTU3b2prVGNNZmI1N1hzTDVydVZXSUYzSG51SHp6V01Vbm03d2VHdUE5bTJaZmxvbE80RmF1QjNYQ2oyQ1kwc1Z0TThJNGpJY3NPSklaMzEvZmdnSVFFQ1JJa0dNOFltcS9zNE5UaG9WdWYzM0xKMTA4NjFhdXhBQzc1K2tsVHNWb05zZ0lpSzhKQytrZUl6bElqSDd2dlpxY2FhMTdhOXYzNnB0cExFTGxhdHRTVVhIUjM2cnJScUd3YUdyRFgzNTI2cG5NZ25LQWkxNTdYd0VQRnBKaGdLZ0NzQktPNmNXM2Z0WHJOaktyYWF4RXVCbG1rNkd3UnRhcHNSSGhTTGYvYWNrdnJibmFBa1lycE0zVmZYL2d0Q2MyZktud0FaSGJraHZTS3dxK3hldTlJNjliZFVWdUxjTHJBSS9mZnZPck4wZFN6YVArdUF4Q1JIeFVmOTVFd3VTejlhRWUyOEpZZ015cWw0bUxnZ2YzWjFvRkc4ODJ0bjZ0Zlh2TTB5T2RRYXNVRlBYOXUxZjdUaXFXdFF5d0tGZHNLNXFjSTcwTjFub2pzVVBRQkkzcG44OUxXMzcwVDlSSFZ4OVN3RUpVVFFNc0UyWVRxQXdYUmYzNW9XZHVtRVZjeTVtb0FWZjZqTkdldit1NmZyK3U5dEtsNmJoREtEMVUwQ0tIdXUzL2VObVMwdTh4dSsyZmRXbnVCSUpmWE45WDBhWFBybjQ2R0xCNVBxQUlLNDFiQ2tPQzlBUlYreFZ6eVhJUHdLWkI1Q0dtUXJjQ2pXTzZuZzJlNThCM0lSL1k3blVnSjV5QjhFdUU4aEprSUFjcEdMUGNpOHQraytTMzlkSE5heWRqSm03VmFDWHlRZ1BPQnhXQk94RElGSVVSMFBTSy93TnFWcUhtUkhCdVl5aFptbXl4anplT2phdGpFWkFvY1Q1cVRDZTFKaURrU01iTlJLa2RZb3dTWWd6REgvU3g2TXRuZHVwRzl6Q3NGU2xHbXU4RUQ2a2ZpYXhUU1Y0UUNCQjBFN0VUb1JIbUxEcmF4STl5RW1CZWR1bzJYbVNMN25aODB3VHNFRjZTY0J5d0Vqc2ZhMlJFeE5oZVJTbFFWRVIrczlqbGVMTEFka1RWWSt6ckdQSS9JZHNJd2c4Z2ZJWElXY0R3dVNCa0NPM0VFMXp5TW1ZZTFYdUZWRWltelNsQU5TS1ZLSWhMT0JUZU55YUFxa1dJTG5IcktmUk1wL3U3M3BiZzU2K0EwaDJ5azZ1Z0RDcWoyRWhOWGZWaHJjZGJkL1JHWjYvUFk1SUZzcEhyS0U0YU9CQW1DTEpDTHlDTVhQQzBVUWxJcFI1YTVvSzBQcnNZV2c4YUVaTE1obVl3anV6d1o1Z215bmg2bHN0SS9IOGMyaHA3QThtVTV4ZGJlcjVIQlhqandrZWZwUHBmWlc1a09NbVFaLzMzNGVrTi9HNExBRTVCZVllZHRKSDJ3MmdXc2pRbndTcnQ0V3JGU0x6VzR2UHN1RkFwZVVXSklwVXFpK1k2VURjT0FNUFI1akZJRWdTTmZ2WkxRbUZLc3pVUkViV1FQSWhvcDZtS2xsTFhlV3RJcjFmSllHNU5samtnZGlOcUthME4rbWlOM3ZIMmNKd1Z5T0NYbWUxZWQ2L3FodnpkM28vcFc5RDFOYk45WWlYdThuWXdqVUNZU3QyTi9iTDExNHk2Z2M2OTV4dlpkSjRzalc3S29kdUxpMnhPak9reU42bENCSTg0YzhlZUlyNDdkQ0x1aDlvdzdjWU1ScHVNR0swd0IybEhkaHNpNEdUUjVRS0E2QVhmK1VyanJYUyt1ajFZUWsxeTdjT2N6VFp6clRuRG5vb2VoYWpMZlB0eWdDOWNlc3RINmU3ZG5qWE9hK2VzSXhIMjZrTmd0SmppUVNGN1JEeVQrUGJjS2xkckIzNklidUs1azNrR3NVWUlFQ1JJa0tNS2NMK1ZXZ2RZV1RkcXcrUjh5QitVNlhkOVVjenRLaVVJZTVDSVJqcmRxUHl6SWNjRHRJcVJWOVpLV1pXMURjbk5kMkRRL1Uwbmx3d0lYS3JwSmtiOWNzWFQxZllQbExxKzVHcFh2aXRxRkR5eHJXMU84N3ZWM0wwNS84NGFWK2ZyRzJrK0RuZzdTajVCUzlKT29UTWtPOUU5NTlJc3ZkcjlMaDJDL1VOOVk4dzFFUHF0cUx4eCtUQkljV3JqOGpsTlB0aWI0cSswZHJaOTV2SUhDNVYrdk9jRmErVStCK1ZidG42NVkxbmJQU090ZHNYelJFYUhWWjBTWXJlaXZRMk91ZWVpbVZSdmY3ZnEvWFZ6ZnJKTnNvUkNOMkFVRVZGUEgzSHVWSERMN2tPQVFoYXJ3YzZaUUduNE1ZNjVHNVAzQUJKUXVqSzdCeWpkUS9vdHo1SzE5bHJVM05LamhJMHdqUXkyR3EwQi9EK1JJMEI2RWRTQS9RL2dSQlY3a3RERVNOTTBhY0JJVHNmbGp5S1RQQno2QmNqeENGZWdBeUJhRVg2TThRWXBXTEcveEpwMmNQNFpnaTZxd2t3bDBNeFZiT0JKTU5TbXpHT1VFbEdtZ1ZSanhsa1VTS1dEenFBNWd4Q2U4ejJLWWhPcTBRVVdaQ3dIbk1MUUN2OFR3R2lFOUNDbmdaT0JNRE1maFJyK1hBbm5RVFNDdENJcnFSSXpNQnFZaFZPS0lGUWJMSHZyZEl2U2g3TUxRRFhTaHJBUDdCcGoxcEdsRnlhR0VoQU01TXFVRnVzbFRSa2llSEZrS3pDYTcyMmo5Qkx2RHFiWlNlR0pnWUtDUzB0SU1UZ1Z4RE5iV0lISWNNQXNYN0oxSUhJQzBEQTA0ZXFMTUUwbTllTXN3Tjg4ckF5WVRLd0Y4bS9Pa2dTZU5pdk84aEVXcUt2K3hpQlJRdFJHNTVZUG1Ybm1Td3hqMzE5cUI2TGRYRFBpZ2FEWWlyenpwRmVlOXltYVZUTWFUVkRFaHRUdTVWV3kzeFpEcDcwV2J0TU1CcmsvNGZHL0RiVHo5ZDkvZWkzLzd2eVhrOHhrZ2cwZ0pxWlJYUnFhQlRLU0dMTUdSd3lWRlpSY1RlOFVXb3NWS045LzJmQTQyVDZ4bDhkZHUxNWQ2Y0cxNkFOY2Zpbk8yRGMvL2RuaTMxVmhCNUZWRTNyNnhDbmY5OGdvaFQzajQ0K2FWWDU2WXpJL3BudUtVcUtXNGErRFVhUHVlWU0zanJwZWRPTXRKbnlkTGg1WGhMV045VHJOUzNQbmRoaVBiRGkvaTFCMHpUNVFaWW1WZ2l0ajR3dHN1aHNSNXkveTl5S2tJUFlIbGlLNVNZc1dadjU2N3ZyT25mdURxVVV5U2VTTnF4YmVOUkVtVzRGMUFvaXc3a0JqZWZaUHVuQ0JCZ2dUakNvSU9WWmNkM092MHFZaGNFRm5pdldwVlB5TXFXUkcrb2NKTFl1VlR6YmUwL3Mvd2xSNWJ1ajU3WWRQOFN5WlE4UStpM0Nyb3VjQjlJNVMvRzc1NXc4bzhnRVVuR3BIUEY4M2FxcUkzalZlaTdKcXZWbGNNd0ZXaWJEaWxvKzJuTFFlN1FnbkdoQWR1WGZNODhDbHdxa29iOHFTZ2t4RzVmazlFR2NEOU42OTY4NG83YXM4T0EzME1sZm5ZM1gyTXhqc0dQWThrSHNxZUlNRUJ4UysxbEY5ekptVmNoWmdMUVdiaWJvZS9RV2loSUQ5bEpoczRmb3lqcDUvUUNaUnpBWmFMUUg4UGxka0lXZUFSclAwSnFlQkpTbm1kRThkb2JkU3NBU2N3aTFUNGNaQnpTYVhPUkptQmtFSjRGdUYzV0xzS2dyWGsyVXhBTDhlUE1jaTFVYXZJY1NLdlVvdXdHS01uSTZtNUNCTlFYSjRYd1VSQm8zWlVOeUd5RWN0bXhHNUR6RnNZMm9IdGhIUVNjanlCZkJpckZ5RXlGNkNJR0JPVW4ySHpqNUpLUDBjdktVcW9wSVNUc2ZiM01PWmNoTVdSS25zU1ZsOUU5Q1dRTGNDSktFY2hSV1RaN2pCQUpVTGw0RE9Rb1JvMUxvZElTSjg3YjVvbEtOMUZYZ2NvazI2RUxDVjBVVUlmZlhUUW83MVlPaUhjaGdUZENKME1zSjF0YkgvUDVFcHpnWCtucXNqbkt4Q3BJcFdhQXBSaHJiY0lxd0NtWU8wVU1wazVxRG9yUlNoQnhBY1ZmV0RRQi9FcmlRUDgzcnB2Z05pQ3l1Y0xTdU9JdHpKY0FETUVOaUxTaHJVdWY0OHgvVmdiaitwM2xuWlpnaUNIRC82TFpDa1VjcVJTUHBCdGNYbDd3aWhBUER4WFZMR0YzdERmeGQrZHlrdVRJR2VDUWNTRXlOc2J0S0FxcE5QRlpGZnhwMWdoNTRreFp4dnEra29RZlMrZTVzbHNUN3FWRWVmWkM0akpIMDlhRDdlTDlBU1o3Nk0rdU8vN1Z4N1Y0V1NiWDZhUFF6MC9sdXZibmlUdlJyV2RtT3owNUVwbDlQRktORzk3R0JJVC83MlIrc3dwMFVUNjJSKzRZOWlIYWovT1dqRVRiY2VyenZ4Z2hObmdCNG5vTHFCcnNFMjZmUmxBZFF1T1dKdU1JODZPQnFaRis5WnhXQ2pONG50WEJlNWMrYlpiaHVzWGx0aDJNU0MyYUNTYTV2TFRPZnRiVDVMNSt4QlJXZjNFS3QrUjZ1QUpzblRSZXY1KzV3am9kMkpRVG16N096WVhnUVNIUFJLeTdFRENFa2RCOW1hamtTQkJnZ1FKRGdxTWY0WHlPSWpYNmVhbHJSODdyNEhVOUFWb3NaMWNYV1AxSnlvbWREMys3ZXMyN05HbUlzcWo5V2VYTjFaLysrU090blg3dSswVnkxcVhBOHNiR3R4ZHE2R0JjZjN3bU0yWVR3cE1VT1VyNDcydUNmWVBEOS8wUW50ZFUvWC93dkpXODdMV0IvZTEvUDIzcnQ3d3lYOVplSFkrWk81RE56ODNzczNqT0lhSm5oUDlwU2VkM3VPaUNSS01IYzlvbXY3d1NveFpDcklBSkEzYWpkV0hTSms3Q1htSmMvY3pLRFVjelZyQ1BFNUh1QmJMeHpETUJFbWgrZ1NoM0lQd003cUQ3V05TZEhtOG9FY1FjaW5DSDRHcEJaa00yZy84Z3BBSEtMQVNZVE1QQi8xanpyV21HckNPZVpUellRcjhJU21PQXVZQUUwQUU4YU9mZFNmQ1dxdzhDN1FTRmw0amxkb0o3R1E3blhTYkhPY1Y1VElTVVJwMExjdjRCVDFoTTVpTFFlb1FPUUtsd3RubXNnQ1R2aERsSVNyNUw2ZGFZekhDZkpRWk9ISXVnNUpCNUV5UTA2TmErd0R5UHZadGNDa0xHa1kxS3dPWkFFeDF2Mlg0Q0tPby9wSE5JMWhFKzVDZ0M2OWdLcWViWSttbVh6ZWp2RURJNndSc3BJeG5EMm43SkdlVk9CTjMvcWNCeDJIdGJLeWRoVEdUZ0RMUzZSSlVLMUN0QUVvUm1ZQnFyR3h4K2JhRU9HK1dWNk5ZNHR3c1BtQm9jUUhkTmxTZkJUWmpUQmRPaWRHRnk4WDFRVVErUm15YnRRT1I3d0dQQTI5RVNpK25LSE9FVm5FK3JjRTlHOXpIVklxRTFFb3c3dUhhcUNkazN4NWM4SHc0WXVXYTY2ZmVCcTQ0YjFkeDdpNVBEcFJHdjh0eDVFT3hkUnpFZmN3VFpNVXFORSttNVlsVlZ0NjZzQWVYTSt2UXlpL3B5QWl2em5NS01uZThQVUhwN1J1bkVGczNWaEFyK3h6SjZJaXpqdWd6ZWx0b3Q1dy96ajJvYnNPZG15bTRhN2cvZDFPaStuV2h1aDJSN2NQMm9UZFMxZTdFWGZOblJYV2RHcEZwSFlmczlkSVJaZE53eDBXSUIySjQxVmdlWjd1WUpjNU41Z2RqK0hZWm9tcWllNk8zN3ZYM3QxNzhZSXVSdCs5VW9IRXVNNGhWWkZtYzNlTFlqNjNiejJLLzJiRmROeEljOWtqb213T0pmeHRtdzRodTRJOFRHOFlFQ1JJa0dDODQrcTl6cTlBaUcwWmh3OGEvT3pnMmpBa1NKSGh2NGZwbW5aVFd5SWJSSTVVNjVxN0xFaHZHQk84d21qVmdMc2VqOW1Zd1MzQ0JrUnpvYnhHNWgxNSt4RWZvZ2pFRUpOWnFDVDBjUThBVkNKY2pISWVTQmRvUXZvZmxQK25telRHVFpLOXBLVjI1K1pqVVJXQ1dZRGd1eXVQMEV2QUxMTi9Ic0ltMTdLSitqS09RdDJvRjNSd0R2Qi9EQnhIT1FuVXFJcFhSVzNRWHdtWlVOMkswRFd1ZUlzMDZERHZwWUlBRlJRbnVSNHUzdEpJQ0o2RmNpL0JKWUJJeXFDanFRK2hCU1NHVXVmeHlnMHFrUEVJM0xuZ1ZJc3pBQmJZc2FDZkNhbFNmd0pqbnNMUmpLU0d3TlJoek5zTHh3Rnljd2d6UVBNZ3ZFWDVLaWhjcDJHTXg1a1RnL2NBc0xGV0lsaUppQnV1OXQ0RkhRaDVoQUNXUERJNHdIMm41RU5FQmhBRkVjbGp0eHRDTGFoWmpPbEM2Z0c0TVhZVHNRdGdHWkVrTkJweWhnQ0dGRXR1MlRjVG40L0pCdkRnSEVsSE9KZmNkNGhFTWNjMHFJbFZZQlNJekVKa2E1WFR4Z1VTdlFBa1FjZHYwSTlkRlRCU2dBeGY0NjBiRUIzMDNZdTFHWUR1ZUhCT3BBV3FqODVZRHRxRDZITWI4SFBnZlhLRFc1MUVDbUVvWUxrTGtTa1FXNGdLL3J5THlPUEF3OE5wK0t6SVNKRWd3ZXJpK1htd1JXV3dqYVhCa2tQK1U0cTVEWGxubHI5L0Y5cERwb3ZLS0xSeTloVjBXUno1NGRWb1BYb2tWV3h1R3hLclR3aUdobm5HcUluOHRuWVFqemlZU0h6TlB6bmdDelE4VThMbXpjdnRsaStqT1d4cDNIcVpGMi9Sa2tUOTI3ZEduYjRoNnpLMWJock5tcklycTE0MnpaK3c2cEFhQ3FKWVJXMlI2VlNDNFl3TnhHL09xeW5TMDNBQnVuM080ZHV2SllpL0c4ZVJ2NzRqSHc5MFh2VjJudDFxRStOaG5jVXF5dC9kTTZzN1I4TDVZYk9lb3ZGTkt0UVNITFJKbDJZR0VKYUVqRXlSSWtHQWN3NkRqUmxtV0lFR0M5eDZNRERVZkdQOFJqUVNISk9id0IxaVdJZVlzSUFPNkErUWV3dng5OUpTOHdzZkhhQ1AwdE02aTM5WmhaQWtxdFFpbEtLOEMvNDdsWi9Ud1BPZkxIdFhSbzBLREdpN09uVXkzcmNla1A0cVJreU9TN0NsVVdzanpKQlc4d2Z6OUdIVytKMnpVS3JLY1E0LzlNQ0xuSW5Jc1JQYUt6dHBwRmNpVEtMK0QvRXRJK25VeTBzTW1jcHoyTmtmKy8xSlRITU5jOGl4RWVEL0NQSVIrWEM0NUV5blhLaUsxbWNjdTBEVWdUeUs4RG14RjZjQ1FSOFBqTU1HRktCY2dNZ2xZaUVpQmtDeUdoNW5CSzJ3eS8wMmFiMVBHMFZnV0lwd0R1UDFWUG9CeUdpSFBZODBHSUVEWUJWcUJTQVV1cURsYXBGRkcxczNLa0w4YUViWk9yU1ppMGNpMlR5TWxsRVNCWTRNaWtTTERra1VpQWluQW9LcEFHaEZCTmVOOGJqWGVpdjhkVHplUllrNEdwOGUxTWtWNWpRSzhLc3l0NTROdXhYdFN0RGZxODJubFVlM0ZCVjUzb3RxRENCZ3pDemdDMWRuQVViaUFiUW9YaEh3VjFWV29yZ1MyUnZNc0xpaHBLQlJPeHBnL3hKZ3pjS3FJMTFHOUQyTitETHlLQzFJZW1rcUhCQWtPRmJnK3RqZHlwS3ZJOWcyR2ttbyt2NWRYNGdURTVGQUdkOC9KRUJNUlhvRlZ4WENMMDZINW9EeXA1bklGcXZwY2hmNXZQNDRBR2o4cU5VZW91SG83RmRtYnVHUGlyUnNuUkorSnhCYU9NNGx6TWZaR2xvdHVRSVc3L3UzNWtkcWR0eHp1ZXJ5TE9MOVpGZTRZbHdGSDRBaXhYbFE3Z1U1RXVxSjErMUI5QTNkTm54cDlqZ1Yyb2JvZDJEWHVyNzlPOVR5RitGNWVJRlozZWRWWUhuZXNTNG56dlhtQ1ZuRG5wcHlZOENyZzdVU0hLOEppZ3RLVFpNWEs2YUZLeTdkejdPSitWcHovMEJOa2ZqdWVnRTdzZ0JQc0V3bFpkcUJSM0FXVElHeUNCQWtTakN0SWNsMU9rQ0RCUVVSQ2xpVTRvR2pXTW82d04ySDVBc0owRkFPc1JPM2ZVaGI4bk5NeWZXUGV4ck42TkFYN0Q2aGNpRWdWU2dmVy9qdGk3cVNiRFp4UGRreUtOYmVONmFUdHRaRCtESEFVUW9EVngxSDdyNlNDcDFuRHRqR3J5QURlMUhKNnVZSWNWMkgwVkRBK053Mm92b25JZnlLRmU3SHBMUXpRd1FKNmtaS3g3ZHNiT2dmaEk0aGVqaklQcEFwbE1rSUtMWHA3RkVJWERDcFNjN244YVBNaC9EZjZndTl4REZtM2hpZ04rbXR1NVJGeUhJUHlPZEJyRVBrd2huT0J5MmpuWGpKOGg4ZHA1M3hTcEppRDJrNVU4dEZJSXFlRXNKeUw0Wnk0d3VJSnB3S3dHYXZiRUxZN01rK09RUFZZa0FranZQYytoZHJ2a2pLL0JTeFpUaVRnREVSUEJLcFJPU29pQktYb29oanNWb3JiNy9pdlJMK0dwRHlRSWhKTy9OK1J6NU1XVFhia21ReVpGZ2Vod2FrWFRGRlFicWpOcFp2dWcrY0ZSQXFvMm9pOFN3RXpVWjBKbU1pUzBWdFZGWStxOXpsaGprUmtGaUlmUnJVUUhlODhxb0pJT1VGUWhTUFFCTmlNNm1aY1FQTXNZQ0d3QTlXZHVNQ2x0eTRibDNsb0V5UTRyT0d1UFh1NlB6bnJ2K0dJRld2RndYK3Z2aXJEOVgxUDhQaGNYSjY0S0w2QUZSTnA0WkR2cWpsY0xxNWRPUEpqRjlCKzBFbUUrSGlGeE5hTi9qaDROZGdVSEpFMUFYZVBua2ljMzhvUmFJNjA2c0NSWEhzanpyeDFiUytxYjBYbHpjUlpMWHJ5MHVVM2M0TWUzc0xaM0xvOFhtN2FkcHd0NzVSbzJRNVVONC9MZkdidVdIcjFYckVTclBoN0IrNTRUeWJPbFRrUVRTL2dDRGFYYTlQTmR6bmk5bVFWNmhSc1BvZVp2K2Q1a3F3ZnlJOUJSZVl0VVl2emVucUVnNTlEUVdHWllGd2hDUk1lU0h3cnR3cVJXbitRRmQzQW55UTJqQWtTSkVnd1hqRC9iM0tybEtFMmpLODBKRGFNQ1JJa09QRDRZck5PeWdWRGJSZ05xV1ArVDJMRG1PQ2R3QzhHVGlTZC9pSXFWeU9TUXRpSjhDaktWemlIbDhZY0VIdFdweE55S2FyL0c1R1pRQmJoYVpSR2R2SmZYQ0M5WXlyL2w1cGlCa2RRc0JkajVETWdKK0NDaXIvRmNoOTUvb3ZGZEkxNVA5N1FNZ1k0RnVYandDY1JUa1RJNEVibWJ3Q2VCaDVEK1FXNzZIemJ5akdQalZxRk1vOFVwNlAvUDN0bkhtZEZkZWI5NzNQcTN0c2IwT3dnS0ZzUUJSVlJJYTRvdUs4eG11QXlKaVp2eGlTVE40bE9rbm1qaytSOVl5YmJaQ2FaUkUwbWUySW1KaVlZalFzcVVaUzRZUlFVVUZCQmtFVmtoKzZHWHUrOWRaNzNqMU9IcW51N0c1QnJDNXI2ZlQ3VlZiZXE3cWxUVmFkTzNYNSs1L2Q3T0EvaEpKUjZoRXhFRm9HN2xodXdyTUx3SXZBc2xnVVllaU5jZ1hBQnF1OUJKQmZsRE1zRER3TS9vSWFGMU12MmttTXUxUndITVlXUS8rMklPZm9ESVVvRG9pMEk5UmlwaThqVVBLSXRxR3dER2hHYU1WU2plaGpJRUhjOGJRYTlEekYveExLVWVsNEhZRFdHL3RTUzRYaVVNeEhlQ3pvTUkwTlJja0FSWVFYWWhZalppTnFSaUV3QVJvRDBLZE5teFhaSlVrYWFDYUJheEVnejZHWlUxaUNzQWRzTVppQ3FoeEhJd1VCL1ZITmxJNk9TSDVMS01JMUlzZ0t3SFpIMVdQc2l4c3pIcVJ3QURzSGFreEdaZ2d1bUZvQXRpS3dHWGlJTWx4QUViK0NDYzFWQUhXRlloVWhmWUZUMHZZTnhRZDRBMThaZXd3VmVQVWtYSUpLTkFvRGVvcW9hRndUM3RtUStPRmtnSHNVZkpzN0hCOGl0VStWcGNsMHJJanNpZFp2UEwrY25iMm5tRlFVdHdFNkt4Vll5R2FWWURNbGs4aFFLUHErU1JUV2txaXFaZHltWmc4Mld6UGQzRUQ1RmluY0w0anhyeVhrR1I0SjRGWnEzZS9UNW9ETEV5aDVQMUh1TFJ4TEx5WnhwSFRpQ3BKVlkrVlBjdGJ5L0NJallacStHV0JIV0czZXV6aFkzVnQwVmlFbEIzK2QxN05FdTBmWEJmWWh6bTFVUks1WHlPTnRGZDIzY3dBZ1QxV0ZJTkZlYzhtd0xJcFVQVEhvcjRNNnBQNjUrbnJqeTEwbHh4RlVIcFhuSE9uQnF2VFpjMi9IS2NxOUE4M24xT25iMThlNWFaSWlWa2Q0dU9ta251dWQ3MExuK1NmVllRS3hvU3c2aFNSSmtxYzFpaW4xR3FpenJTV2pKTEtVbVU2UklrZUpBZ3loR3ZGdU9wdDEwaWhRcDNsYjRJWkNTL0ZjdlJZcEs4VmVkaXRHdm9uSUtRaGJWeFZpNWhZQ1puUElXcUV2bTZlRVU5UnVJbk82SUFIME4xUitEK1RQTnJPV2NDbk4yTE5CYWNseENVVCtLbU9PZEJaLytGZVJuQlB5TnJXeXRPUGZaQXMzU2gyTnA1V3FFazBESElsTHJMS0RrSVlUNzBjSUM2ck92TW9qV2lvS0NONnJoZnpFSzdJWEFWSXhPd25JSUltNDB0TThUcHF4QlpRR0dSN0Vzb1ozWDZLQ1JDVkhlR1ZWaEU2OVFMUHlPSUhzcDZKV29qSTNJdmZOQXA5QWhqN0c1Y0F1RHMwOENzRVdIQVpNSk9RMFhKUFBYTGVmeW1rVy9mSlFtMU01R3pHeVFOOGl5aVRhMk1aQW1ObEZIZFRnUnlaeUc2Z1VJRThGY2huQTZBY3RvdGsrQ3VaMzV2TUpsc2gzVjJUUXdEMU04bmx6bVF1QjhZQlF1YURZQk1ZZTdqczhBR0ZCRnRBR1JaU2pyVUZZQld4RzJvQlJ3QWVEREVTWUF4d0o5RVFrY3lTaFpCSXNpaU5tRTBDdktIVmJBOTZxeFpXSUJSM3k5RWFtc0xLcjlnVU9qWTNoOVduOVUreUl5QWRYTGllMmtjaGpqYlI2M0FNc1FlUXI0S3pDZklQRDV3WHc1QVVGd0dOWmVnc2lSd09qb0dteEU1Qm5nWG1CUlZGWk4xQjZ5UUZXMFhFVVlqc1NZeTRBcFVmMmJnR2NRZVJackZXT2NCWmExZFJoVEIrUlE3WU8zY1l0SDlOZEdaZGVpT2dCSERpYkpRa2dHelIzSjVzNGxDTnh5RUJSUTdTQ1Q2VUNrQTFVYkJZa0xxTVlCOUdTK0pHTmNEaVZyODZnV3NUYVB0NE56MzJraENPTGdxVmNadUtrTkY1VDJVOXV1ZVVxOHBmaDdSdHoreTFVMG05MWFUZjVMbTh3UDVTMGUvYnd1TVNVdDlXcUF3WlFTOE8yNDU5SmI1bm1MUjArc3RlS0lvNzNQSGJhdkVQRjE4b3F3amJqK3pWdFcxdUlJdEQ3UnVRN0dEVkx3dG8xdGJ0QkhsUHRNdXJDSmRrVE85c2lDc1JaSG1IazFXeFZ3Q0k0WWEwRjFCNDRZMnhIVnFSZHdVTFM5SHRXdHdPYjltczlNdFJyM0c2Q09tR3dxRWhObXJjUjVQbjNPdkozUmVrK3lsU3ZKM0dBTi8vdklrWEUxeElTcy96ZkhFM0hlbm5IdlNheVllQXNTVS9LL3B1UWdqWGlRU0lvVUZTS05DL1lrZnBaZkNCSXBGaFJnTlo5SWxXVXBVcVJJY2FCZzNOZnlDM0hKMUNQbzZ1VmYzVC9Lc3ZkOTU3RGU5MTYvTExYSVNaSGk3d1RYejlSNm15MDJsdGd3MmxSWmxxSUN6TlNBSVZ5RjhKOElBM0U1bUhZZ2NnNlBNSjhiS3h3RnZrQ3oyUEFxTkxnRlF5MVdMY0pmQ2VWNlhtZHg1VmFJS2l6Z01MTDZkVVF1QktwUTNRVHliWVRmTXBIR2lpMGRBVjdVSVdTNEhzTkhNTlNqQktBZHFEeUljZ3NoenpxTHhiZmdXQ3QxSERuN2o2aGNpVEkwVXZsQnpGSzFJRHhMS1A5TndGemFhR1lzK1QwZWU2NW1tTUJJeEg0Wk5WZmdBbFJFeEZFN3hzNEM4cWljaVVnOXNpdklCV2dqc0Jpbm9Eb0pZU2hnRWQwR2Nqc0Z2czFnMmRqcG1Lb0JXNm1saXROUi9UUWlaMFZuRVlKdVFlUmhZQkhZNDZKY2IvMVJzc2d1aXlSLzVoMm9aaER4dWRpaVlKcXVSZTNYYUE3dVpHQWk1NHdML0hxcnBWcENwb0s5R09ROFJBYnRPaS9aRlR5VFhaOVZ0Nkw2S01iY0FTekRxUVc5Q2d0aWU3TUJ3R1NzbllZeDAzWXA5MHJQdnp3bzV4VlVQcWk0QkpIRndCS2M0dUE4VkM4RUJrYkhhVVAxQVlyRkg1REx2ZFpsZ0RZK1ZqVndKcXFmQmNiakFvUXJFZmtOY0hkVXZxKy9QK2M5VGY0ODY0aVZHRDZvM0F1b3hkcmVHRE1BYTZzUjhXcTJQdEYzaU85VmFXMFQ2N29LNG12WmZra2xRNlFlRkxjK0p2QzZtcExmQTJlMTFvUXg3VmpiaUxleE5LYUZtRmoweEp0WGxPeE1yUE5xQ1VmU3BUWmRLZjdlRUN1MGtsUGZhUExQdnJkNTdPcVo5bXEwNURQcWNvRTVBbTA3enRxeE1xWDV2c0NSTElhWXVCcEVhYTdOWkoreUU5ZW5idHh0WFYyWnZZanptZmx5dlAxdUk3QWVrWjNSdnYyQWtUamlxSWg3LzJ4LzI4a2MxVm9jWVpoVUdiWlRxdlR5eWptaWJWdUpyUmlUU3NRT1hOK2FWSko1Vzhaa0dlRGVqYTI0SEhKdmhpQkxFcnltcXoySWlkdGlTbzZsNkFta1pGbFBJaUxMZHRrd3FxN21reWxabGlKRmloUUhDZzc3ZW40aG1pRExWRmN2Mnc5azJlVS9tRFRGR3AwbEt2ODI4N3BGUC9Mclo5dzg4Vk9JMUwrWnNsVGw5VDlkdStoM2IzMHRVNlJJOFZiaStvZTFucFppWTNLQVpER2JHZlc5QzFLeUxNV2JoUXF6NlVjTlZ3STNJQXdIdHFIY2llVXJUSmV0bFJXdkFVOXpLR0t2UStSRENOV0l2SUp5RzYzY3hQVGRCUDMzdHZ3WEdJSHlZUXovaURJWTVUVU1mNkxJVHpsVzF1KzVrRDNnZGEyaHFYQWtRZllTREIvR0JjOWFnRFVJajZMOG5uRThWNUZ0ajZxd2doektjSEtjQ1BwQjRBeEVla2RFamtWcFFYZ0R3d29zRDVKbkZtUGw5WDArM21xcXFPRXFWUDhQUnNZaUphU1VzeVJTMWlJc1FGaU04aFROTEdZVVRRQTBNZ0poQnBiM1I4cXQzc0I2aE5zSnVaY09GbkZReWNoeGQ0NjlxYWVHc3pGOERxZjJLczJ3Sm9TNFlOc2EwTmN4dWhRMXIyQjVtVHFXMDBRVkdZN0gyRE13NWhoVXgyQmtLSkJGYUVidExNUThCaXdpeTFhZ0x5RmpVSTRHblk0d0dTUUhoQWdkQ05zaHlwMm1PZ1JrQUVJUUJkMUM0RVZFRmdMUFVpd3VKNVBaZ0ZNQzlLVllISTB4VXhHWkRod1pYYjlHUk5ZQ0x3SHJjTUhGZ2JqUjlRT0FmcWoyeFFWRGt5UGYvYkszblFweHdjVVhFYmtYZUk1Q29aRnNkZ3V4N2FFbjNzQUZwbzhEM29mcTJWRTVyNkw2TU1iOHdkMmIvUlFZTldybEpRQUFJQUJKUkVGVWRBRlJyMURyaFNOb3MzakZtZ3RzMXVMc0oyc0FReEJVSlZSdlhoR1F4VnFETVZtc3pRR0NNYkZxd05vQVl3VFZMS1Y1bXp6cDZ1ZnhkWEQ1NWtoODFpaS9tMVBGbFNjcExzMUw1OGVzRkluekhUa2JTbU9LUUQ1U3hCVXhwaFZyUTR4eHlqZHJpMUh1cDhLdUtRaWNFcTVZYkNlVGNmZTJVQ2lTellZVUNrbzJtN1N0dENRVkVaM0oyT1M2WXVLY3V5SWx5ejkzdlU4YVdFN3hadUZJTmYvTTl5SzJlL1FLSXA5UHpDK1h4NWxESEhtV3g3MTNXeWtsczVPS1ZOOFg2bHZhVmgxNTVRY0E5TVdwMEh4T3NpUWgweHJWc1NHYUYvQld0OG42dUFFTkE2S3l2Q0xQLzZEZmlTTUtkK0NlNFg3UlZJMjdEcHZvTHIvWFd3bDN6blc0ZDFjTmpzenlLa0gvZnJMRXRwVmUwVnVJenFrcXNWOCtPcTkyZkQ4ZTkvbFpZdkxSRHlKcEpVbW83YjZPeWZlbWIwT2RiWVhqZGhLbS9WaUtua1pxdzlpVGlKd0wwcWM0UllvVUtRNVVKR3dZMlg4MmpKYjhKc2ptVmZTV3kyNDZPcHg1M2VLZnVDM21lbEZHdnBteUJIMEtTTW15RkNuZUFUQmxuVTcxL3FsR2luY3lWSVU1SEVJVi80SnlKZEFYZENQSXQyamo5NXhibHIvcXpXS0IxdklNWnhId1JUQ1RnU0xvZzRSOGt3WVdjWDZGQ2V6bmFpOFdjUWFHTHlCTXdtb3pvcmVoNWxhVVJSeGI0WWowQlpxbHFtMG9MVnhKSm5NbHFoTlFpc0FpVlA2QTVSRjJzcElUWkVkRngxbWwxYXhrTEZsN05zaEZJSk1TZzEzeW9Ec1FXUW44Rm5pV2tCV00zRWVsbktwaEJiMVl4eWhxT1JNNEJaRTZTb05ndGJ2MkZ6b3d6Q2JnYnVwcFpGREpNZGVnK2oyYXVCUGxGT0JxNEhpRTZ3aTRoRHBtc1owNzJLNHZZekEwTVpvaG5JdHdMSmJSd0NHUktxOE50RDJ5RDR6eW9XZ0l1Z1JyLzRmV3h1Y1pPTEE1RWVCcUJXYWoraGRhR1lxUjl5QWNqZVZjbEJNdzVncGdCckNLQWx1QmZnZ2pnRnBFT29BZHFMNkt5Q0kwWElqVjE3Q1pUZVFRd25BSW1jeGhXQ1lqSElPemdEd2MxYU9BcXdtQ2phaXV4NDN3cnljSVJ1Q0NudTNBcTRqTUJ1WUJLNEcxSmJaaUxrRHFTRE9maXd5bW9Eb05HSU1MOUZsY2tOVXJsUlFZaitwNFlEdVpUQ09xV3lKN3IyM0FHb3g1RlJjSVBCdlYwM0dCMVVaRTdnSitqOGdyUFI1WTNSUGNkZmZQKytaOUtzTUYzWjJkSldReHhnZXFQUm1XaWJhNTNHMFFVQ2c0RWkyYnpWQXMrcUM4VThxSjFCQUVHY0t3TmlvbmgwZ3VJa2xybkhwUjNMSWo0bXFJeVRhWGwwZWtpamd1NW5MaXVIVlZ1K3JzMnEyVUVIRHVta2hFeFBrZ3VlemFGZ1FTS2VWQ01wa2kxb1lFZ2NYYVFrVENGYkhXQjZLTCtHQ3dNWTVJczlaR3k0Vm8yYzE5bmlCWGhyTTFDOE1DUVZEWXRTMVdYZVFUeTY3OG1Oeno2OHFWZjhubHJzaTVlRGtOV1A5OXdOM25uZEdVdEhyMEJGa3lINXJQc1ZpSGUrNnFjYytTejZYV2oxakY1dXdjWGZ2UEorYk5PSHZETm1MeXhyZlZmYlBaY3dNK21vRm1WRGNRMnpiNnVuclN5NS9EQUdJaXJ6WDZYZ3V4T3JVRGtUZFEzVXhNd3ZVakpoUjdSK2ZXZ2xPY3JZbldEY1M5SzNhZ3VnVm5BL25XcTFxZEphSWYwT0dKTW91N251RDd1bEliUmh2dDUzT3V4Y3F3MkxMUms2YStINFY0VUVnN3UxTjd4ZmFnWGptV0hBU1J0R3hNa203RlhaL1QvaWJGMjRoVVdkYVQrRWwrSVJMWk1HcGt3L2hQcWJJc1JZb1VLUTRVVFBoR1p4dkdsNzZ5ZjJ3WUwvLytrZU90Q1o1RTZDZHd6Y3hyRi8vcW9wOGVWMXRkYk90c1AxRE1ma0pFdnFjbVBBa0pYeXpaMXJFanZPUHo2OW82ZlNkRmloUUhGSzUvV091ejdXRmp5WDkrSmhqMXpWUlpsdUxOWUk1T0lNTTNFUzUwSy9RNXJGekRkRmxTY2RrTHRKNENuMFgwT3BDQkNPc0l1WW1UNUxzVmwrMHNGdzhodzNYQUoxSE51VHhPeGE4ektmdFE1ZVhqNmwvSFphQmZCSGtQUWp2S0tnSitqZkFiRHBVdEZSOWpybFl6SW44b1FlNHlWUDhCSXlPZHJTTWFLWjQyb3ZaaHJQa1Y4NWxma1ZYbFVzM1JoMEVZamlYRGg0R3pVZm9BZVF4TldGMkp5SU1JamNCblFBK09yUFFBMmhGN0Z3VnpFME5aSEJFZlhXTzdYb2p3cndoSDRZSm1PNENYRVIwQWNqQkNEcVVGZER2Q0d0Q253TnhQQnkvUW02RVUrUVNHQzFGRzQ2dzBkMkI0Q0pFZlVzMGlSSm82SFhPbUJzeWdOd1ZHWXprZDRiTUloMUF5NGw4VllSdXE5eURtMTJSNEljbzkxajFjY080dzRCSlVad0FUY1dSSXlWNVIvcHA1cU42UE1VL2c4b2cxZFd2SjVXeXR4bUR0QnhDNUFxZFVMQUJ2b0RvZlkrWUJkVmc3RVdQR1JIbkNjc1FCNUNCUm1pQlNGU20zQkJkc1hJWEkzUlNManhLR2E3RzJqWnFhTmx4T29QUTNYay9BRVd5OWlPMi9xbkgzSzBlY3g4bVRBejVZN08rcFYwUFVZVzBPWTJxeE5odVY3QVBTQm1QQTJ0SjdYNnJFOGZ1WXhEcTMzUmpCMmwybVJjbWEwNW5VS2wvZitiTXhpbFBOdVZ4d3NYMmxWOUk0SlZBWVFoQzBFQWZEWFVBOG4yOG5sL05FZ2c5dUoxVWduZ0FJRThmMmlqcEs5azJENE85dXVHZXJONDVRNm9VamNlcUlTUkt2TFBYdHZweWNUVnFwTmtWVEd6R1I0dHBXSmNwd1Y4OHNzUXFzbmxqdGxGU3lldHZkUnB6NnpKRjlJbUgwdnFrSGhoTDNIUjRXOTE1cHdDbVVlMGZsN3NRcHpYYStaYytCcXMvVDFnZlhWOVVRcStTeXhDUzZ0NDlzeFJGK1h0RVZSdnQ3Wlp6dkMvMllQdjk4SjIwV3U4N0hGaXZIWEQ3T3VLK0VVbExlOXcxNUhCR1oydUttMks5SXliS2V4RS9LYkJqUmxDeExrU0pGaWdNSVIzeXp6SVpSZFBYU0wrOGZzZ3hneGkwVFQ4ZWF2NEF1cHFGdzBoMDN2dFJsa3VRWk54LzlHVUZ1MFpCajd2amNva1Z2ZHoxVHBFaFJPYTUvV091ck9zTEc1THBRVXJJc3hWN2lBYTJpdWpBSnlmd0x5SVVJaWpBWDRXdWNLczlXWEhZdkRpUExQNEZlamtnV1lUN3dRN2J4UUVWcU1sWGhKZnJSem1tZ24wUGt2UmplUU8xZHRKbGY4aERMSzhxdDVzdUhZekE0QWdzeEdEYWczSVBsdHh3aGxiMDNiMVREVmZUQ01BNjRFT0ZLaEhFNGdpekVCZktXby9ZSnN1WnVtbmlPSTZUTDkva2U4YXBXMFp0NkxJY2puQWljRHh5RFUyNXRSV1FGWXVjVDZqTlVCWTh3SUZMSXJkY1JqbERURDRDTVEzQzJlTUlhREQ4aXoyeUdzS3hNTlNWc29JWXM5V1NaaXZJVmhDT2o4L0pLZ0E2RTU0RzdVQjZuZzVjWUxNMGxkVmJOMHNKNDFGNk1tRk1RamdENkkreEV1WjhNRHdCTGFHRURWZFNTWXpRRisxNkU0eENaamtoZmhGYVVMUmhlY1lRanc0QWpnQ0ZSWHJibHdCTklPSTlpc0lncXR1RHlUaFdqT2pqaXdwRll4Mkx0cVloTUF3N0JCZlpleDlsazlVSDFJRndBdDlwZFZ4b1JXWXJMUGJZSWVBMVlpd3VPNW9EeFdIc0dJdThIRGdZYUVIa05hK2Rpek1QQUN5WDV5RnhkeGdLRENNUDNFQVREc0hZWUlvY0NSK0VDeHdHeHdzSUhEZjJJL3dZY0NiY0JXSXN4RzREMUZJczd5R1MyUk9mUlN0S2l5Z1dPMDJEai9vWUxGSHZsbWlmWGZONGtIelN1SmlZTXFzcm1RZUw3VlhneUlReXpCSUZFeEp0WFowQk1yR1VpTzBzZnFIWTJaNDZFYzZTRTIrYUlBRnZTVlB5ejNsM2d2cXNZb2xPQkdGUEUyanpHZEdCdEVXUEM2SE1oc3F4c0p3amFDVU1YYkErQ2RxQ0RZdEcxMjB3bXRwek01ME55dWFRVnBaOFhhR2tKcWF2enRtdys0RitlNDQ2eWVWZkt1ZFNXY24vQ0RUcndxak9mODhwYk95WW5UNjRrYzZ1Rk9NSXNUMHppdGhDcm5KTDJqa25DZHUvSVdhZk02aFZOZFZIZHFvbnRGZzJ4SXF1VjJLTFE5K05lYlpaOHR4Qjlwem1xbTdleUxPSnNpeHR4Uk5HK2tYNngxYVN6Q281Si9UYmlkNHBYOENXSmJmKzhlMldxUHdkL3prbWJSWi9qekYxelg5YzQvMTJ5VC9KS1lFK0VKdlBFZWJMTjI5OFdLaVk3VTZSNEM1SGFNUFkwTkxWaFRKRWlSWW9ERlVLY3hrQVR5L3NMZDN6MmhVY3Z1L21vODJwNzczenkxdXRXNzF0Z0xVV0tGTzhJOUFQYXkvcWNYSmQ3cGtoUmhwbWFvNXBwbU94WGdNa29MU2gveGhaK3lOWnNaWXF5QlpxbG5YTVFQb1BxcVJqWmlUQVR5L2M0Z2VVVkJUUG1hb2JGakVHNUd1RXFoSUZZZlF5Vkg5Tm9abGVjKzJ5Qlpsbk1PREwyYW95OEg1VkRRZFlEOXhIeUowS2VaNkkwVkhTTVZWcU41VkN3SDBUTXhUalZValV1OE5PSXNBVExuU2lQVVcxZVpaaTA3dE54VkhPc2JoOUdGVk94bkFrY2orcHdoQkJsUFlITUlaUTVCQ3hoa0ZsWFFzNEFESk8xdktyZnBaODhoRElENFdKZ05EQUN5NWZKY0M0TjRTL1pxbyt4aVMzVTcreE5JNGRRWlU5SFpDcktCRVNHb0d4QTJJVHJuZzVCb2hIbTFocXFUUU45Nkd3TjZPd0NYMEIxQ1UyTUpPQzlHTTRBcGlOY1NjajVvSzlRclV0QURpS1V3ekV5REtRZFlSTnE3d0h6SkliVmRMQ0tPcmJSeWlCeWpBWGVHN1hMSTFFK0RzRVZaSGdOYTU5RnphT29McVd0TFFSR0FoOUE5UmhFRG9zVWR0c1ErUXRoZUQ5QjhBS09aS3BENUdEZ1dGUlB3SkZhOWFnZUQ1eUVDNzV1QkRhaHVnVmpNc0M0NkR2TndPT0kzRXMrL3d5NTNMSXVyUkxkTTdNc21wNUV0Uy9HVEFZK0h3VVltNENYVVgwK0tuTXd4Z3hIZFJDeExkZ29STVlEUWVSWTAwQVF0S0RhR0NuMW1uQzUxVllSaGxzSWdzMm9iaU1PSW5jQStXNUgvNmZvR1RqQzhxMVZBcW9LUVpBa3ZIeHdHbUtWV2psUlpycGQ1OHJ4Wko0ajU0cEZwM0xNWk56bk1EUUVRVUFZNWdnQ1o3dm44czBSRVhQSmRZSzF6cGJQSytIY1hBZ0NwNXJ6MXBWK3ZUR0NNUlpyTlpwYk1obEhsTVZXbFg0cVVsTVRScGFVTHVpdkdoSUVzU3FsbElDTHlaTkNJUi9sakN2UzBWR2txcW9qc3FYMHBJR1dMWmNyWHlqYkx5WGJLb0dJSjVyaTk3SWpxWks1cTd6SzArY1g4emFCc1hXckk2VDhNK0R0KzVKRW1jL0YxUUcwUmZhTzNyWTBxWENNV1dQWFZ6WUNqUkVKNVJXbnRjUWtXdEoyMHRzMmV2S3VHYWZNMmhIdDQwbTNESTVFOCsyWDZGd1B3djFyMElCcUE0NkkydnUyNWVyWUZ4aUVVN2ZWRVN1MWdzU3lTWHhPRW8vZXdwbkU5ZlFETnJ4ZHBpY25QZGxtSWpXZUh3amcrNUFrT2Vhbm1CU0xiVFhmL2tFZHNSVmsrdXltMkMxU3Nxd25ZVWxFWHRQbk1FV0tGQ2tPTkJqWU5UN3lRSkZhejd6MnhUbkp6MWZkUExaUGg2MDcxUnBkZE5lMUw2emJYL1ZLa1NMRld3OGpQc2xKaFBUbllvbzk0VVkxOU9kazRFYVVFeEMyZy8weFdmTWZuSkxidlNYZG52Q2s5cVk5UEl2QWZCdVJzU0FiVVB0ZnRKbGZNVjBhOTF6QWJ2Q0s5cWFaVXduMTY0Z2NnYkFaS3plVDVic1ZFMWdBTDJnL01weE5xTjlDekNpVU5vU24wUEJtQ083WloyV1hoNnJ3S3FPeFhBUjhETXhFdndXMEdaWG53YzRFODN0R1YzQStxZ0hyR01PR2NCclpxbXRBandFSmdHWkU1aE55UHpudTRiOTViWThLdkVPbEE1Z1B6R2V6M283d1JlQk1oSUhBNldnd0ZXRVdCL0V3dHU1RTRHeU1HWVFqL1phajltSEUzRVU5VDdNQ3l5RDd6MkF1UTVpQU1kOG16NGZwNEtjMHRNMmliL1hyblloVUZ3UmJCYXhDOVU0Nk9JOVF2K2JTRk1nUVJFNkw5Z3hSZVF6REQ4bnhDQkowbFQ5dWZUUTlqdXAva2VkSU1seUtNaFZoQXBpVEViNkFzcHpxNnUwb1J3QzlFTm1CNmhKVTUyRE1MR0JoRkR4UDRrWGd3ZWo2andaT3hOclRFRGtNUjdxTkJnNlBpQVp3UFhVTElzOER0d0d2a3N0dElBNThkZzBYekR3Y2F6K095Q1c0WU9icmlOd0wvQWhqdHBUdFg0Y2pZdy9HMnVIQTRjQlFSSHlndGc4d05yTGNpaFV6eHZnVUVCMDRPOGRsd092QWVsUTNBWTNrOHkza2NrMzRIRDdwaVA1M0RseUE5OEFsUFYwNzkycVVjbFdkd1JodlErb3QyVHdKNFhQWVphSTJIUkNHQVVIZ3lEOUh3UG5nZmhhdnNqTW1pQlJ6N3JQYnoyQ01JMDhjMlFhZ0VWbm5ndmZaTEFsRm5XS01WeU8xNG5QQnVZaWVYMjZsVkxYa0NCZFZUd0lrVlhEbEJKL3Q5RGxWZm5ZTlIxTDVmSHpkUTlYblEvUHozc1J0emhOcFRsR2QrQlp4WDFuRURZYnc1RlpibEpPczJHbHk5OG9QUElqZlQwNFoxemM2dHMvTlZoZE5BNks5Q2pqVjJRN2NvSWEreEFxMVpOK2RpZGIzd2VVMTI0UnFRNG42dS90cmtjTlpPdzRodHJoc3crZDJkRzFYb3ZMenhHM1N0OWM4c1Qyd2xxMXZpYzQ3SkNiQ3ZNV2tKOGlTUVc5TmZOY3J4OXd6ODNhMGVkZi9RTnhYUUd6dm1WeW5xT2JUNXpCRmQwakpzaDVHZ3JhTzhydW1TSkVpUllvREJaMlVaUHVCTWJ2OGh4T1AxZEJjNnorcjBWZnUrT3ppZi9lZjgyR3ZNU2JnUGtIK0YzRHIyMS9ERkNsUzlCU01LVnVSN1hLM0ZDa2M1bWtOSFJ5UGNnUEMwUWlyVUg1RG0va2wwL2VRdTJsUGVFcEhBbGNnd2NkUmhnQlBvK0YvWTRKWlRKZXV5SXU5ZzZwaEhnTnA1VU9JWGdNeUhPVkpsRitqL0pHSlhTaHgzZ3dXYUMwWmpzVndPY29IQ0tRdlZoZGk1RzVDYnVlb3pNcUt5cCtyR1FZempGYzVIYU5Yb0hJYVFoV2lJY2cyVkpjZytnQlc3dUY1czJxZmM1S3QxSHF5SE1ycmRpcEdMa0NEWXhHcXNMb0d3M3lFSndtWnczQlc3Rk53WjdBc3BFay9UWjRad01jUmprYkpZcmdZNVgySU1TZ2JnSmtZNWhEd05Ndk1xMHhPM0IvVi82U3hNQnVUdlFUUk0wRW1JSHlMb09vOFdybWJkbjJFMTNrakl1bWMwbThjZllCeHRERVpPQm1oRDdBQjFTMUFNOGhZMEhwRStnTEgweG9xcmJxQUdyWjBtMWZObmY4THFMNU1nU01SKzJHTXVRSVlnaklXQ0JHeWtjWExKa1QrQjVFSDJiS2xnVUdEZG4vdFJGYWh1aDVqbmdSbU9CdFBCdU9DamR1amYraHJjTG5ZemdDbUFpc2kyOGFYS1JaWEVBUXJjRGxvMnFMdkJUakNiUnFxRnlOeUZFNnRNQXRqN2dQKzJ1VzV1bnhwejBlVEh4RmZqd3ZDOWljTUJ4RUVRN0YyTU1iMEEzcGpiVDlFQnVLSXdweTdKbm93OFlqL0VOaEtOdHNBYk1iYXJSaXpuVEJzd3BqdHVLRHVsbDNuR3lzQnlvUEhhV0FqUmRkd3orZStLV3FUY08zZHE0dXlHSk8wYzBzcTRiSVJrZTBJTkxkZmxtSXhReVlERUZBczVzaGtIUGtHSmxMbStTQi9ObHFmTEx1VzBnQTdaZlBrZjR4Q3JGSktrbWIrdVVuT1k3V1RhbEw1NUxkN2tzMHJiNHBseTU1c0sxZTlkV2N6K2U3TkIrZHlON1pScWtvVFl2VldGYVcyamtsN1I1K0hySWJTZSszem84VUtSVWVJK2h4ZjVmZXpDR3lPSnE4dzg3YVNQc2VoVjN6MWpmYjN1ZFlndGkyRStMN21jSDE4WDJCcjlLNXN3cEZOcGZmU25XOHQ3aDAxRUtkTXkwVjFnNWlrelViTFhrV1pJVzZqMmNSMjMwYnp4R1NYNEFabkpOVitTZFZZa25STHFzZGNlMzByMmw5U0RWWktldTFwZ3M3UGh5MWJueUpGbDBqSnNwNkVRbXJDbUNKRmloUUhMcndObysrcDk0Y05vMXFHcStnVjBjY2NLbzhELzc2Nzc2UklrZUxkQVZQVzU2VERHMU4waTE5ck5XMmNpK2oxd0VTVXRXQy9TMGR3RitmTDluMHVkNllHRE9JUXNKOEJ1UktrSCtpREdQa1JRZkJFQ1ZueVp2R3FWdkVjUjVEam95aVhnbVFSZm9maFZ0YXptUE1ySk1vVzYyQU1GeUg4RXpBQmFFSHRuVmo3QzhMTUFvNldsb3JLWDZyOXlURUY0U1BBTkVTRzRINDZOSUVzQXU3RXlseVFGYnNJb2plTDlWcUw1VkNFaTFIT1IrVXdrQnpLT29RbkVia1h5M01NWjBORjZoL1ZnTzNVQWVzY2dSUUZ1TndQSUQrYXZBTzF6eENZKytqRkZpYVhCYmxjRUh3eHFxL1NLUGNnOWp5TXVRUTRFOHRrUXQ3UFlHNmpRWittaWlKRmpzTndLb2FwS0VPQkpsU2Z3OGpkRkl1dlliTE5DTWRnOUFLUXljQ25NZVl5RFBQSWN6OXQramVxV2R2cHZPZHFoaWtNcE1nUmlMMElZNmFpV29mSVJxeXVJV0E5TUJKa0dDNm4ySFhBZEFZTWVCWjRDdFUxd09ZdUFvOEJjQkJoT0pVZ3VBalZLYmpSK3N0UmZRcVIreU5TYXhKd0xQQWVWUHZqMUYwVGdEYU0yWWJxRmxSWEFNdFFYUUwweHBoTEVaa2NIZWw1ckwyZElIZ0UyTHJYd1VTM1gyTTB4U1N3YWhVK1NHdU1zd2dyRktySlprY0MvVkVkaWpFRGNRSFlYcWpXSXRJSEdJeElEYW81Uklxb3R1S0N3enVCZktTeTJBbHNBSm9pNWRzMllCdXF6U1R0SGVQOE5hbUZlSXEzQnE2OSsvYTA3MWFXcWlheWt6UUVnU2RGWWlVYUJOSDY1RFp2UWVmVlA1NVE4SFo4eVh4TW5rRHdaRUltVWI1WE9rblpjZjJVekJkVm5zc3BxVTVMV2tONk1zM243RXFTYmVVa1hUNmhmTk95c216WmNVdTN2Uk5KTmxmbjhoeWF5VHhheVh4YU9mekFoMWdsbGR5bk4yNXdBblJXQ3ZySmswcWVaUEpXajgzRUZwSSs3NWN2dnk1UnByTXlqSS9wN3oyNHRqTVNweGJiaWxPYWJVL2s1VFE0RmRwd0hGbldPenBHbnJpOStYaC9SM1FzbjN2TXF5YTl6YUp2TDhsaiszYnJud1VTOWZOV2pNWEVzcytWK2ViYVRaenJySnlNOXM5TGR5UlljdDVWYnNMeTlsMXFud3FwRFdPSzNTSWx5M29heWNmdlFQSDRTcEVpUllvVUFJZ3BIeDc0OW5mVU02OTk0VDdjajJobTNIejBtOHMxWS9nL00yNmFsTFR0MlhMSGRZdSsrUlpXTDBXS0ZEMkljaHZHTkdkWmlpNXhveHFHY3pyd05aQ2pFSllBMzJSTGNNYytLNW5Ba1FQek9CYjRDaUxub3JJRHRiZUIrUTd2NWJXS0Fna3pOYUNKOHhDK0FIb0NJc3V3L0l3ZC9JcnAwcnpuQW5aYmI4TkxISTYxbndGekJTN0gxQ0tzL3BUQTNNckVvRkxMeFlCbEhJT3hId0p6SlM0UUZmMWZwNjhoOGlNc3R6RldObGR3REdFVjQ3QjhFS3NmUTJRTVFvaklDb1I3RVdheG5xY3JJaXM5R3JRdlc3Z1k0VktFVTREZXFLNUVaQjdZWG1CT0FFYWdqRWJNalJRNWdxMzhGTldGWFJKMExzL01RbFFYMDhCOVpPVVRxSjZQeURtSVRzZndORmJhQ0RnTmFFZDVIclYvUXNKSHFNdStXRWFvTEVYMWQ3UnhBb1pMUVM0Q3JnQXVSZlJaQ3ZJSDJuVU9WYXhDSkdUbnprSFVjQmJXdmc4eHA0RVpnR1VsUnU1RnVaZU16RUdrQWRXQndHbkF1Y0NKcUY2S3lBeFUxeVB5RkRBYjFXZUFWNk55QndObm9Eb0RZMDZMTEJEWEl2SUw0TGNZay94OTltaEVySTJJckJxUEI0Nk1MQnhIQU1NUk9Sb3dpUGlndWticWhEbUkzRVFRUE4ydGN1N053cFhUVlZuUGxueHl3ZFgraUF6RktSQUdJZUlVQ2RZT0F2b2dVZy8waTliWEVRY2lOYkoyOU1IR0poeHB0aDFqZHVCVWFGc29GcmNTQkkwVWl5MWtNajVuVHhQUWtGbzlwdGd2Y0NULy9zaUxsRlEwT1F2S3p1cW1KQm5uQ1JPL0xVbnNlTnRLcitxcElsYjNRR25Vc1Z4aDV1R1ZSVWx5SjZtSXl5Zm0zbDR5cVdqenFxUXc4WjJrb3NnZWtNOTRiRnU2Wit0U1oyZm9MUks5MVdEeWZ2bjc2UWVZN1BwbVl1NUpYbS9YV1NET1crYnZZL0wrK210cW9tTjZVdFpmNTNyY29JMURnRGRRZlFNM2lHRUFNQXIzKzhUblFPdkE5ZG01YU41QlROb21GVzNKZkdTZU5LdWhzeG9ycVRhTDI0YkxmN243WjZxVUJETmx5M1N4cml0aUxGbVg4bnJ0amd4enl5a1pscUlDcEdUWjJ3Q0publBWZEx4d2loUXBVaHhJQ01TbmRTQUtCN3pqZmxOZElzUXZGMFZXQWlsWmxpTEZPd1RseXJJVUtUcGhxZWJZeUFuQXZ3RHZBWjRuREw5UEVNeXFpQ2hib0ZtZTRoU0U2eERPUldVOThCdmF6Yzg1Zy9Xd2owR0dHOVZ3SmtQSmNRNnFud0VaZzhoVEtEZFR3ME5Ncm9Bb1V4WG1NNFFYT1IzaG8yQk9RR2hHN1oyb3VZMUFucTRvTjltTmFyaUtZYXdNenlNd0gwSE5KS0FXcFlpd0N1SFBpTXhoTkkvdHM0Sm1udFl3bklOWUc1NUJKcmdVT0RraVZGNEE1Z0N6eUxPUVVUUXhySUpBejNxdEpjY0lMQ2VSdDJjZ01nMUVzUG9TNkdOWU81ZGNaZ0U1VTBPZWFTZ2Z3akFaWlJEd0VUS01wNUUvMGFqM1VzL2FYYVBaa3hDeHFDNWhPLzlCVnRZREh3TVpBMHdIQkVzajJMc0l6SzlZYlJaeVJEY2twZ3RvUFkzcUlscUtzOGxtVGtVNE9iSXIvRGFHUzhuYnY1TFhKdUJrNENURTFLQzZEUFMzWUI2aWxjWDBTcWkwUkxZQ2Q2TDZJRVVtazVHamdST0JZMUE5Q3pnZGVBblZ4WVRoVm93NUREZ0ZGNWhjamNpamhPRWpCTUVUU0JkdDFnV0ZmVDYyT2NBd1JFWmc3UVRnTkVST3hpa0NEQzdJNkVtbnc0QXZBcXNKdzVjd1pqWDUvRXB5dWUyNDNEQXRQUmJnYzhITnJkRVVRelhBbUhxY01zR3JLZXF4dGg2UndSaFRoN1g5Y0NSYVAySjdzZDZJOUVQVkI1T3pHRk5FZFNkQjBJSnFDeUl1VjQrMU8xQnR3ZHFtYVBzT29JRkNJVTgyMjRpejdTdTNPSE1LbWdNeEFKOGl4ZTdnbnVIdVNPenVvZXBKbEs3SXN1UTZUNmo0OWFXMmxMR2RaUGt5eElxakxGMnJkWktUSjNLU2VkbUtkQ2JOM0xKcXVmS3FTTmVLcks3eXVPM0pVcExkYm5zcitrMzNYdmZ2S2FmWWR3TWpZanZRenBOWEdwWmZ6eHBpRlptL2xyNWZTMTV2ZjQ4OFFlWVZZSjVVODJSWExZNGdHeHVWVlVXY3AwMXg2bDUvYnp1aWZZSkVtWjZ3OVhhZm10Zy9xUzdzYkJrYTMzT3ZoTXRHWkZnNXdkVWQ0WlVreVhhbkNQTXhqVER4dVR0eUxGNU9TYkVVUFlDVUxPdEpxSjlGQy92RDN5dEZpaFFwVXV3V2tralgvbzdycGkwbnpmemM0a1g3dXhvcFVxVFlONlJrV1lyZDRvRlhxOWpFTk9CTENNZUN6Z2Y1TDRMZzBZclVXVXMxUnlQVEVHNEFwbUJaQjN3Znk1MmNJUnYydVZ4SFpvMEhya0gwQXdnQmF2OUlJZncxQTdPTDl0bXEwSlZ0ZUk1eFZQRXhoUGZoRkR5TGdOOVJNSC9tR0RaV2xLaDludFl3c0RnRnpWd0Z3WG5BTURmaVVUY2o4aWpLWFhUd0tFZFVZSG41dXZiSGhoK0E0R0l3eHdIOVVWWmo3V3pFUEVBcnozR1liTjFqT2JzL1JnMEJvd2pzQlZnekRYUVNJbGxFbmdZZUpKUW5xWkoxOURNN29nQlRFNnAzc1lYbmdBc1JQZ2djQTNvU3lHRW9aOUxFYjlpbWYyRkFXZTY2N1ZwUEU1UEoydE1SY3dKS2lQQXdMbEIzREliQnFEa0JhT1FRc3FnK0YrV1o2UnB1MnlPb1BrdWVQeUtjaGRWck1ESU5NVk1RQ2loOWdmWEFUV2h4TnRuc0txQ1IzdDBFeTV3SzduRlVud2J1Qmc1RjVGaFV6d2VtWU13Sk9LdXlhbHd3YnpXcXR5SnlKMEd3ZnErQ2NNN0M4SFdjRGVNaHFOYmpBcVdiZ1lXSXJBRUdvT3BVWjZySEE4Y2owb1RxRHJMWlJxeDlHVmlOTWN2STU5ZVF6VzdBV1VYMi9HaGJSMFp0eHdlSFBad1NyUWJJWUl6UC8xTkZQcDhqbCt1TEk5VjZBLzBpTXExK2x3Mmt0VFdJOUVKMUpENS9tbXFJU0I2UlBLcDVSTnJKWkVKVTg1R3RZd3V3STFLcTdTQU0yd0JIc2hXTEhXUXlPM0J0cXkzYU53KzBJZExlNDljb1JZcTNBMjVRUXBHOUpkbEtDWXV1NXVYTG5qanJpb1JMRWo1SllpNlp5ODBUSU1udmxSOERkazkwZENZNzRuazV1WlpjbjdTS1RGcEd1bVdYVDdKN1FxWHo1TmNuNjB0aU80bTVKNURhaVVtbXJxdzd5OGxKcjBJcnY1NlpSUG4rWER3cDVvbFBYNDYzaWF3Q0JtRHRFRnpmbTR2cTFRQjRoVzh6TWRsWGZ1NkZSSjA5NmRXVlV0QXJ6WHhkdWlLL0tGdW1pL1hsS2pBb3ZYZTdheHZKZXJ1eVVrSXN4ZHVNbEN6clNhU1BjNG9VS1ZJYzBCQkovTktUWFg5U3BFaVI0bTJCU1pyb0NOajB0Mk1LRDFWaFRuRUt5bGR4aXBnRlNQZ05wbWZuVkZUdUExckZOczdEOEhWZ1BMQUV3M2ZJY1ErVHBiV0NDZ3NMT3NaQjFmOUR1QkFrRC93SEtyL214R0JqUlhXZXF4bGVaQW81L2k4d0ZTVUUva0RBVDJoalljVldoY3QwSVBCaHlQd2p5bUZBSnNycDlUZlUvb0l3K0JPSHk4NTlMbitWVm1PS1U3RmNoZ1R2eDQwT2IwSHRieWphTzJqTFBGYVJJczVqclE0anl3ZEFMMFhsUklSMmtDY2h2QU9DaHhqSXhpNERUbTQwL2F1by9wREd3cU5vOWhwRVpnQ0RnQXVBNDhqd2V6YnBmekJFTnJuOFo0VXBCRndObkEweUFIZzNGaHkwQUFBZ0FFbEVRVlFRNWRkMDhDZ0RhYVU1UEJzSnJrWTVEY3NYQ2JpUVZ1Nmh2ZjJYVkZldjdGU0hValNUbzVWMmVtRjIzZHRxWjVFbEFVcUEybkdvV2NtbVRjc1lPblJ2Q0swQzhEcXEyM0F4a0pOeEFibWsyZ0tjaGVJVldEc2UxVG1vUG83SWxpNUtqT0dVVmNjQUgwWDFIR0FnenQ3eGw4QXNZQjFRUjdFNEZtUEdJSElZeGt4QWRUTE9XdXNRUkk3RVdSMjJrOG1zQk5aZzdUSlVYd1Jld3FuZDNsNkZsU1BxOWo3dm53dmNWK05JczE2NGdLNG4xYW9qUW0wd3h2VERLUk1HNEs1VjMyaTBXaklncXU0Rkdkay9Ca0VicWcyb3RtSk1LODdhc1Ixb2puS3ROUU9iaUlQSERYanl6UkZxZTdaZ1M1SGluUWIzdlBSc3YrRFVicDdJU2ViWFNwSkFubUR6Wkl5M0FmUmtrZisrMzY4cm9pNUpzcFRVZ0ZMaWhMTDl5a2t1UHlYenZuVnYxYmYzNUZwM3FyYnllb1ZseTc1K1hka1Fla0l0cVJLRVVoVmJOVkNIdGFPY1hiTU1Cbm9ScThaYWdBYXNYUTlzam5KTE5sRjZQWlBrbzBtczg4ZnlkVWxlMTY1SVF3OWJOaVd2Y1hsZXZQSnIrODdOaVpmaTd3b3BXZGJEa01SZnRha05ZNG9VS1ZJY1NEQVNxY2wyQmFzUG5OOXRNMjZlK0NscjdWUHB3SXNVS2Q2ZDZBZTBSWDJRZjh4ejZmT2VBcHdkNENQNUk1SGNsNEZKd0hNby8wWjc1b21LeXAybk5SUzRET0h6d09Hb1BnSHlQZGJ4RUpkVlFOYk0weG9DVGtTci9oVmhDckFNNGVlRXpPUjQyVlpSblpkcWY0cGNpdkJSbENuQWE2ajlMV3ArdzFIc25mSm5kL1h1eHlUVVhvTXhGd0tERVExQlZpSGNSY2hNaXNHaWZTYXlGbWlXZm94R3VCd3lsNkdNQTdZaDNJM2EzNU1MSG1PbzJWclJPY3pVZ0JNWlF4Qk93ekFENFFnUVFiZ0h3LzFrZUlLSGdyVjdaZG5wQ0tYRnJOZXZVY01qd0RVb3B3RkRVUDBVT1RtT0pyMkxSanVPSUhzeWFCWjBIbXIrU01CQ2VyRjVGeW1oZWhmdHpFZVpodkJCbEZNUXJzVldUYWRGYnlWZ0RsV3NLU0V4Vkt0cFlSenRYSWpoQW9ReFFETnFmd2ZtQVFKcFJlMVVNTk1SY3pHaVp6Rnd5R1VVOVU0Q25nWFdkYXN5VXUwTFRBQXVSZlZDNENEZ2RhejlDOFk4aExWMWlKeUtNWk5SSFlYSUpFVE9BVllSaHZOUmZZb2dlQW5ZZ2tRS08yZlBOUXg0SHpBRDFRbUliQUQrQk53SnZKaFEwalhqbEpDTEloWGJBRVNHQUNPQjhWaDdGQ0pPaFFXalVCMlB5T2tSdWJjTmtmV0U0WEpVWHlNSWxnTmJjSGxybWc0WUlzaTE0N1pvNmd5WEQ2Z09GL3cxaU5RQU5SUUsxV1N6dFRqYnl0N1JQdldJOU1mYXZrQVdFV2QxNWtpNC9xaU9JczczSkRnMVJRc3VVTnVPYWp0UXdKZ09uSExRNVUrenRoVmoybkZrMms2Z2pVS2hEZFdkNUhJK0gwL1NjaTZaMDZuNHRpajlVcVE0a0JEM0wzdi9IblNxMU81VWJ0MTlUaXEwa2dxNDVEcXZhdk5UZVhsZFdmMGxZYnBZVjNLMnliUG9abnQzQk5LZVNLWnlZczJYVmNTZGkxL244NlpWQTcyeGRpakdqTUtZWWFqMmljNmhqVGpIbkZPQ2lmUkgxV0J0RlZDTk1kdkw2dXVYazMyWTBObFdzenVGWDNkRVk5ZGtZa3FHcFhpSEl5WExlaGh4SGx4SUZRc3BVcVJJY1dEQitDQjFxYnhzditPeW15WjlSTkVmR1FrK2d2TGkvcTVQaWhRcGVnRDl3RVJHZXJzRVp0WDdzVDRwRGd5b0NnOHpFY2w5QitWa2hPZFF2azRIajNGK0JUYUdjN1VYb2YwSWdma01Wa2VCUElVTnYwcEw1cG1LaUxLbG1xT0ZTNEZyZ2FOUm5rRERIeEFFY3ptK0FxV2FxdUVseGhEeUtlQVNMSU1RSGtINUNXS2U0R2hwMk9leUFSYnJ3VlRaSzhGY0RqSUJwUnFoSFpXNXdNK280bkdlcG1tZjg4S3Qxb01RTGtUMU1wQmpjUVRBUWl3L0JlYXlMWGlqSWtXY3FyQ0ZzWVNjaFhBeEJCTkJhMUc1RDNpQWdNY1l3RlprSDlyTU1ObUs2djAwOFNLVzkyUDRFSEFVVHRVM0VXTUMwTDhoY2d2dHNvQkJiT21rZW5JQjFsV29ycWVEZVZqT3dmSkIwR05Cdm81bEJtM01Zb3Yra29HMFVlQTQyam1ITE9kaGRReklldUEyRExOcE55L1NpKzNjZ1hMV2pxZW82M3M3TUJXUnMzQUtzVk1JZVJteGo2RTZPN0tjOU5jcFI2RndOUEJoNEV4VUQ4TFpHLzRNdUIrUkY0QUdnc0FBandLRHNYWVNRWEFpcWxOUW5Sd1JaMWVndWdyVkYxQ2REeXdqRE1jUUJPOUg5UVNnQnBHL0FyY0JmOE9SYXQxWlE3WURid0J2b09weTFSbFRTejQvbUZ4dU9OYU93cGdST05Kc05IQm9SSjZkakVoN1JQeXNSM1Vkc0laaThSV0NZQjJ3SXNvUmRtQ2lOQjlRS1Z4dzNlY0ZpbFVXeG5pRlJTOWN6cDVhWEs2MDZtaTVGOVpXWTB3OTFyb2NRY1prVWUwVEJZOGRJZWVDdThXb25icGxId1RPWkN5cUlkYm1nV2FNYVkyV096Q21tVGozVkJ1cUhVQXJ4V0lybVV3N3NTMmtuenB3aXJlT2xGaEw4WGVMdU8zdjIvdlRxVlRMODZqUnhlZXViQUc3czZSTWJrdCs3aTVuVzNKLzM1Zjc3NVVqdWI2Y29DclBLWmUwV2ZTVDcrZTgzV0l0MWc0QVJpTXlITlZldUg1ckZTTExjWU00R2dtQ0lsQ0Z0WU9Bb2JnK3NVaWN6OHlYdllPNDMwc09CdkQzcDV3a1RKS1FOckc5WENHbWFVN0pGTzlXcEdSWlR5TFpyVUJxeTVnaVJZb1VCeGlFMGp4bCs3MmJWbXFBbzBGL0pjZzlmYXVEUHpTMGhrZnM3MnFsU0pHaVp4Q1U4ZlA3dlE5S3NmL3hJTVBKMk90UmN6YkN5eFRELzZReGVHU2ZTUnZ3aXJKL1FNMVhnVDZJekVVTFgrYlU3TUlLVlUwNWRvWWZRb0ovUlJpQjZsT28zRUJic0pqcEZhcGRGbklVWXIrRWtZdHhRZTY3a2Z3M2VTVzN2S0pyb1NxOHhBUUMrODlnTGdYNlI3R3RiYWpjU3A1ZjhqTDdmb3laR25BczQxRStnK3FsaUF3RVhVOG9Qd2J1WUExTEs3NDJxc0pHcGdHZlF6Z1ZwUWJWZVJqNU9RRnp1N1ZiZkROd0tyT1Z0T2hjQ25wT0pMMFBjS0xZRUpFUndCRmtlR0szd1RKSDFpMURkUVhOK1ljaGR6RUJYMFk1QStHOTFIRTZiZlkxa0drSTQxRFpqSkdmSTh5aWhaZnBMMDFsSlRaRzAySmE5VzV5bkFoOEZEZ2ROU2RnK1NCRlhZUVdmMDRtc3doclAwNG1leG5LUkZBTFBJeklqNENuZHluRUhNSkUyY3RSZllCQ1lRUkJjQUxHbkF0Y0JBeEI1SGhIZ0xLWklPZ1hXUW11ak1yOEU3RDJUWkVramxUY0dVMmJJQm9nNWRSbkF4RVpUQmlPSkFnbUFaTlJIUi9kZzRNUmVXOVV4bVpVdDZPNmdUQmNqK29pZ21BUklrdjN1aDc3Rys2YTdkdGdBS2Z3cThVWUgyak9STG5UcW9Fc3hXSWRJbjBJZ2tIRWRwQzlJNEt0TDhiVVIvdHFWSjd1K3VmQTVVR0MwaUJ4QjBIUUFSU3d0Z0RrZHluWTRuVUZ3ckFOWTVvSXd4MEVRUjUzajl0eEZtbHRKY3RTb1pWc2loVHZKcmozMXp2ako3RWo5cHp5TmM0dlZoM052WFZsMHI1U0tGVm0rZS81Ny9UQjJvT2kvSmY5Y0ZhMEd6SG1PZUFKWUMyd25VeW1FQjNmN0ZMY0Zvdmp5R1JHNFFibmVJV1l4UTBZOENSZU50cnVpZjZPUkQyU3VkVDh2TnpXc3BRc1UwM2FYWVpsKzhhNTVsS2xXWXAzR0ZLeXJJY2hucGNuK1ZzclJZb1VLVkljQ0pCTzQ4UDJYejg5NCtaakJxRTZRb1FNeU4xOXE0TExmdmJKNXdvenZqOXB2OVVwUllvVVBRdFQxZ2Vsd3pQL3p2RVhyUVArQ1RIbkEydXgvQ2Nkd1p5S3lLR1pHcERuUXhpdXgrVVB1aDhLLzg3VUNvbXlaM1FBbG84Z3dRMklackY2Rnhuek5XYXhuQnNyVUZRczFSd2Q0UmtZdm9ES2lhaHNCUHRia0Y4eE1iZTZJci9rdWRxTGx6bVZnSDlCemZFSU5UaTF5TE9JL0poVy9zSXhOTzNUTVZTRjVRd2p3MFVZUGdFNkRwRThxck5CZmtwZi90b0Y4ZlBtc0VxcnlYQTA2KzJITU9ZOFlCQ1dGUWkvb0NCLzRUWFdWa3pFZ2JPUEhNMmh3TG0wNjVVWWFoQnVSWm1IY0RWd1FwVGI3WXRrZEFvNzlDWjZzeENSNW03TGRJVGF5MnpVdGZSbUR1alhRYzRFTGtCTUIyZ0c1U21FYjlITU0vUm5KLzMzY0I5cVpSMnFmd2FlcE1qUnp1NlNreEV1eDJTbVluVUhZb1lCWVBWaHNMY1JCRThDRy9ZNEd0NmR5MHVvcnNEbEhmc1cxbjRBa1UvZ1NTejN2MzBCUjhBTXdaalJ1T0RocG03dElQY1c3dnZyZ0hXb0xnWWV3U21xNm9FUldEc2VHSWZJR0Z4T3NNR0l2QWVYQytaY1ZIZGliUU9xcXpIbU5XQXArZng2Y3JrZE9KVkIwN3RHRWVET1kvZUtPa2VvdWR4QXhqaUZSMHRMbHJvNnAvUVF5ZUQ2eHo0NEZWc2RUclZXQjlSZ1RBM1c5aUdaUzBqRXErSHFvcUMyQzRZYkUwUkt1UkRWSWtGUXdGb1hPRFlteEZvZndMYTQ5bU5STFdCdE05Q0dNYzVpTFF4YmNBUmNLMEhRSEMxN2tzM2JSWHFyeUtSMW1pYTIrOEIxTVExV3AwaXhHOFRXa2Q0U3NkejYwWk5KTVNrZjV4VkxXa29tRlczUTJXWXNxU0x6Q3JNY2p0RHFpN1hEY1FybkxPNGRzSUl3bkljeHk0RWRuUVpqdU0rdVgxZmRBQ3pHMmZzT0ljNXRWb2dtdit4dEhJbU9uY2YxRS9sRWZjdnRHcUd6amVYZTVITnprd3VHSi9PYWRjNWoxbjFaeVhtOG5QWnBLWG9RS1ZuV2sxRFFFaEh1Z1dIdmxTSkZpaFFwSERvWm1lL0hmdHJhY0V4Z2pDbzh5UGI4NVQrNzhhVjBsR21LRk85eUdDanBpTExkN1pqaTNZK1ptc1B3cnlpZkJtMEF1WjRObTJaeDlkQjl0ektjcVRtR2hGY2c1c3NnUXhEdUJyNUpNYnUwb2lERFhLMUcrQXFHSzRGcVZIK0NOVC9qT0ZZeXVZSnluOVRldE5rUGt3MCtHK1VrZWdYaHEyVE1rMHlnb1NLaWJMRU9Kc2VuUUs5RzVSQWdRUFVOVkg2SExkNU9KdnNLeCt5anphVnFobFdjU0liL2pXRWF3a0JVbGdNL0pwQUgyY25yaks3QTZsTFZzSm9SVkhFVjhINHdoNkc4aHZKYkN0eEhqbGNZV1lIbFpmSTREUnlNNVI4UTNnZmFIK1RQQ0k5aWVKN2U3R1FIVDdodC9DUEtlRlF1UWppYVptNm5RWDlGUDFtOTIyTU1JVU5yT0JFSit1QUNhRnNScVFXcFJwZ0F2STlxR2hHWnYxZDFkc3FzRGFodXBwMlh5UEZwNElzb0IwZWRxd0piRWRtQ0NUYmdMQmozbmlSeTFvR2JVUjJLTVdOUnplSUNpa3NSMllycVJHQW9JaDlCOWYySXJBUmVvVmhjRUJGemIwNXAxblVkUW53dzFGazNMc2VZeDNDdmpJR0phVEF3S1hwMlJnTERFVGtjMVFMUVFUYmJqT3BtUkRZRDZ5Z1dONkM2aWt6bVZXRDlBWlA3ckNmZ3JtSFh1ZFE4WExDODFMN05tRGdJN3BhenhQbUVNaGpqbFNRMUZJczVNcGtjWVpnbENLcHhoRnNOTG45UURkYkdlWWhjc0wwR2ticm8yRGJxa3kycUxyQWNCR0ZFc3Rsb0hnZVhqWEVLTjJzTFVRNDJ1MHZSNWdMUkhaSGF6WkZwWVZoQXRVZ1lGb0IyZ3FBZHI0U0x5VGZYVHR6bmNOZnl2bGk1cGtoeG9NQTkxNTdZU3BKZVdicTJSdlF4Y3I5TkVuUG9IRDd3RVY5UE52bG5LYWtheTFCcUIrbnpsUGsrb1EvVzlzY1JYTlZBQThhOERpd0FYc2FZaHIxNmI3bG5kUk9xMjNIay94QmdFTEhKZTBkMGJFLzRGWUJXNHJGNkdVcEorR0kwOTc5ZnVyTzQ3Q29YWFhJNFlMbFNzQ3RTckx0dDNSRnl0a3lOMGhWWjE5Vnl2SDlxbFp0aU4walptNTdFRC9JTGNVbTVQVmJ6ejduUis2czZLVktrU0pHaUZLZCt2M00vL2ZqbjlsOC9QZU9taWVjU2JuL3Nqcyt2YTV0eDg2UkdVYzBvWWtTb1ViUkRsQ0tBUWxaRWNxcTBpYk1WS29IWWNNb2ZQN2ZrNWJmL0RGS2tTTEczK09rQ3JUY2RZV055blJDTXV1WmtXYk8vNnBSaVAyR21CdlMxMXlEeWZVVGFzZlpMekRNL3EwaWhOVk1EaG9SWGdmaytJcjJCQndtNWp1bXNxVkNkVlUyTi9RNWlyZ0VFN0E5Ujh3MU9LTEcwZS9OUURYaU9mOFp3QXdIOWdXZUEvOHZSUEZwUmZRRmUxZ0dvL2EvSWRyRVhnb0srQ3ZhN2JBeHVaL3B1RkZGN3dpcXRScmtNcTEvQnlDaFFRZVJ4aEc4d2txY2lzbVhmc1VxcnlYSW13ZzBJUndOWkRMTVJ2c05nRmlHeWV3SmdiekZYTXh3Um5rVVFmQjZZalBCWERMZlF5dDhZVmtiRXFXWm9ZVHdoTnlCOEVNaWl0Q0lzSU1NTjFNcmZPcFd2S3VRNWd0QitFVFVYSU5RQmQ2RDhBQmdLK3U4WU9RS2hnTEFLeTUwb1A2RldYdCtyK3FzT29taS9qREV6Z0dIQUJwVDdNRG9WWkR4UVFIZ0RheC9GbUpzUldieVg1ZllEUG9ycUo0R0RjY3F0WHdBL0FwcUI0Vmg3SGlJemdMSEVnYmtkcmc3NkRNYjhFWGltNHJhd2QvWHRneU5wYW5FNWJFNURkUkl3SHFlYUtyVVRoSmJvUEJwUmZSSFZKUVRCVW1EWnU1bzg2Mms0YXpZZmJFOU9ubkNMODdMRnVkajY0d0xZdlhEM3lpOTdoWnRUdkltWVhZTWRISWtHM2Fzd2tuMm5WMitFaWNsOU5zWVJjc2E0UUxsYkRySFc3Nk5BUzBUQXRlTGFqUStpeDNuYTNOd3I0UHk4Q0xTK2E1U01LZll2NHZ5R1h1Vmw4SmFyN3BtcUlYNzIvSDVKUlZTNStxdXJtSGp5dDFlU3BNa1R0M0Z2WTVoVWV1WncvVy9mcUU3SnZHUkVkZWtkN2VQM3I4ZmFJYmpuUDhTWUJwd2Q3d0pnWTBYUGphby8zakNjQXJrMnF2dE8zUFB2Rlc2RzJDYlduek9VOWhWTzVlcHNZK002ZFo5ZkxxbEc2endRb1hSZFYrUmFjdTZYZDBlT2VkZ3UxblduZXN1bmhGbUs3cEFxeTNvWXBSclZWQ1dhSWtXS0ZBY1NqSlFQWjlxLy9mUWQxNzB3ZTljSDFWOHFFcmhGd0VYM0VwdWplUmUvOFRWbkczcXdtaWxTcEhpTFlNcHpscVUvRmY4KzBaZHBZTDRBWkFqdHJUU1oyeXNpeWdBR2N6WVMvRCtVL3FCM2czeVY2WHRRL2V3SmMzVW9WZllHVkQ0Sk5LUDhFRFhmNGFRS0NadG5kU2dMK1JJQkgwS3BSdTBkQk9aYnZNelNpb2l5RzlWd0tWTUo5VXVJbVlhUVJXaEJlUnJrKzJTRFI1aSt6Mm95WVFYRENlMm5FSE1OSXYxUjFvRCtEKzN5YzVhd21WRVYybWNlMS9FZWNud011QndZaU9waVJINUtCN1A0TlUwVnR4R0E5VnFMS1V3a3kwY2htSWF5QWZneVJlNWtNRnZvMjhVeEhJbnlJdXYwV3VwNUhPVmFER09Ca3lueUozYm9IeEIrU1MrV0EwS2VzYlJ3TmFML243M3pqck9pT3YvLyt6bHo3OTFDYjZKWVFNVkcyMFUwZGlQMnJsRjNOWW54cHpIR0NxZ3hKdVliRTZJeGlZbU54UkpMRWhNMTZxNGxNVVpqakdKQm93YUZSYXlnb0NJZ0haWmwyNTN6L1A0NGM3aXpEWmE5Z0tqemViMW1aKzdNbVRObnpzeWR1ZnQ4enVmemxJSEpJRHlIY2hmRnZJUlFnMktvbGRkUmV5cVlVeEQyUUJpSHNEY05laHROdkVnWEZyVUthcWtLOWZYYkVSUWVRMWJQUXN4dUtJc1Fic1p3RnpBVHBDZHdHT0R5bG9sOEM5WERDY05uTWVaaFlDcE9WUlcycUxzTHNCZXE0NEQ5Z0FDUlo0RS9NWC8rVXd3WTRBbkV6MUI5aTlXci8wUng4U2pnU0ZSTGdHMkJ3WWdNUXZWNFJPWVFoazloekd2QUhPQ2pqVUtldVR4c0s2TnorQkI0SFpFMGpuZ1pCQXpCMnAyQmJSSHBod3VnOW9zKzc0cklpWkVTclo0d25BMThoREZ2NCt6QUZwSExyN1lpc2NCYUMxemZlSVhKdXVFQ3ppMkR5YXhaTnNhdFg3cFU2TjNicTBLNk5WTzI1UUxmdVh4dGptUXJ4SmdVMW5xYlNJTzFYdW5pMWxucnlUc2ZPRGZST3IvZUJaZTkwczJUYTgwRDBIRWJ0ZGFXYW1Hb09NVmJFOWJhYUxtT0hJSG55YmNtY21SdU5wckhyU2E5ZWk2N1puMURnMUpRa0czUmxyVzNKeGRVYjJ2ZWx1cWxaVGxhbGZraUJON2R2UmJIdXNpTzl0YjV1V2xScnVVRXplOXBUeHJIVlZzWjR2ZGpUb2tWVjRSNTFWZjhlT3VDVjMzRnJmN2k1RThZVys4SnI3ZzZyREdhc3VUeWYvbDJlYkt1Q0tmcUxZZ21FenV1UnN2K0hJTG9tUFU0UXExSHBDaExBd3N4Wmo3d052QTJJbXUzbHUwSTNMdDZHYXFyY2JrdXUwZFRJZTU3NVFrd2Y2M1M1TDUvTnJiT24yc3hUdEhsdjVlZUtIVDl1RDczZit2N0VGcmZWMjBSYnkzTCt1VzRweHZrK2g2YVA2ZG9VU1pCZ2phUktNczJKdHBRTFBBNUtoWVNKRWlRSUVGekhOU0dBdmk1UkFHY0lFR0NUWURicDJpUFRGTnpaVmxvRTJYWlZ3NVA2VEJVLzRDUlVTaTNBci9rQ0ZtWVY1M1A2SUVFM0lxd0sraExJT2R4SU8vbEZjaWJwSVVVMmpzUmN6d3U0SE01ZGZ5VjBiSjhYYnV1RmE4MERDR1RHWTl3QWs2dGNCdDEzTW8rek1zckdQK0VGakNRYzRBeHdQWUlLV0Erd2kwbzl6R0R1WjNPQlRkRjAvUU1qNFhnRW9ROUFLTGNaQk9wNVRWS3BMYlQ3UVpZcUYxcG9oemxQSVRkRUJZQ2R3R1Bzb3dQR2JxQlNKWkZPZ0E0Qi9SVWpLeEN1WnVRZjdHWXVSMCt4a3d0WUN0MkpyUm5JZVowb0M5b0xjaTdHS29RQ2xDT1JYVlhoSmNSdVkxR1hxQW5OYTBJcXJmZXlyRERrSzBRamdBOUg1RmhLTXN4VEFYdUo4MzlhM0tCcWFZSk9RTGxQR0EvVUVYMEVkVDhrUlRWT0NXTFJtVlRPRlhPY09BYnFEcnlVV1FscXUrak9obGpIc0VSUzFsVWQ4YmFjeEE1QWRnYW1JdklqY0EvZ00vYVZWeTV2RmcrY0xvRHNDK3FCd0hERVFuSUJXSS9BbVlTaHBNSmd1ZUJXWnVFZUhMQlNSOTBMZ0Q2NEFLMnZYRzJqWU9BN1ZBZGlWTSt1TUN5U0locUNDeEJaRG5XcnNBUlozT2pmR2h6Y1hhVHlVQ3RUWWxjc0xtOWVjdDFjYnU1Z05yYUFHTlNGQlhGRlc5eEJWeXEyVHliTGNLUnhvVUVRUUZobU11OUZBUnBRTEEyRStXRTg4UmRHbXZqTm5SeHQrbjI3TlhhVTRHd2x2V09QRE1tWjF0cFROaHNPVWZ1T1RJc3Q4NWlqQktHbGlCd2MxQ0N3TFk0aG0yMmYyNWQvTDNhY2g4UFQ1cTJkUjdaZHJhMVJGdjFRaTdIVnJ5Y2g3L3VMZGZSeG1lbGJUS2lJOXRiTHE5dFhaelVVRnFUSEg2OXh2WnZlVjV4MHJRUjErOXhvc3NUWEo0RWl4TkFJYzFKc3ppUjF2dzRJaG85MXd0eFJGRVBjcVNZSjVIaTU2bzQ4cWt4MnU3Sk02STZQREhtTFZxNzQ1U2NTNk5uNmRzNDIrQU5QNUFpcDhqckZaMkhKOGJCRVYveGU5cjNpeWZVL0xuRTd5Vi9qVHh4SGNiS2Y3NktyYmFKdU5aSUJud2tXQXNTc214ajRvWVdRVmhKeUxJRUNSSWsySnd3ZWtMalZHbEJsajA3TG5sT0owaVFZT09qY29yMnFNczJKOHRTbVdEUXQzZFB5TEt2REI3WFhxVDBhVVJLRWYwM3krVkV5dk1Na2p5akIyTDRLOElBaEhld0hNSm9XWkJYblpPMGtFSzlGK1I0MEVhTVhNWkgzTmxwc3NuakRlMkg2djBnWDQvRTAxZlJpK3ZZWHVyWHVlL2FNRVdMS2JJL0Fma2hTQVlBWVNYQ1Q3SGNuaGZaVktrQkpmWjhBdk56aEQ0dU40aE1JTTNORE53QVpNRjA3VVV2SmlLY0NCU2hPaG1SSC9NeXIrWGQzeDR6dFlEZWZCM0xyeEFHQVZYVWN3MWJNNi9UQVM3VkFsYXhOK2hFVklaSFVZWkdCQUUrQmE2a2tYL1FpNVhyREZDcENvdlppcTcyUXNTTVF5aEdhTUR5QXNJNExIVUVqRWM0Q2VpQzZreXMvSkJGUE1PMjYxQTV1cHhqMndGbm9Yb21zQlV1MEZjUFBJL0lrNmllRG96QUJVS2ZRZVJLWU5wNkI5WWNTWmNCZGdlK0RSeU5DMUlTNVZyeE5uV3ZJL0lROEJRaVM5ZnJHQnNLT1NMTkV5RGJBcU93ZGhnaUk0SHRhVTFhdUdDekl4aWJjUG5VM29pVWFHOERNNzhRU3BzRUhVZHpncTQ5VXE3bHZHVzV1RjJlVjZ0NGdrMXdRWG1meThrSCtEUFJQRTVBZUtzOWw0L0oyZ3c1bFJJUmNhWllDNjBWSjM3ZTFucTM3UFp2YTkvMjFxOXJ2cTdqdGxkM1I0L2Ivcm5rWDJkSHpyVWorMEtPMklybnhmTFBZTC9lV3gxYWNoYWZ2bndEcmRWOXJlZWRKVUljcVZTTUk3TDY0UVphZUVlMitIM3RpZE42WUFXd05DclhCMGVHZWVWY0NwYzdMQjIxdlJ2dVBWQUlMQWNXQUxOeHo4djhjNDkyQktyRnVFRWRoZVMrbzFsYXE3RVUxK2VyY09lWXduMXZpOGw5WDlzanNPdHg3N2ZtdG8wSkVueEJrTmd3Ym1RMHMyRk12SFVTSkVpUVlMTkNZR2htZTVZOHB4TWtTTEFwWVF5MFBhZzJ3WmNlankvdlJjcGVqVEhEZ0ZjeGNsSGVSTmwvZEFTR2F4RGRDbVFHSWVkd2NKNUUyY3U2TmZBejRIalFCVmo1T2Z2SW4vS3FjNUttNk1ZSVZIOEhjaURDWjJoNEpZWEJmV3lmUngrb0N1OHdtSkFmb09ZN0NHblFScFRYQ09XbmpKRG44Nmc3WUE0N2tlVW5JT1dBWUxVYWtkL1F3S01NenZQYXpkVHVGSEF3b2o5R1pCVG9wNmcraURFM3MzVUg4M2F0QzI5cGhqN3Nnckhua1pXak1Nd21sSEdzNG5GMmxCVjUxUzNTZ09wL1dTNWpDZlNYd0Y0Z0FZcEJXRWtZaHFSV3AxMmNjSjExS1RBUDFmR3M1bEhTOW14VURrWGtZTkFwcENTTDBnWGxBNFFIYVpMYjZTTHpPdGpPSnVBRFZLOUU1QjdnWkZTUEJZWUFSMGZMaWtnVHFvOGhjaWwwVXVYb0ZHaFpZREl3R2RXK09BTHFhSXdaZ3VwQW5MTHJRRlMvRGl3bkRGL0dtR2VCdDRCUGNBb3UzZWlra3pzLzM5NEc0SjFvY25DNTBIYkJxYzkyeHRvQmtZMWpVWlRYclFqWUNaR2RZamxzVnFNNkIwZVd6bzdtQzNBQllwLzNhaGx4TlU0eTBuL3pSdTc2NUhPZFBLRzljWldJcWhrZ0ZWbFl4aFZ6Y2VXYzMrYnYyYllVY09rV2MyTDdFYXZUdzlldk5LOC8zbWZ4T0t3dmwycFJwbVVmdDZXd2luOXU2OXEwVkV1MVZNUzFWQlBGbFhweDVaQnRzVTgydGkxSG5MZWViSXV5NjIvWHQ2R1JHeGpnU1ZoUEFIWEhrVUJkb20xeDhpZHVFK3J6OXEzR25adkJ2ZGdHUnZYRTc2WGk2RmlyeVJGcDNhSjZGZ0R6Y2MvR0Jac2twNldISStYbW9Ob0RwelRMUkZ1OE1pK3Vtdk5xdE80NEM5N1ZlS3RmdDE5Y1pSZi9MbmpDdTFla1RNNnB6amFIK3lCQmduVWdJY3MySml3MEY0QW1RcjRFQ1JJazJOd2dzVWV6U1o3VENSSWsySVF3a2xCbFgwMm9rT1kwb0J4WWpPRXlKcE5mUHJFWGRUdXkvQUxZRTVpSE1wYlIvQyt2T2lkck40U3JnVk5BVmdGWDhDbVA1RlZucFFaMDVUQ0VxMUFaaVRBTEcvNlltdUJ4UnJWamI5Y1JqRmZEOU94K3BGTFhJVnJxOGpScEk2SVBZTFBYTXFMZ25YVlgwZzZtYUpyM09SYlI4UmdaamxLTFVvV1IzM0FQcy9MS0hhWXFmTVNXR1Bzek1LZUNGS0g2RkNMWHM0MU1qc2lkL0xGUys5QklPWllMd0t4QytUWEtQOWlDeitpZkwwR2hRaTFiVWN1cEJIb21JdjFSbmtDcHgraWhJTU13d1cyWWJrK3ptbXVacE5NWTNZRnI3YzU5Q3FvemFiRGZRdVJuaUd6aEhwZ0tJcCtnL0lOaTF0KzIxQVg5MzBQMVJxeGRpREUvQmJwR0pKa2ZTVFVTdUFwNEV0WEhjZFpTblI4aEw3SVllQXJWZndQOUVka09wMkE3QXRXOWdTNklISVhxa2NBUzRCTlVwMkhNcTZoT3dRVldzNTlMZ05IbFF2dGZOQkZaay9YR0JZTjlJSFVIWUFDd0k2cmJBVDFSM1JIWUNSaU5lOTAxNHNreWtWV1IvZGc4WUI0dS85dE1ZQ0U1VllrTHppZEIxUVRyQzBjK2JEb0NZbU9qbzlaeWNYeVZ5ZWRjZjNuYjJhNDRJcXhyOU5rVFBUNDNIK1RJd0VZY21WK0xJNGJxeUtuZ0F0enp6aXZJdkoyaGtyTTY5UVJvUFU1RjFqMTJuQ1hBWjdobjNzZEF6ZWQyblVSV29GcUw2eE52TWVrVmNNdklLVURUdUxaM2o4cDZWZlJxSkxMaWR1OEVmLzV4SmFqUFArYkpzeHh4Nm5LZmVjdk1wcS8wL1pwZ3MwTkNsbTFrckJuK0VSZTBKa2lRSUVHQ3pRSWl6WWZwU2ZLY1RwQWd3U2FFaVI0NkVqMkprbWpnVndUL1poU1dNYUFXNUR3bTgycGVoTXUvdERlTjNJTG80UWpMQ09SRURwRFg4MnJqaTlvTHcxVll5a0RyUWNid05KVjVFa09HcWV5UFpRTEtEcUN6c0hJMmV3UXY1eFVrVVRWVVp3L0RwSDZMWlFRaVlLbkY2bDBzTlQ5bWRFSG5iUjNuYVRHcitCNXdKU0o5UUpjamVqMEZjc002TGYvV2habGF3QnoySWRCN1FiWkNkQW1oM2txdCtUbERaVlZlZFh1b0JpeG1NSFU2QWRnTGVKcVUvSUordkxOQkNBalZGTFVNSmVRWHFCNEs4ZzdLcFhUbkVjQlNZNytGbUVzUUdZSnlDcUxIc0plTVo2WCtnZTZ5WkoxdHIyZGJHdTMzUUw0SGRFZjFIY0FpREVRNUdPRWZOSEVWcS9SUnVyQ3d3K2ZrQXFuYlllMzVHSE1CTGtqNENYQVBxZ01RT1dOTld2UUFBQ0FBU1VSQlZBVFlFdFZ2QTZjRE5haitINnFQQVV2WDVFN3JETnk5dmlDYVhnUHVRclVQTHA5YU9TTGJvZG9GS0VXa05MS0xiRVJrRWxDSjZodjRFZjd0NVUvYjJIQ2s0YUxvazdjT2ZxRlpHZFV0Y1lxOUhiRjJWMFIySm02OTUvbzVGYk40OEF0TnVEeHhzNk82WjZINkVZNUV5OGFtcHNUZUs4RlhCZ21SMERiY3M5eVFVM09seUZrZCtybFhUc1hWWXZHOFpmVzRaK29LSEpsZnMrWmQ0bXdaQzZLNitwTExPeGF2eDVOc2dudCtlV0twSnprTHlUVHVHZWFmL1o5c0ZvTUEzRHRrT2FvMXVQUHJoaU8xQ25COU1qLzYzSk9jYWpLdUdsdU42N09HNkhuY2lGT2ZPVGpyWTIrdDZ0VnFYb0dXd2IwVEFDeXFudUQyZlpiYzl3aytOeVJod1kySjY1cm53bEYwRHBjVkpMbHdFaVJJa0dBendSRzNORTRGaWVVczB6bFBYWmprTEV1UUlNSEdSK1VVN2FGaWw4ZVZaU2t4ZzA1T2NwWjllYUVxUE1VSVJPOUFHWVRJTDVqRG5aeWJoM3JvWDdWYmtTNytFVWEvajhwOEFuN0J1OXlmVjUzUDYvYWs3RVdJK1Q2d0VPd045REIzNXBYcmE1SjJwVHVIb2Z3VzJCcjBkVVIrd3U1TXppc1lNbDE3RVhBaWxuRW93NkwvYm1jQk56RmNmdC9wZWlzMW9JU2RNSXdGemdMQThqb0IxN09jeDlramovNVZOWHpBMXFUNUhvYnZvdlJFOVhsVWJtT1EvTFBUOWNZeFNWUHN4clpnajBma2JKQlZHUDdNUE82bFJHcnpydC9sS0J0TWFJOUR6QmtJRnVVUmxEL1JnNCthQlFGcmRCakMyYWdlZ3pEUWpVelNmNEg4bm1KZUJHcWIzUU9xaGxyNmtlRUlWTTl6MTFWbW9keEhBUThBdFRTR1IwQndFcUo3STJ3SlVvM2hyMlQ1RnhubTRBSjNyZThyRjFqdFRSZ2VISkZrWHdNV28vb3ZqTGtObUk2SVJYVVg0QmljUldJcExsQ1lBV1loOGlMd0xEQU5GL1NzMzJDa2piT08yd2tZQmd4SGRWZWNZc3NIZk5QQVlrUm1ZTzEwVkdjUUJMTndGb2NOYk00RWtnczY5OFhsaWV0TEdBNGdDUHJnenEwdjF2WkF4QVc0SFlsbUVNbXBQbFNYb2JvRVdJNHhpNEVsaE9GU1lCbEJzQXFYVjJjbE9hdXd1SDFjdU5uMlM0SUVDZHBHenRMVlQ5NCswWk0xWGgxV0hNMjkwZ3VhazFoeEc4QUduQ3FxbnB5ZG9pTjZjc1JiSnFxcm1CemhWaENyeTlzVlFpN1BubGRmRmVJSUlLOVd5MFRsbCtDdEY3MGFhM09FYWhIdW5IM2VOWit6ckpaY2pzQUNjcmFMZ3V2bmVMODJ0VWtFdW5lQXQyd01hRzZQQ3MzNWlmakFpTGkxWjJMWG0yQ1RJRkdXYlV4b1lzT1lJRUdDQkpzN0pHNkFsanltRXlSSXNBbGhKRkswYW1MRitKWEFVMnlKdFJjaVpqaUdlMUVlell2VW1xU0ZxRDBkT0EwVmkzQW50Znd0enpwN2t1SkNNR2NBU2tnRldYTmZua1JaaXFMd1dHeHdSYVFJZWhrYlhzV1RxWmNZbFVmUTQyWHRqZHJ2WXMwUGNVRjRpL0EreWxYVThGaW42NTJpYWJwUmluQUZ5bUVSRVRRSnc4OFlMRzkwdWw1d2FySlpEQ1dsUHdjNUFLVWV5MjBZdVozdG1KMVgzUjZ6dFpCQzlrRVlnNW9Tc0M4amNnTjltVUcvUEcwZFZZVVY5R1FGaHdJWGdneEdtSXBsSW8yOHpCWnRLT0s2eVF3VzZwVVV5TDhKR0F2c0MzSXNVRUlkajJHb1FIVjJGS3pNc0xwcEdLbmd1MWh6REVweGxEdnNUZ3A1TmFib2VwQlYraHlGOGpWVXZ3dnNnL0p6RE4vQjJuc3c1dkUxZFhwTTBoU05qWU5KcGI1UEVKU2oyaE40RTJ0dklRaWVBaGF0Q2NLSnZCZFpBajZJeUREZ1VGUlBBTFpCOVN6Z0JHQW1xcTlHeDNvWFdKRzNiYWF6am5zTGVBdlZSeERaa214MklLblVFS3pkQTVHaGlQUkNkVzlFRGtCa0dhcWZJVElUZUJONEE5WFp1TURtNnMyS0lITEIwNFhSbElNTHpuYkhtQ0lhRzd1UXlYUUR0a2FrTDdBMTBBL1Z2b2dVQWYyQXJTSlNNWTB4aXN1TlZvOUlIVkNIdFhYQUtveVpSeGd1SXdnV0FZdFFYUWpVc0hKbGx1N2RmUURXelQ4dmhWNkNCQWs4aWVMSk1MK2N3UkV6WGNnUlZ6N0hXSW9jT1dYSXFjUXNqcXhwd0JFOFhqRVd0MUYwVS9NQkdpbFVpM0VXZ3oyanlSTmdSUHZVNDUrckR2RUJERjRsRlpDemNld1NMUy9CV1JyT0J4WWkwcEJ2ZDIxVWlOU2g2dnV0SjQ3NDY0azduNVhSNUhPWkZlT3VrU2NKQy9DNTNaemlyS0haTzhpOUF4cWl5VjkzUDNraTFCTnBuclRNMEZ6QkYwWTUwUHp6Mnlia1dZS05nU1FzdURIeHU4YXB4SlJsQ0hPNExGRXNKRWlRSU1IbWdxTnVhWndxNHA3VGtYZkNuQ2N1U0o3VENSSWsyUGlvbktJOVVpbmJiSFNwWnN5Z2s0Y2t5ckl2SmNhcllXL09CNjRFbllPUjczQzR6T3gwZlpNMFJaWnZFZkJMb0JmWU8yZzAxM0NrTE8xMG5aWGFsVzA0RDZzL1FTUUFibVExTjNLWXJNaWp6Z3lET0FEUmlTQTdnYjZCeWcrWncwdVU1eEhJZjB0NzAyUy9qekVYQS8xQm0xQmVKUzNmWlRkbWRUcDRNbE1MeUhJWVJuK0hzRFBJY3RRK1FNWmN6ZmF5b05QdEJXZnBtT1VFbEo4RE93UHZFL0FidHBHNzg2bzNqcm5haDREVFFIK05NQnNydjJXQTNMZEI2aDZ2aGt2WkNXc3ZRZVdiQ0xNUi9UUGR6YTBkRGdDcVpxaGxMSEFPd280SUFjSTdoTmx4bU5UYkVPNkhtS3VCN1lBM3dONU9ZWEQvT2ttb0JqMEJvK2Npc2c4dVY5YTdXUHNUTXNGcmlId2FFVEw3b1Z3SjdJdXdER3NmSlp1ZFNFSEJqQTYyZlNlcy9RN0dISVhxRHJoQW9TTnI0Q1dzZlloczlyOFVGTXpOeTZaeDdXM29CZXlGdFYvSG1HR1IxV0UvY3JsaEZKZnI3SG1NbVF4OGdMTkxYUHlGRGlnNnhVZC9ZQkR1ZkhjR3RnRzZZVzB4SXQ3bXk2czZJRGNHSlg3ZU5haCtDaXpHbUNXQUo5UStBMnFvcjIraXNMQ09YSEM4UGlIU0VpVFlRRkNOSzRvODZaVWhsMC9NNXhRckpFZFV4YisvRm0vQm1pTys0aVRXS21CNU5PaGdiZTN3bG8zK2ViRUY3cm5peFNSeE5kb3FuRDNqYW5KV2pNWGtZdW1lMVBFRWZESE9ndEZiT3E0RTVpQlMwNEVlMnZ5ZzZ2T1pGVVpyR25EblZSY05jUEdrV1R5M21VY1RPYkl5N1BBN0tLZEE4d1NrVnhiRzYvWTJtUEg3d1JGcVgrUjNYWUxOQmdsWnRqSHgyOGFwU0l3c1U1M0Q1WWtOWTRJRUNSSnNMamo2MXNhcEl0TE1MdmVKOHhPeUxFR0NCQnNmVDMrZ1BXcFhOU2ZMMG1rejZKaUVMUHZ5WVpLbXFBc1BROHcxSUUwSWwvRVJyM1JhQVZhcEdmcHlLTXB2RUxiRDJnZkltbDl3SkF1Z2swR0MvMmdmaXZnMmNEbnVmOFEvMGNoMWpNN0RMbWl5ZGlNSWo4YVlLd2hrUjVRWE1WekpTcW9aM2NrQXRLcGhCdHVqWElUcTZZajBRYWhCN1dNMG1ac1lsVWV1dGxkWDlxRjd0NU1STGtVWWpQQXVhbitQbWoremF4NkJMdFVVSDdNZHlyZUJNNEFlQ004Q04vTXEvODJMTlBTWXA4VVlocU9jRDdvUEtzK2ovSjRCVE0wN2NLUnFXRWcvTXVIUllMNFZXU24rRytFK3V2Ry85U1lUVkFOcTJJdUFNNEhqRWUwTnNoaGhPakFNdEJHUmh4RHVKY09NOWNoRDFvL0c4SEJNY0NMQ0hnaGJJRXhHN2JOZ0JpQjZBa2d2WUNyQ2ZjRGZFVm00cm1wYkhFT0E3YkgyVUdCL1JIYkhCVm03NEFKMWI2TDZFc2E4VHM2bXNhYkQ1N0IrYmVrTjdFd1lEa2RrTUNJN0FOdmpncGJlSm1zQnF1OWh6QXpnRTVxYVpwTk9mNElML05adk5GSnZVOEVGY3Z2Z3JkTENzQmRCMEFOcmUrSUN2RjB3cGh2V2RzZVlMcWltRUFsUWpWdUFwYUx2eUhLc1hZMExjdGNCS3pCbU9XSG9MY2hxQ0lMVjBiWlY1Q3pjY2dxSG5GV1l0Mzc4L0hNU0pVaXdNWkJUZzNrU0k1NDN6Q3V0NHJtcXZGTE1xN0VLb3NtVElaYTRlaWhIZ3RSSGs4OW5WWS83RG5xRlV1TTYzM0h1Kys3SnNUZ3gxNDNtOW9yZVNuQlZkQ3ovYnVzRzlJcjI5eW9ucjRUelNNZTJlenZZUlRnMTJSZjlPWnNpMTIrZXhLekRQUmM5YVJhM2FQUUtRSDkvK092b3JUQTdUcHk1NDdlMGJJemZiODFLMHZvNXJHdm1DWW1XWUQyUTJEQnViRFQ3T201WWJ2S1VDYVVuQUxzOE5HN2FiMXR1SzZzbytackM0WUs1dldyczFFVnQ3TjRLWlRjTjJhN3E0cmMvM3FDTlRMRFpZUHg0elBqeGJKSWY3TWZkUHFyNEgrZSt2cnJOallwODgvcWQreFQwYVZ4MTkxbHpOdXNmRG1VM2JGTlUzNlcvdEhzdThiSzNET2xhZGVIYkd5WVplNEpOQnRQc2syS1NJU1FKRWlUWWhFaWVPVjhCcUFwUE1Bd1RYSTdRRGJpYXZyekNrWG5ZdGZWbE41UUxFWFpGOVdsTWVCdEhCdk03WGQ4a1RSR0V4MkhOdVJqcGkzSXJEZHpKSVhrUVpaTTBSVG84RXN3UEVSbUs4aFFCMS9BWVV4bWZSd0I1Q2p1UllTendIVVM2b2F4QTdQMVljeU1mOEVHbjZsUVYzbWNBb1QwZHd6a29XNk5NeFlZM1lvUEhHTnFHdFdCSFVha0JuN0lIY0FGd05DNklkaWRwYm1jclBtSGdCZ2plZktKYkE4ZWcrajJVUmxMeUd4cDVqRzFrU2Q1MXE2Wlp3UWpTOWl6VUhJL0lISVNyZ1gvU2pXV2RDajQ1VzZhWFdhbnZJOHpBY0FYQ1ZpaGJnamFBUEVyQWZhUjVhNzNJQnBGRndIMnNYdjBjbWFJOVVjNUQ5UkRFSElBUU9DSlpuMEhrYW1CYXB3S1k3bncvUlBVdTRER3kyWjB4NWxDTU9SRFZIWUhoaUF4QjlSVGdmVlJmd1poSnFMNlBzM25jY0NvbGthWEFLNmkrQ25TbnZyNDNoWVg5c2JZRVkzWkJkVGVnRnlKZlEvVUFvSVpVYWhuV3pnZG1ZY3pia1gya3kvc0ZxNzV3NUk2SXoxWFdIS28rU084QzlzYTRBRzQyMjVWMHVoOGkzWUZlV05zUDZJMklDd0lia3dLMmlHd2VNNmhtTU1iaUEvWFdObUtNbS91OFJjYlVZdTBTbkIza1NvSmdPWjVjVTEyRkN4UTNrTXQxbEtXNUhkem1ZNVdaSUlGSHppTFBreDZlQlBNV2ZKNlU5OHRlV2VTSkVtK3RGODl0NVVrcGYvL1hrZnRlMUxXWTZtbVp0MnA5dml0TzhlUUp1cDQ0dFZjWGNnTUpMTGw4WEN0eGFxbmFxSTJwcVB6VzVNZyszMDdmQm04UG1DYW43SzJOSm0rN3VIRUdTbXhxdVBmVzhzaGEwUk9OL3ZxdlJyVVdaN2xZaTJvZDdyckhCMjBFMFQ2RnVHdlpFRms5ZHV5YXVqSzVjam1pdHFXTm95Zm4vRFh4WkptNzcxVDkvWmVRWnduV2lZUXMyNWpRSEQybXNiOGJDa2EwRE9WRW9CVlpwc2krQnE0V0RmK0dHOUd3VnBUZFdGb3FodGZLSnBSTXJCcFgvWU95aXBGRElCelNrWFpValozKzBQcTNQc0g2NE5RSkk0YWhwZ2hqQTJzbHBZR2tERnFnbG1LUUlzVVdHNkZZa1o2aTlGU1JYZ0k5MWRuU2JJbktsbThKZDhPMEMrTDFsbFdVVmdtTVhLL0dLRXNyeDAzNzJ0cUtGRGFFL3l5cktBbXF4bFlmMkhKYjJhMUQrb2VaelB6YW1xSXh3TTNyZGV3SUI0MG4xYS83ME82QnBMdUgwSk9VN1kzU1c1RStxUFkyWXJZQStpdmFYMkJtNWRqcTgrTDduMUl4NGd5VXJSOGFOLzNYYXoxUXF1K1V3b1lRWUdpN1pSUXBuMWh5bDRic1ZWWXhjclFucDhzbURoOE81cGoxUGJkUXpQMlBYRFExVVJWc0loZ0Q4U2QwRXJkT2tDREJwa1JDbG4wRjhDaTlLZVJNWUcrd3YyZWxlVHd2b3V4ZjJwdVE4eEFPQXQ1RDVVYVdwRHRtSTljV1ZGTzh3TDZJR1lmSUlPQnBtcmlWUS9KUU9LcW0rQi83Z3ZtSkk4cjBUYkp5Tlh2d1AzYnZiT0JJaGVsc0QvWkhXQ2xIcEJoWWl2Sm5pczB2MkRFUHE4ZzMyWjRDcnNESXQxRUMwR2RSdVp3M2c3ZnpVbjNOMUFLRS9XalNuNkt5UDhKczRGZkFnd3pZQUNQTkt6WGdBSFpCdUFRNEJzdGtyRnpERmt6dnRNSXdqbmxhekVwT1FQVVN4QXhFK1R1V0NmVGtuYndEZ0txRzJzWUJTR1luUkxxZ0doRkpzaFhDU1lUMHhuSWRxaStzMDFLckpZcUxQMFZWeVBJeXdvRkFJVlpEUkFTaE43QVRNQi9WdVowbUt0ejVMNGltRjFEdGkrckppQndHbEFCYkFWc2dzaCtxRjZINmIxUW5vVG9WZUFlUjJrNGR0KzIyS0U0TnRRS1lEYndDZU5YVjdzQndyQjJPeUxiQUFFUzJCL2FOQW9lcmNhVGVWSXg1QjlXUGdFK0FCVi9vSUsrekJlMTRiaURYVjcxeDZvaytpUFFoRFBzUkJEMnhOb05UcWJuZ3I3Tjk3SW16SGd0UVZaZDhGSGN0VkNFWG9BV1hPMjRKVUl1MUxpQ3Y2cFFuUVZCRFU5TnFVcWw2M0xYSXFXVWNXZEFVTFRja2dkMEVHd3c1cFpYUEVlV1h2WTJlVndkbHlKRmdudXlJbDR2ZjUzNGV0MHFNazJDT0pQRnFKSGUvMStJVXJ2a1R4azcxV3hDMTExc0grbHhiUHU0ZFJzZGRUczVlY1ZuVXpqUk9wZG9YcHhiMitjZENuRXFzUGpybjR1ZzQzaW93VFU3NVZvTjdKMnpZZ1JHYkM5eTd1REVhQk5DZG5PVmtNZTY1VmhzTlF2RkVwQ2N0NHlTbHY2KzZrTXR0MXJoZTkwRHUzZFI4SDBlaWVRVmFYUGxuWXN0eDhtejlqcHZnSzRXRUxOdVU2T1RQbXhOdkxPMlpGaDNXUm5YOVFFelpUU1g3dDl3bTZQWWdXR1JrMlUwbFBlUGJMT0hLaHkrZU1kMS9QdTcyVWNVMFpQK2lZSzF3TDRDb2xpUG01OUVvZ2ZaT0p5MGlHVnJFbDhzbmxLeENwRXNXdSswalk2ZlBqVzg3N1paaDI5b3dHSWR5aERxcmlBSkJWNnJ5dnFJM1BUUnUrZ050SGV1VWlwTERSVGtkMkUrY1h6a0lud0tUQkhQYmcyT25WcmZYenBOdTNHMnJsTWxjb2NLeEtGc2pMQmZsMzluQS9MUTlVcUs4WXZpaHFzSGxJcnFISWdXaXZHV0ZDUStObmRhbTUzL1pMVU1IU3piMWN4VU9CWHFoOHJFWTd0TWxqYit1R3Y5MisvL2dLVkkrc2ZSN0NqZWxHbGNQdlAreTl4ZTNVK3cvR1BxRFFZei85MWR5djh2WDZHTzBRVVZXQ3F3RVhRR3lFcFhwb0pORjI3QVpVZDFXaFdvcjRkcEpvd2pHcGs1SE9IMXRaYjV4ODY1OXNCd2djRXRINmx3YlRwa3c0Z3JCSEF0MEZhR0xvbDFFNlJhTi9sdWpmMGZkK1F1QXlFcEZsNEFzRVZpaS9rVWRZZng0ek5zcVp5SXl1bnpDaUtiS2NkT3ZhKy80b29pS3J2MkhqcUJhd1Z4QnZxdllaNzU1M2M0SDMzL1orNHZSWUpSQWgvbzFqcFJtcHdBSldiYUo0TDVEN292azdxWGsvOUFFQ1JKc09wam04dFlOUEt3cXdlZU8yelZORWNjQlJ3TC9wc0g4aVRLV2RicStwM1FMQXM1R09CSDRtSkNyV0o1SDdxOUt6ZkFpKzJDNEdtVW4wS2NRK1Jtak82blFjbTNzd21zY0J2b1RSSFpDZVFHUmEwbnpScWVENzFNMFRjQlFRbnM1Um81RHBBaVloOXE3Q013Zk9rMlVUZEUwUmV5TzRRS1VFeEZwd05xL28yRUZ1NlZuc0Zzbmc5T3F3bnM0MHNkd0xzZ0FWUCtKeU8ya2VKNXROd0JSTmxmN0FJZWdmQmVsRzhJRUd1VXZETXpEaXROanRoYlNqUkdJUFlXc25JRHlDY0tWR0NycG5ZZmFFRnpmckdZcmFzSWpDVExub0xvYnltU00zSTNTaUhBU3lxRUloNkU2a0hwNWdGcDlnbUxlUW1TZFRnK285aWJrQUVJOUM1SERNYklZdGY5QmVBTmtKTWorS0w5Rm1JN2xuelEyUGs4NlBRdEhhSFMrMzBRV28zb0g4Qmd3SE5nYjFUMkJIWUYraUJ5RHlCR296a0prQ3FyVGdDbkFwOERTalJKWWRhcXJGM0JrWGhkY0hyaHRvamJ0Z09vZ0hLbTNEU0s3UkFIMCthaCtqREVmRTRZZlk4d2NHaHZuazhrc3hlY0VXbC95OG91QTloUnE0SU85UGNrcEpicmlnc09PUEFqRGJvaDBBd294cGhCci9YWkhNaGdUWUcweDBBMWpCa1JXa0M1NHF5b0VnY1ZhbjNlcEFSOTRONllPcjJhRGVyTFpCcng5WmhCNEVzS3AyL3h5UTBNVEJRVjFyRjV0S1M3MnBJVzNJZlAyWkxiVmxCQnhteWNjQWVSL0tjYXQ1L3k2bHZtY1BPbmw4MmhsYUUyS3hUKzN0OTRUUmEydFJYTldoWjc4OHZkZ1M3dkVwdGpVQURSdE1HSWlsOVBLNTh2eXVjNjg0cWt3NmhQZnh1VTRJcXNHOXoydmpjNG5qYk5ZOU1xekh0SDVONUlqOVJwdzMvdGljbmtxL2ZjbDNoOUxjVVRacWkvOTkwbWtDVlgvVHZBa3Fuc0dPdktyRm5lOU5jbzN1anl5Y3ZUM1pCcDNqM2xsWWhaVmZ5OTFYbTNyZm1QR2licjJyRUxqVTRJRWJTSWh5elltdEdYUW8zUGZ4YlN4ZTR1WUo5dmNLSURJaSszdEt5Si9hWGxZbzhHcndONytjMUZEZUJmSWNLdjJuSWZIVFovcTF5dUVWZU9xdTdaWDl5a1ZKVDhWdUxxajUxRldVWHFNemVxRGlIU0pSTmpMUmJRQnBKY0lld2tjQ3pRankwNjhzYlJuMnVqOWdod1pPNCtWcXFURkpmYmRXZFdlVTFaUmVuM1ZtR2svUXBwM2VWbkZ5Q0dpOWxsRStvdXlHSGhGMFIwUU9UMndldFRKRTRmdi8vQ1lOOTl0Y1Y3bkt0eUdLSXE4THFoQlpFOEQ5NVpQTEIxY09XYmFMNW9kWThMd1VZVG1PVVM2b3N3RW5ZWG9ucWlNbDk2Wi9ROGF6MUhQamFmVlAwQ25UQngrbEtrSWZvR3daMGZ1REZWOVhaR3hRdGhnQTFPZnNtRzl6UWIxMlV4RGZVcE1BOW4wOTFYRVBqUjIyazBkcUM1V01aa0E2Ym51Z3FCbzBicnU0N1F0T0FFSXhNcTk2OVdPTm1DVTk5WG9Ba2Y2YVEzb1NrUnFGSzFGNVd3UlNsRityU0wzcG16VGt2bkxaeXhwcTYvakdEOGUrKzJLMmhPYjZQb0NZbjVYVmpHaXRtcnM5TnZhS3F1aS9rZldXbEUxdHZyblpSV2wvUVE1UDVzdWZ2cGJ0dzQvZU43Q2FmZjI2emVrYmRWbG1KbUQ2bjlKTlgyejFiWitiOWV0NjNnSk5oeGlYSmtqeXBLZlRBa1NKTmlFYUtrc1M3ZGRMTUVYRWlwc1F3bWhubzJ3RUpGZjA1MjNPeDFFZVVxN0lQWWJZTVk0UllqZXhYTHpKT1hTK2Q4Tld6U1ZJT214S0hzaThqeFF3ZE84M1dteXBWSURlbklRNkE5QlNySDZITWgxcEhpT1BUcXBwbE0xVkRNU3RlTVFjd0pRaURDWEVKZExiQVNkczUrY3JZV3NaajhNbHdFSG9DeEhlQURNSGN3d0h6QWtENkxzUXdhVDVudkF0MEFMUU83RnloMTh6SHVkenRYbU1WNE41ekdRa0RNUWprTjBBVm01aG5vbXM1T3N6S3R1Z0krMEY4VWNqZWkzd1d5TjhCaVdCNmpoTGJiUGsrU2JxUVhVWkVjaDVpeUM0SEJnT1NJM0VGSkpGMllDU2gxVE1MeUVjaXJJN2dpWEV1aEIxT2tqMU9sakZMV2plRlExTkxJYldiNkQ0VFJVK29OV0kvSUh4UHdUV0FqMEpReEhJc0dSd0FFWUxzT2tUOExhSnduRC82QTZJMUlrZFE3dXV6MGZSemk5ak1qV3dHN0EvcWp1RHV3QzdJcnFZRVNPQWhaZzdWUlVYNHZJc3crUlBITGpyYjF0dGNBN3dEdW9QZzkwUjZRcnNDMk9STnNCUjZUMUIzWkc5V3VJMUtGYVF6cGRpN1VMTUdZTzhBRk5UUitUU2kzRnVkY3MvbElxS09Kd3dkNjJuWHBVRFVIZ2cvWk9yZU9zSE4yNnhzWmlNcGt1R09PRCtFVlJ2MmVBN2xqcjh5Z1ZZa3c2VXJGMUFYcGdiUWFSQWtSU1VUdENWSE9XZE5hR0dCTmlyU1BGakFsSnAwT3N6VkpZNkMwamE3RTJpekZPblFZTmhHRURRZEJBR0RwbGhiTkVhNktwS1NTZGJxU3hNVXNtMDBTT1RNc2RNMGVhK005WkV0S3RiZVFDOVo3UWlxdGVJS2RNYW1seEdMU1lVckY1cHNVNnIzQ0trMlF0aWJTV2hJSFBEeGJQQytibnE4aGRXMDk0ZVpWakZrZU94TXZIeVZkM2Yyd3NSYW9qclQxaDFRVkhiblVscDFqeXNlMDZjc294YjdGWUYydTNKOGljRld0TzlSUkU1WmJoRkdkRTIzcEgyd1hYRi80NmVsSm1HZkFaN24zV2VkZUFMeHJjZDcwdUlya0t5QkdWampSejlveXUzeDFwNXA0anpuN1I1N1R6eEprbmFZdGlaZHoxeW04UVMvTjcwWkhQa1BzK2ZISFYwd2syT2hLeWJHUENna1N2S2xVNi9YOW5reld2cEVVUGFMWEJjQ1VxQjZCNmVNdE5ZaWdER2F1cVo2RE1idDZzY00wL1VtVVRTbThDdm9seTNVUGpwdC9WckE1Vk9lV21rbVBiYTVkUmR1bG9ZTG5zaHFHOVViM2ZLWUwwdnF3eC8rZFZYY2RmdTB1M3dvS0N3NjB4MjhiM09mTlBnd3ByYS9SWlFVYUNMclBJVldIYS92WFI4NmN2QkRpMVl0aU9sdFM1SUpjSS9MQjhZa2xCSmRYajFsU2dDQlB0QTRqMFI3bFZselZlVWpYKzdjYXlTZ0lXbEZ3anlJOENOWGNCYTVSNVpiY01IVXhXYmthb3crb1JWUmRQbSt6NmFjU1JpSGxjclA3czVJbkRIL1FFMjBIalNVRnd2MEJYUkMrdEdsdDlJMERaeEJIYnEvS0NJSWYyNjFYeVhhaSt3eCtqZkVKSnVTSy9GR1VuaGVXQzFvTVVkcUFibHo4MGJ0ckw3VzBzcnlnOUF6UUZyQmRaSmtJSm1NczZXSHpRdWdxbzhuMFJmY01hTStma2ljUDJhSFU4Ry9TSmxyWnJhM3RLakgzd291bHZBRlJlUFAxaDRPSDQ5dE51TEIwVUJ2b1hSNVRwQTAwWnZjbmZFeDVsRTRjUEZ6VjdWbzZ0L21OYmJieHY3S3lWWlRlVUhDTXBlVTFVYmk2Yk1HSjIxYmpwLzJyVlZpU04wckYvV3JlY05rWVhsT3lJeUNGTm9Ubjh1ZkU4Q0czbk1DdXJLQVVrVEhLY2ZmNFF5Um1vSTlLU2IwK1FJRUdDallwV05vekpJK2pMZ3lmb2k5cXpFTmtlcTcrbVR2N0gwWG1NcXM0d2txeWNCZlFEL1F0WjgxZks4OGlsOWFMMlFqa0hPQkxoVXl3VmZNYkxuYzhucHNKMjdBSmNDdXdCdkEzeU96N21lY283RzBCUzRRMTJJZUJTUkU0QUNsQmRnTXF0ZE9mM25WYVVxUWE4dy82SS9nSmtIOUJGSUxleW5OdlpLNDg4WDVVYThBRzdFWEFaeW9rb3F3ajFGaHJsZG9iS2drN1g2ekZGMC9SbkpOWmVpTXErSVA4Q3VZVS84SDVlZWVBOEZ1bFdDR2NDNXdITHNVeEVlWUF0OHJqUFBGUzdVTThKaE1IRlFBbkNpMWl1cGFzODNhTGtYTkE3cU9kcExOOTNqaFp5RUVaMlI5bURKcjJURks4ak1aSllOVVdXMGFCalFBN0RhZ3JoU1FLNUNwRXBzYm9YQUUveWlUN0hOdXlPdGVXUjR1dHEwdW5qZ0VkUmZSSjRMMjhGaEZNcXZRZThoK28veUdhSEVRUjdBd2Nqc2djdUFOc2JZM1pEOVRSVXB5THlHdG5zcXdUQi94Q1psOWZ4MTk2MlJtQnhOTTFaczE2MUd6QUlhd2NqTWdoamRvN3lzTzJBeUdCVTl3T1VJRmlHNnFlSWZBUjhTRlBUVEZLcFQ0R1BrVHpzVUwrSWNNSFk5Yk44ak1NUktsM3hBV1pqQ29FdVpMTUZwRkpGaEdFWGdxQ0FNQ3dpQ0FvUmNUYVExbVl3SnA0enlwTUczaHJQd1ZwdE5uZDVlc0Jhb2dDMlcyY3RCRUVUMXRhVFNybnpzZFppVEphY3VpMGI1V3Z6SkpzalZJTEFreVpac3RrUTFaQlVLazZrZUpJaXJsUlNjbVJMemhZdE4vZlBNNzhmc1cyUS82K2xPSEhrNjR2SFJsc3V0MFZDZVRJcnJsaEp0MWh1SzlkWEtsWlBRYXlNMzljVFAzSGxTL3g4MjdJKzlNc2hPWUtydWFxcitUcFBuclpVZ2RXdFdmNjg3ZW5jZDZPUTNQZWplelIxSXplMnpQZEZQYkFFUjR3dEFWWTBVeUk3a3FRUVo2L1lsK1lFbU1XUmdFdHhKRnMyMnQ0SFI5NzQraHZKWFNmQjlkVm5PTXZhcis1Z1ovY005S1JaTWU1NnhhMXJWNk5hczRiMGlxdS9uQXJOazJaeG0wYW5Obk5sM0gyNklZajRYQjNKZjFzSjFvbUVMTnZZYVBuNjZnVCtkc20wNWNEa3NsdUdEcTY2OEsxWmZ2MHBGU1B1TThLN2xlT3FKN2ZjcDd4aWVLR3E2UklZODh3RFk2YTIrckY5MEhoU1cvUXV1Ums0VitIdXFySFRMbWRjaTBJaXhxQnQyaUpHcDVQdXFBaERnK0J3STlKTjBkbFZZNnEvRTQ5SVAvYWo5MnBvUVlnQXJLN3ArV3VCa1lvdU1JYXZQM1RSdFBmajJ4OGNPK01ENFBLeWlTTW1ZK1ZSUk1hVzNWVDZlTlhGMDU0R09HWGlpUDBGR2E3S3pFWExwbzN6aXFPcWNzS3l5dXIvWTBISnNZTHNkM0pGeWNpSHgxWlBCWkJzNmdjSUtaUnJLaS9POVd2VnVPbi9LcHRRY2pjaVp3Y2FuQXRjQXRDdlQ4bkpFZW4xZk5VWVI1UUJWSTJaUHJ0OFlza1ZLUGVBbkEvY0VXdjZnUWc3Z040WGl2NDRwVElGb1NOa0dXVVZKVjlUWk45Mk52Y0R6Q2tWcFJlM3Zka3VmV2pzOUwrMFdxMzhWOUNPS1FSRnpsUTRzOTMyM1ZoYUtzSmVWdlc3Qm50eVFLcE54UmFBd0E4RFRmMndWU3ZkQzdGVmY1UlZFakMvOUtJUXZScGtLY294bGVPcW4yaHhMbEkyc2VSQ1VYNm5LbnJxVGFWdlBuanh0UCsxZGZ5cVM2cy9QWG5pc0JNQ1RaMjdTbW9udFZWR2xUU3libVVadVB2cXhCdmwxRXlLb1pWanFsL3F5RDRKUG4vNFFMV2IrVFFEQ1JJa1NMQnAwSW9zSy9oY21wRmdRK1B2MmczbG00ZzVNWU00dEFBQUlBQkpSRUZVQ2VIdmlQeTk4N212VkhpQ0hXalNTekd5Ry9BZnN1WVdYdUd6VHJmdkpkMkNMSmNnbkFSOGlIQWRhU1pSM2tsN3RkczFUU2tsd0UrQnZVQ21ZUGdseFR6ZjZUcW5hQnBEQ2VqUFVEa0VrUXpvVEZTdXA0NkhLTzIwOVdJeGI0VkhZWUpMUVhaSDlVT1FPMW5KM2V5ZEIxSDJpUmJSd05lQkgyQjFieHpoTWdITTN4bTZnUlJmYVk0Q3ZvZWFIaGl1cDRHL3NUMmY1VzI3dUZDN291d0Q5bXhVU2pFeWlWRCtTRCttZE1qNmNHMVFMYUtPNGRUWXN6SG1NSkI2aEd2SThpQTNNTFB0blVRcDVFTlVmMFVEejZHY2dYQWdobklzZTlMSTMyalVoMGp6RGlzYnRxSFJub0ZJT1VhMlJua2Y1QStrK0JzaUg3ZFovYlpTQjd5RTZsdEFGWEFrcWdjQjQ0QnZJdkpzUkpyTndDbW44dXRmRjNTdUJxb2o0bXdYVXFsUnFCNkF5R0JFdGtCMWQxUkxDSUp2b1BvUllUZ0RZMTREcHVOVWNjczJ1bXJIcWRyZUJONk1MQmxkN2k2bk50c1Jhd2Rqek5aQWIxVDdSVVRhNFFTQlUySll1NXd3WElBeE0zRzUwK2JqZ3RkTzRTRWJ3SDcweXdZWE9GNFpUZTNEcVdvYzBXSk0zRUl2d0ppQXhzWUNNcGtVeGdpNW5FcUZoR0dLSUNnaURETUVnUTlJcDdIV2syeGVxZVFKSDBmcVdPdlZTLzUvY2hPdGQrV0N3Qys3UkI1clBPM0ZJbUlqdFp1TktkLzhCSjd3TWlhTHRZb3hGbXVKeXR1STJQT1RXeGYxd3BwdHhqaUN6NWc0TVFqTlNhVG0zNWY0UHI3TnhoQ3JSNkk2L1BtdXVVcHJ5dWJJcTVaV2JoTGJiODA0VE9LcXUrYVR0ckd1cWNYNmxncXZ1QktzSmZtVmJURzFWQUUydDFQOHZJbXdPSnc5bjcrL3ZaMWZOM0traTc5dnZlTlBFODdtcjVibXlyRTZYUDR6RzlVYmtGTTY5Y0tSTjEzSUVUR3JjYmFNeTZKOTAxR1ozdEYrSVQ2bm12dGUrTnh0RFRoQ2JnRlFzMW4xNWVjSjErK3JJbFdZSS8xemZlcnRHZXViS1pIZE84MlI4MDZGRmlmTDRtcktMS3IrbnQ5NDZzVUVDV0pJeUxLTmpPYUIxODc3ZTVWTkhMRzloUEptMllTU202ckdWVjhCWUZRR3FqRDZ0SWtqQjdRbXhJSUxCVjN3d0ppcDg4b3JTaVpZa2ZjZXVtamFiWjZrMnFMM2lES1FjeFh1SHJwMDJ0bUYxNDBvYnFpUXA0QS9lalhPaHJSaEZNU04vbENXZGtTNlVWWXhzaC9ZODBBUTlQc1BYalQ5L2ZiS1ZvMlovbGo1aEpJN2dQTXcvQVI0T2pwbVNYVHdsMXBhODFXVkU1Wlg4RGd3VkZRT0E1ejlwTWp4YnBhOXA5VTVpSDBBZ3JNVlBXek5TaXZIdTU5SHRsVjViVnJ5c0tUNi9sR0UwcktLa2YycXhrNWRCS0RDWDBMc2Izdyt0L0lKSmV2cWpseWRjTGhaUzU4TGdzQ05iVzFUbGZlQTFtUVpIR09SL1RyV0F1bktXbXdKeGVpUFFGQVR2bWtNbjRWWmMxVHpBdklyVlBxSXNKMnFMblYyRXZhTTVnMDFMUkoxSW1VVFNnOWxQdGNKdWlOd3JXWVhYMWQ1NmR4bUkzaE91N0YwVURoUi95REl3UXIvTllHZStlQkYxZTNlTndBUGo1a3hCWmN2b0owVDBrSlVpdFpXUnh3UnNkMk1LRHQ1NHJBOURLWjcxWmpwejNhMG5nU2JEdEx5c1p6WU1DWklrR0FUd2tqenFFckMxMzlKSU95TzZtbUl6RUc1aDFXZHRBb0UrQWQ5U05sek1HWTA4QmJLdFh6RW01MVdFazNTcmpSeE1vYXpnVlVvdDFQRG94eWR4OGpvSVUxRDBQVGxDRWNBN3dNM3NZaG5PYnFUUkptcThEckRFUzVINURDVUZNSjdJTmVTNVcvczIwbWliS1oycHlFOEZRa3VBSFlGblFuMmQwandCSHV4dEZOMWdpUGc2amtKNFFKZ0dNcHJJQk5wNGhsMjNRQzJlaC9yQUF4bkUzSTh3bXhTM0VBdEw3SWpLL01peWxTRlpXeExhRTlCNUxSSWIzOG5qVHpNdTh6TjJ6Snl1ZlppTlNlaGZBdVJvU2l2a2czdmhtQVN2Vml4enJhTHJFVDFQOEFNNnNORElEZ2RZVi9nQWl6NzBzaC9LTXlNUUJnTmtrSDVPOElkcEpnUzJRNnVIU0xMVVgwWm1JRklKWEFJcW9laGVocHdPS3IveFpoblVQMDNzZ0VJVDNmTWVhZ3VBS1lnOGpBd0VpaU5wcUdvYm9ITGNUWU0xYU9CVHhEeFJGczFNR3VUa0U0dUFMd1FXSWpxdThCcjFOWVcwNjFiQWRBWGtZSEFRR0Fyck4wSzZJL0lNR0FFcXZ2amNzQ3R4dHJQeUZsVExzTGxaVjRNZkxiUkxDZS9qSEQyYmgxVDZEcEZUbzdVZ2lDYTV4UlF4aGhxYWd6ZHVubWl4eE5ubmp6ejZwa01ZQ0tDemdldjNXUk1pakJzYVMyWUlnZ0N3bEFJZ2xSRXVybHRMbmRiVHRHVlc5Ym9HQVpySlRZSGF6TXhBc3NUWFVHTTlHcDI1bXZtbmtUTEVXR2V2Tk5ZWFdGRTFua1NMZHRzT1VjdXhaVnZjZEtKTnRacGJMa3QyMHBQZUdtTGRVMHQ2b25YNThtMTVpUml5ODlmRkF0TVI0NFYwOXhTMFU5ZVhlVHZHNi82V29JanRqeEI1bkppK2Y2TW43dHFFWTZnNlVIT1p0R3JBK3R4NUppM1dteUt5bTBabGZXS3RSWFI4ZEk0TlZzbVd1OHRGNWNtNUg4N2NHU1lKODJLY05lNEVFK0dPdEtzb1JYSm1MTnBiQ0QzRFBJNTkveThBS2MyOHhhTlgyNEw0QVNmS3hLeWJDT2p1VzY2OCsrdnFqSFRaNWRWbFB4V1JINVdQcUhrSTVBQTRTcFU3M2hnek5UNWpHbGVYbUVZU0Jkbk9TaFdWRzh1bTFoYUh0NHMvKytSaTZaK3BGdE9yMlJCU1orcXNkVTNWd0hsRlhJbHlINnEzTHFtN2FweXlvUVJwN1hYSnFNTTcyaGcyU0t2QktvV1lmZXlDU1hmcUJwWC9lamF5aXZoVVlJcFZIaTdhdXowZjZ5cmZqWDJWdEhnUE9DQXN0dEg5YWc2OS9VVnFBUzRJRlNYTnR1a3N0UUlHSFJYZ0cvZU5LeC9DQU5VZFdubHVCbXRFcHRyMXI0aHFRQkJkaTZySktncUowUjA5eWpNOVZyTDhsV1h6cTBycStqenJpRERsWEJYSXEvenFySFZyY3AyRkErTnJmNGw4TXUydHBWWGxFNVRORlUxdG5yWTJ1bzRlVUxwVHBnd0FMRFlkbFZpYTYxajR2QmQvYkxwLytiTXFuTENVeWVNR0taUTd0Yy9jT0dNVDRCUC9PZXlpcEg5QkIyR2FBWElEeENlRmpoVjBVVlY0OTU4dmEzamxGV003TWRFZlZrTWcxRzF3S01xc29Payt2NjFyS0p2VDVTZUFqMFY3V09GYm9Lc3RIQ0piRGx0NG9QbHRCcmxVMTVSY2pXeGxEQmk1ZUgybEdjQXFIUVRkQ2VVZHYzNXlpZVVYQVd5bmY4Y212QTM4VHg0eHFaK2lsQktCeXdzRTJ4NnVMU1AvdWtzbUNSVW5TQkJnazJFWHNDcWFPeXl1REhOU2M2eUx3T2UwSDdBV2FqMHdYSTFuL0lhNTNaeTVIR2xGbEVZZmdNTnprVlpqUTMvd0grREZ6cE5sSTFYZytGZzRDS1U3aGord21vcU9Ub1BJdUJsN1kxd0huQXNxa3N3Y2lOWkh1Zm9QSEkvVFdNZ2hzdFJQYzZSSVBvZTFsNUxHUHkxMDduUFB0RWlsdk10akxrUzJCTDBIVVRHVXh2OG85TjFBc3pXbmpUWjd5RG1Nb1ErQ0UrQy9KSXB6T2k4bWpDQ3FtRWVKWVQyWWpDak1md2R1Sm4rdko5M1lGVFZzSlRkeU5xeGlCd0RVbzJFdHhJdWZvNnR0bHczMGJUMnVvVVZEQ0xGaFZqS0FjWHFuWWpjdzdUZ3cvVWk0Vnd3YkM2cTk5TEF5OENwd09rSUJ3RDdJV0tBUlFqWDA4UWZLWmE1NjlWV04wSjllVFJOUi9VUjRCRGdET0NidVB2NmYyU3pEeElFVCtQeTB1UTNxdDN0WHhOTnM0RkhxSy9mZ1ZScVYwVDJSZVFRWEI2eHZzQVdxSTdDQllnL1FQVk5WUDhIdklnTDJqWnQ5RkgyN2w1YkhVMEFuK0tVY3FCYWlESDlhR3JxUXpxOU5iQTkxdTZBeUk2b2JvM0lBR0FVRUVUNXR1YWp1Z3hZU2hqT1JuVXVRZUJ5b2JuK2NJUkJvaHpvUEhJMlo1c2VUczBUckNIcGpQR3FOYUxQYmVYUUlsb2ZST290RTgzQm1MaFZZc3QxdXFaY082MkpiWThUVEVUcmM2U2ErNXh0dGkxSFhubkV5YXVXNnJCYy9jbTk2K0NzRDczRlpERk80ZFVicHhqekJJcTNEb1VjZ2RoSWpzenl5dFE2SEFIZityMm5LaEVCMXhPbmd2V1dqUmx5NUdVdDdubTVKRm9PY1RhTEE2UDkwbEhaVlRqRldFRE84akdGZS9iTjU2dHV1YmcrY08vdW1rZ3g1dk9aK1d0ZWorb3Eyc29SNnE1eFBMOVpTeUxmUk12aEdyWFpWeWxYWElKTmhvUXMyNWlJQWgvTlB1ZUJxckhWUHkrcktCa0dNaEhSUUZUdXFocGJmVjViUVh3QlVTRmJWVTRJMHk0cG16RGlLVVR1VFlYMktPRDNibjMxelFDbjNqeGlkN1Z5S2NvVFZlT20vVFZYaVJpajNOV3k3dGpwZE5pRzhlRngwMmFXVHlpWklNZ2xLdnB3V1VYcG40TWcrN09JVUdrRm8yWXZkeEw2VEVmcXI3cm96Um5sRTB0WENuVFh1dXh3WUxKSStCWUVvSXcrOGNiU25wSHF4emRlVEFYSFJPZlpDeUNia2gzY1Q1dTJMVHVxTG4xcmFWbEY2V3FCNHRTOFlYMWh4bWNvTzdneFY1azI5eEdWVHhDR2kvdEhZYk9BUVNlSk5UMDNWSDFOQzNjZENPOHVVY3kxQ08zL1lsWDdIVVRTZ2o2a3lBOVErYStLamhiTS93UGFKTXVxeGs1ZFZGWlJVcWRLSThnQ2hJR2lMQVFXQ2N4U1lRK2dWQkJVK1N1cHhoODhkT0hiN2VhRVVPUjhVUzFVeEloUUZJcWRCYlJKbGgxMys2aGlhUWlMUURqdHB0S0JEekJ0VGx2bFZEZ0N0RVJjaHNLMEVOd052TnRXMlFTYkg4UTA5ODVJa0NCQmdrMkpJSHI0cUNUUG9TOEZLcldJa0JNUlBSRGtmdEk4eXJsNTVPdnF4U2dJemtmSUFQZWd3Uk41RVdVSFU0cnlBMkE3ME1kcGtqczUzQTNtNmhRbWFWK0VLeEJPUTFsR1NxNUhlSlI5OHdnbVRkRWRVYjBXNUNoYzd0ajNRSzZqSVhpVXZUdlpsMU8wQnl2czZZajVBVWhmaEtsWWV6MHJneWZaTjQ4Z3l6dmFCOHM1aURrZnBTdUcrN0JNWkVmZVlvYzh5YXdwV3N4Y0RrUzRBREVEc0ZRZzNNODJ6TXViS0p1dFBWbkNhRUs5RUNOYllyV1NsTnhGNzJBbXNtVitRU2ZWWWxhd1A0WnpzZXlMYWpVcWY2REdQTU0yTEdOMEo5c3VFcUw2RWZXOGhORzlRWFlBSkJyUTFnTmxJQ20yUkhWaGxKT3JjeEQ1Q05WN2dVbUk3SVcxUnlHeUQ4YU1RdlZOUkI2TjFHaHpObWpRdExEd1ExUm40eHdxN2lFTWgwZkUyUWhnRzl6NGl1R0k3QnJsSzUrSHlEVGdEVlJuNEFLOGl6ZDVvTjZwSzl3QVNhZDhLOElZcnhMcGl5UDl0Z1YyaXM2aE95TGJvRG9VMkF1UjFaSFNvTWFSN2VaajRHTlVQOFVwMEZiRnBvWXZqSHJtcXdxbkZrbHM2YjZLY0lSVklUbmJ4QjQ0SXFvN09jV1l6OHNHamx5c3h4Tmh1VUVMcTNDRW1TTk0yaVBJM0xHS2NhUlhYM0wybzk2dWNTV09jRnNTMWRzWXRhMWZOUFdJeWpmaThwVXRpNWE5RldQY2NuRWVicUJFY20rdkx4eHB0aUo2em5mQlhiZENJQldweUZ5ZXZMYmVYZTdhTjBha21MZHA5RGEwWG9HWVFUVnVWL3JGVVZrbTJLeVJrR1ViR2Mxc0dQT01ncFRkUHFxSDFHZXpVVTZ0ejNTcmFlY2g2SEczanlvdXpOWTFKeWxDellpS2x0MHlKTEpSekU3R3B2YlVJTHVvYlB5UVROWDR0eHNCeW03WXBraERjNitpR3FUQzgvenUxckRRS05XVjQ2cEwyMjNQaEpMdkt6cTJvKzJ2SEZkOTZTa1RTbWFMOEN1Qk04TnM4SzN5Q1NWLzFKQmZWbDFhL1duejB0b2ZCQlZwazB4ckJVR3AwQVVnM1NXUXZnQzY1WnVUbUYveW5vanNrZ24wOFpOdkd2R0Q0aVptMUtmWlJpcGt2SXJ1Slc1UVVnQWdhcnE3cXRibUdhNnJRSW9iVkxvY1ZURzRRSkFNd05ENXI5ZFV0VjhlMGJiVmJlc0RpUjc2WlRlVWJLMHB6bXAxSkxRL1lFNnBLUGxwcTMxRGVienFrbW5UQUtyR1ZXL2oxNTgyY2VTQVJnM1hPaVNyTFl4WU9uM2UrUEc1RVd0bEUwdE9SVGxhNFRHQjQxdVdQMmc4S1VUT1YvUTFEYkp6Sk15QWFDaktnd3JmTHJ0OTFKVlY1NzdlcHFWT2h0cjk3eHM3cXlaT0NwOWFNYkpFMGVzRURsTFZ5VWIwaDVYanByOXk4czBsUThzbWxENkY2b1ZWRjdmTzVWYzFkdHIvWisrOHcrT29yamIrTzNkMlY1TGxLbmRqeHdZTUdCZEpwcGVFVGdqRWhHYloxTkJDeHpJdFFFSUNvb1RRUVRJMW9TUWh3U0FaQ0NIQUYwcE1nRkFOdHVSQ0Q4WEd2UmRaMHU3YzgvMXhaN3dyV1c2N3JzbTh6elBQN3M3T25MblQ3dTZjOTc3djZlTFdMOTVITWUrc2JSL3o2LzJkUTBPSmxNZitaQmJBYmhhemRtK0FzcXJpNFlKcC9USm9GVHFrckxMMG51YnovTWZYcExLTHNHbXdHbEVXWmFzalJJaXdHYkZhemJJSTJ5NnExU09QM1JCR1krUVRmS281WWoyczROYUVaNVlWWVF2UFFXUVhoTGNRZVREN09tVXFITXgyS0RjQXU0RytoMDNkeE1IeHo3Tk9Lb3pYdHVSekZzSVpRQXJoVVlSSDJTTkxpMFNBajdRWHlwVWdQd1lTb04rQTNFQTdYbVNuTE5WdlU3VXR5dGxncmtUb0FMeUZjanRGM2hzTXpvSHNxTlhlZVBZSzFKem8zQS8wSG56ekJQMzVLdWRFemFmYWhUYWNoSEFHVnVmaXlZM1VNejdyWTVDSldkb1ZqNS9oY3pKS0EwZ1ZScDZuaURrNUVTMnF3Z3E2czR5VEVUMFJwQ2ZLa3lCajZjQmtPdVpJTEMzVnpqVDRQMEhNR1NBbG9MTlIrUnVpdlVCK2lITzNHRUtUL1N1TitoeDVNalhyYlRteTdTdFVaMkxNbTBBSnNDZXFQMEgxQnVBelZQK0Y2ajhRV2V2enhBWnVWM0hKM1NXb2ZzV1NKYTlSVU5DVFJHSWdNQkRWdllEQk9CdkVUcWoyQjM2TVU5NzlCMk9tb1RvQm1MelJiQ00zdlAyaEFtMGVxdC9nYXFERmNVbnBka0EzbkdXanMyNjB0aytnUHRzK1VLT1ZJaEltUjVjRUJOb2lYTUo2RHFxemNJbnQ2Y0NDeUlZclFvUXRBR2YxMlFhbkVtdEhXaWxXR0x3UGJmTXlsWVUram53S0NiRWxwR3VQTlJEYVVxN3Q5OU1SY2tYQjFESFlkcWhPczBHc2hjRTJsdUQ2SWh1MHN6dU9WQXZWWWo1T0xiWWdlTjhKMXorMUNlTE54NmxvRitISW5JaUF5UVVpU1ZTWDRzNTFQbW1MeGdTdVpsbjlHaFZpN3RnN0lsNjFpZWIxekpvVFoybkZXU3BTZVViSUJSRlp0aW1oTFcwWXM4ZndxcExqYWZEdlZ1Z2tNQmFSazNSMnlURlErMHgrUStvamtjUXVxNjBrOUJFLzBkd0wzRTlBa2Q0S1hBMGdzUzZQQUx1Q0xBaFZYbVgzbEh3ZnBWN2hucktxMHJYWjlEVUJkNVJWbFo1aHhYODMwM3B1VFJnM3VuYk1jUThVUHhWcjRpcEV6Z2ZPRjA5UEcxRlpja1gxNk5vSHcrVlVKQzZBcUYzdlE2ZUtpZ0NXSm5CMXlVWlc2bkNyOHJLSTdPOFplYmN4YjFWdGtDV292UU9SYXdqSU1lc1REMVQzYXh3eElvb2lrTUN6bnBlSTQ0T2lta2tjTld1VG9HNTd1WFhVS2hJajhDazNNZTJqbUJzVmJSUmR2WDZZQk9jV3QxMGpRb0UxZGpZd3FlV3kxdHJQUENRdUxUelFWU1JmM0lpZDVnKzJnZ2VTLzJuYm5idkNaL1BUZ2VSR2hGZkJQZzVtTmJLc2E2ZVNzd1Q2bzR6TVBLRnE3TzlGdlZFMCtsY0MxN1MyNzM4cC8ySXBBU1ZiVmpWMElOaHJWVzJaQ2xOVjVkaHhvMnVmU3dlMHZ1QzFWK0cxNFpVbDU0OGJYZnRZYXpIWEMwYUhCRmRMZzFFNUNQaEwxckZhZzBoZlVmMVo1aXcxNWgzV29MS0xzR25RTWxHOU5uRmtoQWdSSW14c3RPeURvcWU2YlJneE91TnhEa0piclA4Z0gzclpKK3VydFlDMm5JMXdIRmFuWStRV0R1UGpyT3RUdlVzN0dya0lPQUxsUzR6Y3pjR0oxZjRYYmhBS0dJWnlLUzRKOVFkV2NoOEg1MENVMVdvaFNhNUdPQlhJUS9WYnNEZXkxQnZIYmxrbXhDZG9IRGdENFdxZ0NPVWRsRjh6bUhkeVNueDlvWDN3N1cySUhBY3NCTDJibGVaK1NuSWdSME44cFIweFhJN3lVMVNuNGFjcTZCT2ZrUE9JZGxYRFBIWkE3YTlRK1NFaUg2R3BtK2dTbjlpcUZkS0d4ZlpZVERHR3k0Q2pRT1lnL0pZVWY2RW9oMnZDeFJZYTZBUDJaNGc1RzZRTHFoOGpjaFBMK0FjRjBvWUV3eEU5QjVWaWpCbUVVa1pqNms0UzNyUHJWYnRzVFhESDVUdmd1NEFZcXdGT1FQVjBSQzRDUnVMNzcyTE1RMEFkMExEUmtuT09zQXZ0eUthaG1rQ2tPNm5VVGhoeklEQU1sL2h0ajFPY0RVSDFSOEJjUk9iZysrOWd6Q3M0c2lxNVJVZ2xkNDgxQnROeVhGTGFEVDUwejVrRkdOT094c1oyNU9WMUFBWUEzYkIyQUNJN0FEMFEyUzZqQmxjeU9KOHJzWFlaeHRUais5TXdaZzd3S1RBRGx5QVA3Zk5DVzd3b3lSMGh3b1lnYmFFWVRuazRncW9EcnQ4cG9Ia2RLWTkwQ2Q3TSttN0xjZVRWUXRMa1ZTUHIyeWU1ZG5nNGd1dDd1UDR1VkNjSjZYdDlKazVkdXhqWEQ2ZUNmcU50c0Y1WG1wTnFDNEJ2Y2VSYTkyQXFER0t1eE5WV25CdlZKZHZJY0wrUERZR2lyQjUzZnB6S3pQM3ZDKzAyMS94L3A3bE5ZMlo5czdDdVl2alpENngvbXlKRllJUnNFSkZsbXhOWi9rMHJxeXc1VjVDSFZQUmxiUEtjanZrRnN4WTMrSWVMeUNqZ0dRelhZYlhUcXMwSU1VSEdvTG9DdUtKbFBGOTFJc0NJTWFYWG9aeUU2Z29rbmEwUnc1a0twNjlqWjR5NG5zb0hFTHh5MXRONjd0a0w2dVlDbDU5MHorRGJmSWxkcThJRmdqeFFWbG1hVnpONlVpV0FxQzVBQk1Sc3R6NHhVWVF4MGdQQU42bTU0ZXluUnRkTk9lN2VBVVBpZnQ2RkNQdWpKQlNwODYxZkZUUGVrY0c2M3dHSXAvV29vRzZFUSt1YkVRb0ZhSXczTEN1Wjkwbjl0S0pTQkpFekh1dVgvNGN6djE3OXgxUXBSRUNzemJHQXNlWUpMUjlrNWZ6cTBaUCtzTGExVGhnemVBOVBZMnV1eVFXb3lGVTE1Wk9hS1p6S0trdi9xaUlkYThvbkhaUTVmOFNZMG1OUlZxczNKK2l6Z3Y4N3hReHQrVjNaWGIwTGdHdEJQeHU0cUhiYzFLNER1NFhmMVl5YVBIbEVWZW1yQ3BlY09HYm9mVStPbWppenRUWU9yeXpkendnWG8zYWtJbldvSFZGVFh2ZE1wdHJzM0lkMmp5OWEwVERYTjNLaVo4d3pBbytXVlpic1hGTmUrOHMxMVJ0YkcwVGtNRlJYS0R5RWNGcFpOZWZYdEZJSExXc29mNjhlWFh2c1Jvc1hJU3RJQytzempWTFZFU0pFMkZ6b0JLYkYyUCs4Uk91TFJ0aktVYTBlTVE0RjlzVG5MNGozS2hWWkpxZkhhNHdraDZONk9jaEtqTnpIbDd5Vk5WRUcwTUFKdUJwTUs4RSt5cUtGYjJRZEMrQjEzUmZsRjBBUlZ2K0JsYnM0T0Z2Vkc4N09NY1UxQ0djaEZHQjFMaUtWSkwybk42aStWU1ltYUJzUzlpeXN1UmJvaE9FRGZDcEk4a0ZPeWZOUGRRQytyVURNTUpSWktEY2c1dW1jaWJKcTlkaVhRU2psd0lIQXMvaHlCLzNpMHpjQ1VSWm5OajlFZERTWUFRaGpFUjZpZS95TG5NbWR1WFBic3BqREVNcFIzUlVZRC9JUUszaWJIamtlazVuYWhrYjJReWdIODMwZ2lWSU44aERUK1lDZHBCRm4zL2NJeVBNMGNUcm9TWWdVSStZZWtuWVlLWDBjajNjUldaQlRXOXc1bUlicTE0ZzhnYXRyOW1ORTlrTjFmMFErQVA2QjZyOXhGbzBiTnpubnlMUHBnVDNoKzhBaitQNGdQRzlQWUNqUUU5VmVRRzlVZXlHeUsxQVd0UGVEUUhIMk5UQnJpNmpPV3FLNUNzMzFIYXFUZ1JqR0pIQUoxTzVBYjN5L0J5TDlNS1lyMXJiRG1IWVkwd3ZWTm9qc3Npb2g2dXk2Nm9FWkdETUQzNStQNTgybnFXa0I4WGhZKzZnZVdKRXpRUndod244TEhLbVVoeU8vQ29MMzdVa3J4enJRdkY2VUY2NkpJeTBhU2RzcGhwYXBpM0VEMHAwdFhraWVyYzl2cjZ0N1YwQzZ4bGxYSEpFVkM3WWYxaUJiaGxOL3pROCtPOHRHMVR4VWkzRDlSMGlTQ1dtcng5bkIrMEpnMTJEL3ZLRDk4M0FESkpaSHFxUk5pTFM5NGlMU2Rwb0ozRG5KQy9MWTZ5YTVXcTl2bGttYU9lTE0vVVlraWVwaFJ0Z0FSR1RacG9TbStUSEIxYVBJQnZNVzFUN2FwYWhrL3JqeTJtY0FobGVWbm1LRUxxSjZ3RW4zRE80K2RsVHRVNW5MajZ3c0hxd2lJRklveHI3LzFNVjFIN1dNT2J5eTVFeVVDbFdlRXpmU1k1VWFxTHE4OW16ZzdMVzFhVVJWeVo4VmZoVGEybVdEc1pkTW1RTmNOTHlxK0QxQi9vaHdjOWxkZ3g2dnVXenFRaFUrRWpoVGxZUFdHUWdZV1ZVOFNJVU9vQTFtZ2EzTC9PN1ppejlaQU55NDJqNVVscFlDS0ZJTFlGSjJsbm9HaEZZSnVsT3ErcmRQSW0yQnBjOWUvTW1DWjRHeUtwMHJTTGVWeTlwdWh5dE0zQnhCTElueDFmcnNSMnNvcThhVDJkSlczWS83bXBlcktubERrUGJWNVpQV2FKM1pHZ3o2MjdLcTBvcG1NNTF0cEpSVmxUYmJwbXJyZGVvR0xxcjlSVVVGdHF5cWVEV3lUTHd1ZHlCc1o3R25WMVJneSs1cjhUMzIxMkRlOFZXZktLdm0wRXhDYW1SbDhXQkZYa1hvRHFBaTlZS3VRT1NYWlZVbHY2R0tRb0ZDa0xhTEcvMjR4T0tyL3IwQmlNalZJNnBLZW5kOEtIYlc3ODc3Y0swMUdNcXE4V3JLc0FoYVZqRXdvWEFrd3VzWU8wNnNkeG16U28rQVNTK3VMVWFFYlErUmppeENoQWhiRXBFTjQzOEpQUG9pZWhiSVZ3ajNjN1RVWngxcmVlUDI1Q1V1QmVtTTJocFdtdXJzNjU0QjQ3VTM2S1VnbmNBK2lUR1BjVXpYN0FkeHZhSEZlUG9BeUs2ZzcySGthbDdtODZ6SnZPZTFEZTBZQlp3RnRFRjFDVmJ1d1BBbysyU1oxSGRFMmNXSVhBMjBSL1JkUExtRXVVekttbndEbUthN0FmY2daamZnR3d6WGtNYy82TE1SYWxmdHpUNVlLbEJLd0k3Qk00K3lQVE56SWtrQjVtazc1bkl5d2lnZ2llRTY0Q1c2TUNkbnhjMWM3VUhjWGdCNkNvZ0grZ2lZUi9odTJuY01HcFI5M1RDQXhkcUptUDBwYXM0R2RrYjRBcmlYZWw2Z2lGbnNsSEVlM2VqL2IxRzlpNlM4QWh5UE1od3h4d0VIa0xTdmtVdytTRHorNzV6YTVMWlZEM3lKNmd6Z1JVU0dBTU5RUFFJNEFQZzBzR2g4RHZoNGpiWlMyVzgvVkdzc1IzVW04QzljUXJnWDF2Wkg1QkJFaGdMZFVNMEhpbEFkQWd6SDFUbWJqdXJISkpQL0poNmZzbFVwSjlKcU90ZC9xczRGcHVGNUJwZTNhb3N4N1hISjdVNklkTUNwUm9xd2RudEV1aVBTRmRnTzFkMHh4cUpxaWNVYXNEWk0zcnRqNS9zTFVaMk41ODNDSmR0bkEwc2pGVnFFLzJvNElxb05qcFJvaTdNeUROVTllYVFWWTRiMGVOSk1HOFdWcEswT2wrSHVwNVU0d213bGpyaFFzcWticFZxSXMwRU15YkZDMGpYT1FuSjlFVENYdEVxdGFSWDVvVnFBYWxjY1NkWXgyQStDTnM3QkVXSExnN2o5Y0xYTzhvTDltbzJ6ZGwwYVdidHVScmhyWkdWZ3JSaGVmM0VjV1pzTWxHWU42M1V0TmE5dkZwSzZZWDJ6OE5VUDZwdjVyS2tlWG9RSUFTS3liRlBDS2hJb3RqU1RPZHRBdkY1QkNoeFJWamFtK0JBc3YxZlI5MFZrTDEvTVhzRHptY3Y3bUtNRWZGRnRVQ3NqZ05YSU1qSDZqYXE4azk5a1QybElTR1U0djZ4cTZFQlZ2M2hkYlZLbEwyaGllR1h4aVFDQ05OYU1ybDFOY2JRK0dGZGU5NmV5cXBMZkNOS2JtTmtOZUJYUkYxVGxIaEZLaDQ4cFBXamNxRW12cjdVOUloZTdON3dRMW1OYkc4NTlhUGY0b3NiVU1GUlNpTHdDMEtGTjNoZUxHMU1OZ3ZRKzdvSGlib0VDYmhXU1dyZzdBZ29UMHh0bU1zS2h2c1Iyb3dWWmRzWmovZkpYTEdNZ2FJTnRXdmp4K2g2UGx2RG1ETzF1VWNROU1Ld0ZVcUM2NFJXWHJNcDFFbXU2djluTVZId3NTa2RpeVNNeloyc3FOa3pFakcwWlkwMDJsQ01xUzQ5Q3VGQ1ZWOGFOcnZ0VGE4czhWVjczYmxsbHllTWljcHJPTHYwdFRMb3kvRzdYUlhYVHBoV1ZOS0hNUi9pTzlDaWxwWUlzUWJVN0lpZWcraURDQnlqTHJiSExVRm51R1Zhb2IyNUU1TlRGRGFubHdBVnJPZ2FuVlBWdjN6Uzc3Wk1qNzBsZC9oUlRQcVp6L0RoUnVxTDhmZUQ4eWU5TkxTcVpqWEE1c0Y1azJYSDNEdWdjdDNtWFZKZlgvbnA5bG8rdzVXQ2tlZGRzSXZvc1FvUUlteEVSV2ZaZmdPZTFEVEFha1oxUkx1Rm8rVzZkNjZ3TjhieXpnZjBSL2dQbVRvNlI3QlZiejJwSHJQNFZUM1lCL2tuS1hNMWhNaS9yZUcvcURoanVRYVFFMVNsWXVaYnZ5N1NzNDQzWEdHM3RXU0NqUU5xaHVnemtidVl6aHFPeVZINU0wRGh4em5CRW1YUUUvUkJTbHpJZ01TSHJkcW9LWDdJYlBvOGlERUdvd3pLSy92Sm0xakhUc1ExZjhYM2dVVkFEY2lsOXpiaU5vbnlabzkyeC9CcmxWT0JUckZ6Qkc3ek5pSnlWYXNJU3RnZHVSczFSb0hPSmNRM0x6WE01cThsVURVM3NnclcvUk15UFVkcUJ2b0hLamZ5SHR4a2thMzdPY3haMFdacS9BQUFnQUVsRVFWUjk3L0s1VHFTL2pNWFh1MEQyd1pnVEVYTVF2ajZQNFY3Z3M1d1RvdTc4ek1EVkMzc2RrU3FzUFFHUmt4RVpoZW9acUw2RzZxTkFMZXViOE51d05yZ1I5YzR5N0J2Z0hWU2Z4U1dEOThMYW96Rm1QMVFMY0FxTkxxZ1dBNGNUaTUyRjZneDgvMjJNK1NmejUwK2hTeGRYTjJoclNTQzZKSGo0ak5tSVM5STM3dzlWblJXY1U2UEZnRjVBSDZBLzF2WU5GSGI1UVYyMDdVaVRBQnJVMEFrVkIwbFVsK1A3M3dDek1XWW1UbUV5QS9mODZST1NBSTRJaU5RSkViWWVyRzZiS0RpeXFBTWh1ZXdJcExDbW1Ha3hRZHBDTWJ6dkZFZUl6Y1dSWTNOd0JKV3JMWllOSWJaNmV4TTRjcXNmamlBSkZXeGhPNXFDYlgrTnMwNU1ObE1icVVvd0tLQjNFQ08waFBTRHRuNkRzMmhNNG9pWS9zSDI4b0p0TEFiK0F5eU1TTEl0Q0hkTzZ3TjFXRWptaG4xNmZsRFBiUDMrRTJYV04zUGttUWxpWlNyT0xKQkF0U0d5YUl5d0prUmsyU1pGaXd4SWpuODdoMWVWSEkvSzR3Z3Z4S3gvc1c5aXM2MmFYY2tneThxcThaaWw1d0gvaHpCRGxYUEtxb2JlV1ZNK3NkbURjYzJvdW4vKzVOWmRqcWk1NnRNVlpaVWxHVTIweHhzeHE2bXcxZ1JCeGdhN3RnQld0K2RiMWE3N0JyYXR1V2phOHRhK082aUNtQ2lkSEJFVlN3YnQrMnBFWmNsWVJFNDFsc2ZLN2lyNWZzMWx0YTBtSDRaWGxoNmo2TG1BRC9hMzY5UHV4UTNKMFNLbWh3cmp3bVB6dS9NK1RKWlZscndxd3JCWWt6a0pxTXhjUitGRWNXOVc3YWNLTHdrY2FwU1RnWnJNNWV1WHRUOU9rRHpncnpXWHpjaDZ4S2xGdDNmYjBxL1h0cHhBSjBWbmJXaDhFUzRrRlQrK3hieWRWWW1SaXIrYU9kOEluVmhQakt3c0htelJ4d1ZaNm50eXpyRjNsM1lFTUtydDNhMGdCZUU4WWsxWHFwODRRT0RuWlZXbDFJeWFkQldDVmxSZ0t5cHErMVZVWUUrK2YwaW5aTkljVkoxQnlnNi9wMlNZRVU2d3lndmpSdGYrdmF3YWo1a2xSNDY3cFBaTmdJTXFPS1picDVKclZjeVlOYlh6K0x1SDdOQ0U5enpvanFrWWhSVVZtS25LTlFyekd2SmpmNnFvd0E2djRqNkQzRGk4c3ZqUWNhUHJYbHZiZmh2b0tIN2VQOVQ5S1kzSXNxMGNZbHFNMmRibzJUZENoQWliRDQ0c0M4czg1RjdqTnNKbVJyVjZKRk1IRVBkT1JXUXM5ZndycDNndkpnOEVUa2RaaEhBVlA4eWhqdWw0Yll0eUU4aFEwQ21vWE05aE9SQnZEMmtjNFRKZ1g5QW0xTjVHMHN1ZUxLcFdqN2IrY01TN0JwZkVTNEZVMHNTOVdSTmx6MnNiUEhzdVluNFJFR1VUOFdRVXU4WnpJY284UGs0ZFRDeDJFNFpCcUU3RXlHajY4MDdXTVVQVWFTZSs4b2RqekMwZ242QnlNMzE1YWFNazR1ZG9DWlliZ2YzQi9oWFAvSWJ1Zk1HSUhJa1ExVUlXK2tkaHpNOUJka0R0M3pEbWJncVpTTnNjMnoxVDI3Q1NZVUE1bUwxUTVnS1BZdVIrOHZpS1Fldlo5cDJrRWRWSmVQSmpmSTRDVGtNNUhQZ1pWbjhJVWtOajQ1OUpKRDdiS01vdmtaVTRSZGx0d0orQWc0Q2pnQU5SUFE3NEFHdWZSZlY5WU5wR1Y1czFiMHVvT25zQlkvNEJkRWRrSUxBSDF1Nkt5STVBVDl4elNnZEVCcUI2T3AwN3o4TGFqekRtUFZTL3dDV1o1MjgxeE5tYXNMb2FiUUV3QlJDTUNZbUE5amdGV2lkOHZ3c2lYUWozMzVoQ3JHMlBTRnRFZXVPSXRreXl3T0pxcE0zQ3FWa1dZTXdDVkJlUVNqbVZUU3kyTk5qKzhxQXRLeU9ieHdnYkhVNFZsaUJ0bVpnZlRBVTRnaUVQcHhKcm43RmNtSkJzT1RRckpLSldrTFpRYkNCOUhTL00rT3lJNGx6N0F0VVlqZ1FKMWFGRndaUWcvVWU0a1hSOXMzbTRIT1BxdFNCVjgzRDNjSGRjZnhhcXlKcHc1RjZvR0UyU1ZwTDF4QjB2eFEyK25nMTh0MVdwYS8vWEVTcW5IV2tXV29JNm9zdlZKMXNaOVBrYkdqT3NreFlqVFppRml1V0lMSXZRS2lLeWJCTkRWLzJrcEJNaEc0cWYzTHBMdS96OC9OOG9YQ3d3VGhjMm5UcjJ1bW5KRVdOS0VXejd6R1ZsVnZHbGlPeWdVTzdiMUhSanZITkJid1BPYkJuM2IxZDl1cG9GeTdoUnRiODU2SHB1NlZvMGRHZEJLMzJidW56QjRpbXJqUmp0MnFuMGp3aEh6RnM0cVFkQTE0SHIyTGxVNHV5eXlwSURWWGl3YmJzbGI0VDF2VTRjTTdTWGIvVjJoRUtVK1lYdEY3MFhyaEtMMi9KazB1d25JanRJVE40dnF5cTlwbkhseXFmRGRwOVFXYnFUUWM5SEdDMnU2TnExMWFNbk4wc3FuSEJQOGQ2bUlQNUp6WGtmTGdGSEp1cWMwdlBVOGx0VWwySDB5c3psUld3bGVNTkU5THFSVlVOZmY2cDhZaTA0aFpRS1p5czZsMWp5a1hCNTN6VCt3ZGo4YTRGamgxY1YvM1JjdVZOUGphd2F2S05GYmdOVmEvV1d0UjZiZGNIcUVMZDczaHBIN3A3eFdMLzhGVXZwSzdEVyttU3RRZUJscS95dDJUemhHb0cyVnJtcCtkSzZqNGhjczg2WTF2UzNJbmVEZEVBWWp2WDloR2NXQWFpVmNMdTNKVHh1QTdCKzRsTHhPUmFQZnduOGZNU1k0aG5WMUZXQlU2Mk5yQnE4WXpKcFhoQ1JYY29xaTQrc0dWMzNmNjF0VjJlVlhHaU1WSlZWbGZ6VDkrMDV6MXc2K1Q5UWUrMmEybW1RQThYSXJhQXBWVG5rNmZJcEUweFY4UVdDRExIS1ZjK2Y5MkU5UUI0cnFwcTA3ZVZHNVA2akg5cDlhRGkvK2NhbEFBRlZIaGJJdDBhR3JlczRSZGp5V0pXblhvVklXUlloUW9UTmcwN0E4aGJwaS9nV2FVbUVySkZIZDhRN0h6ZmkrbUZHeU1Lc1k3MnNPMkgxRVlRaTRHSGU1dm1jTFBoOERzTmpCR0JRZVlCdXF6dE5yRGVxTlVGUHpzZHdxbnU0a1Z0bzhtcXl0alNzVm8vditVZWc1cmVCMWJZQWZ5YkIzZXdoaTdLSytieTI0WHVjaTVIckF6WFNCRWhkeU1BY0ZHWFY2dkd4ZnpTZWR6UEt6aWovSWs4dXBwOWs3Uml4Q3A5cmUrTDJGK0NkaGVxWHBEaVBIWm1XTTFFMlhtUHN6SSt4L0FhMEsxWnZROHdqZEpQNU9iZDV1aGF3a012QXV4Q0lvL1l1VXVaUnVzbnNuR012MWs3RTdVV291UUMwTzRacCtISTdqUXVmbzNQbkRiZmpUTmZFR29mcUcvZ2Nnbkl1SWdjRGx4SkxISW0xajZQNk9DTHJjTzlZNzIybWNFcWtQNlA2QWlLbFdIc0VJaU14WmkvZ1cyQXFxbzhCYjIxdzBtL0QyaEltdzZmamFwMjlqREVkU1NiN0VvL3ZDdXlKNmo0NFJVWU02SWRJWDFTUEF1WWhNaE5yUHc5cW5VMUVaSzJETnJjYXVQTWU5cHRoRW5SZU1LWGhpQWVuc2trbTI1S1hGOVpuS3NJZGt5NVkyd2RqZXFMYU1iQjhCTkJWQ1I3UHMwQTkxcTdBa1EzT0ZnNGE4UDBsR0RNUHA4eFpUTm9DYmhHd2JKTVNwaEcyYlRpMVpMdGdLc0Q5WFN3a1RZNkZLcGs4MG1vWmFKNXMxSXpYSkk0Y1dvd2pvWmFRSm5ZYkNhL1pUWEZOT2dWWlc2QUhqcXhxaHlQMndqeDAyTDRsT1BKcUx1NmVhV3oxdDFDMURVNDkycE0wS1Vpd0gzTncvZDFpUkpvQ3hkbjJ3Zkx0Z3VXV0I4czRsZHpXUGhqZ2Z4WHV0M1JaWU1OWWtER0ZwRm45Qml2QzNMa09WY1RoUUlwb2xIU0VOU0lpeXpZcEZDRjNHOGI4Z3NUZWlweXRxcU5yUms4YUExREd3SVFXcVVwR0IxOVdOZlJBVmZzYmxPZHFSazk2QWFDc3N1VDNpSjR6b3JMa3ZlclJ0USt1YzJPQ3ZnNnBrKzVZTWRlUHQ5bk9FKy9scmtWREQ2a3BuOWlNcUJsUnBhcElZQkc1YnFnZ0JqbE80TGo2WlIyVFpWVWxjMEFLZkxWRklpS3FyQVI3V2tpaUFUeHg0ZVJGSjQ0WitnTmY3Yk9DN0NYd1dINSsvaU5sVmFVTFFBc0Uyb0tncWsyZ1YxZVBycnVqNVhhTnlEazArQ2VYVlpaK2lyQ0UyYnFyZ1c0SVMxR09yUjVWMTZ5V1dIWDU1RmRIVkpiZWo4aUZGdjF3UkZYSkIrcitpQXdGYlVUMHBFeUYzTE1YZjdLZ2JFekp1U2hqRGVhUFpWV2xWNkc2MENwN2lVaENsVjg5ZlVudGV5M2J0WUU0VU1GdlhGbnZraHkrWGFKR1hsTmhacmpBOHFYdFR6VkNUR0ZrV1dWSld6Vnk1N2hSazE2UGliZlVXbjBObzgxVWVTZmVON2dQVFRIUGlqMUpyTXlPYVhOTEhsOVpCaW94bFNtWjg5V1k2U282d1NZU0hZNi9kMmpoTXhkUC9LYlZGZ3NKa0FKUnpxNHVuL1RYMDI0dkxteE02QVVBRm1sdmhGc1ZmVXFVMXdIRTJIL1hYRHA1Y2xsVnllSEFqUTE1OFlmRFVNUEhsQjVrbFhHZzdhenFXZVBXUUpRQmpCdGRPMlpFVmJHQTNPWjUzdVRobFNWWGp5dXZ2UmRwZnZlcFpUdG53aUduQ3RTcWJmckp1RXVtZlh2Q3ZTV0RzSElIOEdWQmsxMVZYZTB2NVY4c0hWNVpmSnRnYnM1dlREMktjbExMbUNMc0Vid3RVREZIalJzMU1iZlI1UkUyQzZUbE9MdklFaTFDaEFpYkVaNXhQeVlTZFQ3YklGUlEveWpFN0ltVnF6aGFKbVVkcWxvTDhMa1ZJenVDdm84bmQxS1JneVhRYS9YYmdkNktVb1Rxd3h6cXJmc1pZTTF0OCtqQlR6RGNBQlNnY2ovN3kzVlp4d1BZbm4xUWN6TkcrdUtTRjAreXU1eVZkYndKR2lmdW40U1lxM0gxaFNlZ2NnSEZpZXlWZWFxR2ovMGY0WG0zbyt3QWpBZCtTaitadWE1VjF4RlhtRVozNGxTQitSRmluNmJCbEROQXNxOGpGMkttdGdGN0djaGxJQ3RSLzNUK0hYdGxJOWd1R2hiUkc5VUhFRGtjMVU5UnVZb2lML2RhdnFxR2hleEtUQjhGc3lmS2NveFcwMlN1cFlOOGtYTjhJQ0REbmtUMU9TeW5JVnlKTWdBeHQ2TjZBU205R1krLzQ1UlVHeWQ1SnJJSWQ4Mk1SN1VDT0F2Vms0RkRjTFhDUDBIMUllRHZ3SkpOcmtSeU9ZTkZ3VFFKY0xiNnJwN1pEM0VxdU8xd2lleWVxUFpDWkE5VVR3TEEycThRZVFGWEkrMGJRaVhLdG1waDVkcTlOSmpXRHRVNEx1bmVFOWdCNkkyMWZZRDJpTVFReVVla01DTUI2NndlMDZPbU13bThNR1lqMWk3Qm1HOXh4M0pPTUMwaFRSZzBFZHJkdVNtVjhkNlBFdjFiS1J3UksyUmVDK25YMEdhd0NFZDh0U2ROakJYaThrNmhUV0xtZFpQNW1qbUZwSGd5ZU4rQUkyWVhrN1pQWExIWmJFUGR2c2R3eXJIdjRaU2FoUzNhbmlKZCsrd2JZSHFnemwxYnpIWkFYeHlSSFZvb3BvSVlNNEF2Vi9XaHFnbFVld01ETTVadHdOMWYvd25zZWlOc0MyaE9tclVqdEdXRUFsUlhrQzNoMmR6aU4wS0VWaEdSWlpzU0dpUStjc3gvVkpkUGZ2VzRld2Q4NzltTFAxbXdLblJSL0NDRENNb1hFTlNHVWx1dHlPeVlwczRMbDB2SWlwOG5hWHNvd2dQRHEwb0t4NDJxdmF0bGtyODFqTDNpcy9sbGQ1VWNMakg1bDZnOUFXaWhhcEpDTnFDRFNjVDhQNlpTSmcvbENCVUdnZlFFWFNuS1ZJUlhNYmFxcGdWeEJmRGtxSWt6S3lyWWQwcW40aEdDT1ZGRTlrUzFDeUlyVmFrVGVCbWo5N2NrdlZhMVV2VWxOUXhCWldkSHNNa01WSjlLaWQ3MnpPaTZHYTJ0VTEwKzZlS3lxcEpha0lzUVNrRldxT3F6VnYyS3B5K1pVdGR5K1pwUnRVK05xQ3lacTZLL1F0a1Q0WHNvNzZ2cVhkbldjUXZoNnA3SmtZSytHeXJxbnJwMHlzZkFZUUFvTXJ5cTVBd2pqRkYwcXFyK1JjUmNhcFR4WlpVbEgvcSszaUU5NjQ0WU42SzV2TmhQZWErTDBlNm9vS0tyTHRYMGdaTjhVY1FhYlVhV29ZNzBWVHc4cXltY2JjNXFVTEhUWW5nRG55eWZPQlBnOFovWHJRQWVCQ2k3YjJBUC9NU3R3RnN0Q2R5YTh0cjNnU1BBMVpWYjNPQmZqOVdyRkptanlNSGpSazk2dTltR2pCdE5KQ2I5STFsZFhsZDF3ajJEWHpmaVZSdVJxckl4SmNPOE1lYk1KMGROVENjM2pEazEySjNuOHB2c0tZLy9mTnFLNDZ1S2UzdSsvRjFGUFIvS2dqYW5EMG5QdXR0MGR1a1Jnb3djVVZWU3I5VzE1OVEwUDY3Yks5b28yR09xeXlkSFJOazJncGIxZ2pUNjN4UWhRb1ROaUxBUGFwWlNpN0J0NEZsMndIaG5BSzhSYjI3RnZjSG93QkZZOWtWcEFubVl0OGhleGZHYTlrWDBUcER0VWQ1bWdaVG4xTFplN0FkNkZVaDdWRjlBNWU3c2c2a3dnY0VvVnlLeUswb0s0Vy9rWWxzOVZSUDRERWZOTDFIcGdtb2RScTVuUHJWWngveGM4L2lNUXpEZWRWanRDZklLS2E1a1NJNUVXYlY2Zk1YdUZPalBzWElnd2lOWWMwdk9SSm1xNFZ2NkFXZUJPUWZSaVNnVjlJcm5YbE50dGhZeWw4T0o4UXRVQm9KOUZ0LzhsbTQ1a01PdXpjSThDbG5PajhuakNrU0tRYWNqOGtkU3Bvb09HMEVKMXhJaUsxRjlHSGdkNWFmQWtTQTdZL1FCVkU1QytETXJWNzVCZnY1M0cxWDE1V3krN2tkMUxMNy9BMFNPZHZ2THphaGVoTWhMcVA0YitCaW5ybWphYk1sdGtjbkFaRlFyRWRrRlo5ZFlEUFJDcEMvdVdjOEFmVkc5RURnWG1JbnFaSXlaZ3VxWHVOcGVZVDBqZjVzbDBOWUVwN2o1TEpqU3ozaXFiWUZ1T0dLZ015SnQ4ZjIyZ1FxdERjYTB3ZG9Dak1uRDJqYTQybW1PQ0ZFMUdOTWhxQ0VIcTl2bE9VczYxY1VZc3h4SExpd0NsdVA3SzBnbmtKdElKbGNTanlkeHhGb3ltTUo2ZGtuU1pFcElxTFJHd0lTdnplZjl0eEZ5Mml6cjBacEY0WnEraitIdUF5L2pmWDd3UGs1YTZaVnBqNWlQSTc1Q1ZZd1h2R1phVHJVa3ZzTFhzRVpla3JUNks0bTdEa0pGV0FPT0xGcE8ycTV3ODFrS3BzbmhVSlhaRWFlQ2N4YW42ZjMwZzNZdndaSEFDM0FERTliOHUrY3NHd3VDbUQxSTF4bnpjZnU4aUpCZ0ZtbklxRjNXR1VmU2RRNjJ2ekxZM2d4Z1FWUnJjQnVGU0FyVnhiaHJJRlJVT3V0UlZhZm9qYzV0aEkyTWFCanJwa1JGNDBTZ0ZGYjlVbnhOUmQ3MjJZUTY3dDRCbldNMi93NVJYUVNTcDhJcGdscmp5MjdXWTdTaW8wWGxHMk01K01sTEp6Vjd3QzY3WitEM01QSFhCZGtlOUYxQkwzMnF2TzdkVmQ5WGxqeU15TEUxNVpPNnROeHVXY1hBUkUzRnRLWVJsYVUzSTFxb1NDT3FSU0NuSS9wUlRYbnQzdG5zVDRUMXc0aktrdk1SZVFEbDR1clJrMVlwblU2OHU3U2ZiemhHMEo4aE1saVZTVjRzOVpNbkw1b3kvZWlIZG0rVDEraWZLNnBYaU1oMkNsOGc5aFlXcEI0ZnhMUlVYVkZ4cjNWdE40WThESFJJb1dYclduYmh3cnJab2NLd3JLcDR1R0JxZkVudCtmU29LYTNhM3BUZE43Q0grSWxaaW82cUthKzlkMDF4WGYwNE9WUlZYNHVwZjhyWVM2Yk1PYWlDV05kT0pZK0t5QUxRUm9WakJCa2dhb2M4TmJxdUdiRVgySmMrak1nSTROWHE4a21IaDkrTnZIdndydFo0djVpM3FQYXMxeXRJamJ5M1pHZHI1UVdCL2xidE9lTkcxejI4V29OWVpSczZRWVNlaXI3cEczTmFxSzQ3cGFwLyswWnRzK2U0MFhXdkRhOHN2ZEtnMXdLb1NENm9FU1Z0M1NoU3FPQ0w4Mk51aVdlclI5ZWV0c1lESG1HajRtZC9hWm9JVWdyQlU0dkkxNCtjSE11cW40NFFJVUtFRGNHWEM3VkRVNU11enN5TWFaNzBHOWhKV2xkdFI5aDZNRjVqTE5VblFIYUIxSVVjRS85MzFyR2UxeTdFOVRsZ0w5QS9rR2RHY1hDV0NhL250UTBGOWtiRVhJendIY29aSENwdlpOMjI5N1F6VFR5TThDUFFSWGd5akg4d2lZb3NreElmYVM5U1BJQndCQkFEZlE4clo3SVhuMmVWbEgxUjgrak5rU2gzQXQ4RG5VN0tQeDJOdmNzZVdWcEtmYTU1SkRrVzRYclE3UkI5RnQvOGlvRk16eWx4UEVIamRHWTNsRHNSM1JIVk8vSE1JL1ROMG5ZeWhLb3dpLzN4OVJvODJSdmhTUXgzMGwyK3pEbnVNb3Bvc3BlQU9SMlhuS29rd2NPMHo1SElValUwMEplVXZRb3hJeEVLUUQvQWt4dFl6TnYwMkF3ai81M1YyWTdBa1FGeHRqUFFoUEFGOEh1YzRtdjJKaUYrbkpWWVQyQXZWRThBaGdiYm1RTzhBYndJVE1ZcFFqWS84ZVNTenUxeDZwY1NZQ0NxZXdSdGpwTld4NlJ3aWZyRmlNd0oydndSYnBEdEVseFN2K20vam5CWkh6ZzFXbWlYbC9rK2dVdnloblhUT2dLRldOc0Y2SW9qV01KYU9nSUlJckxxZlZxaDVBZ1cxUlRORldncGpQR2JmYlkyRlh4Mmt6SDFRRDIrdnhMUGE4UVJML1ZBa2xScU9iR1lTejQzTnE0a0x5OGtaaUN0Ykd0TjhVVEcvTmJPOTlxK2E0bDErWDZzSzRmWm5QQmF1TkNqcUNnOEQrR1UzK0s5UnpvUjc4NkI3K2ZqZVlLMUNUSVZZc2FFNXlJa3pUS0p0SmFLTUVnVFJpRVJGcEpoNFdzOWprU3F4eEZCaTBuWEVHdkVrV1RoK1V1LzM5ejNsU01hUGR3eDY0anJEenJqaUxLUUtDU2pyZlU0b21vV0labTN0djdBeFE5ajk4WDFQMjJDYmZvNGdtd1dycDljSGhBb1ladDY0RlJzUmNIbkp0ekFneG00L2lsN3BYNkVyUXZwNjZTUTlIMlpJaVNRL3hkL2J5SnNFa1RLc2swSlRkdnFxUHVRTlVybWY3Sm9hbEhwQ0VUYUtOb0kxS3F4bDFpOGs0RkxnQmMwMXZTekp5K2F0cHBuZk0wbDA3NDljY3pRNzF1cnYxZmhTSnlOd0xzdGwyc05OUlhUZ2xGMXVqUElDY0V1V09CVHEzSnA5bnNVWVYwb3F4aVlVT0Y2VkJjMk5qVDhhWGhsNlRGR09FVmhMd3Q5QlZDVmJ4VXVsVVZOOXo4Wm5LdWdudFk5Wnp6Vzc4SGx5enBjSk1ndlJNM0RXaFN2bUNvRGpvcXBXVTBkdHliRWtPbnJXcVp6NXlHN3d1UlBzdC9UMXFHaTE0dnlyMEdMYW45VFVlSGtQcTlYa0JwUnhVRkFuK0R1V29yeTI1WkVHYXlxeVRkeWVHWHhLMzZpZVUyMlFKMzNVM0JFdFBWNVI5Q09pSnk3SnFJTW5OTHh4THRMOS9NOWZRbVYvbGgvMVFQc1g4cS9XQXE4QmlES1JCVnhjUndEMDhJSE1ueHBwVk1RY2h1cEcyR0RrRm16VEloR2tFU0lFR0h6d212UjZVUi96TGNGcUxDVXd4QTVCdmdORGJIMStrL2RLcXExTFhGN0E1ZzlnVHFXeXFXTXlHRmtlQ0g3Z2prQlZjSEtZL1Jjdi8vN3JlSTViVWVTbXhBT0J4WWljbUZPUk5rYjJwVWtWeU1jRlRqVlR5TXBaN09mZkpaVnZQRWFveU9Ib2Z3YTkyenpCV3F2WnZjYzFGUVRORTZUL3hNODcyYWdGOGh6SU5jeFNMN05PaVk0QXM3akovaFVZQ2pBeWcwc2tvZXpKdlF5NDg2Z0ZORmJFTmtlZUloNmJtRkhXWkpUWEZYRGZIWkM3SzlSY3dMQ3g4Qk5kSkZuY29yclluc3NZejlFYjBETS9xQk5xSTdEbUt2SWwrL1dIV0Fqd1NuSFBnWStSdlVwTE9kZ0dJN3FRT0IrNEtkdXdLTCtFNmRlMkhpa2xVZzk4Q1h3SmFwUEFxVllPd0pqRHNJOW41eU42anVJUElIcVI2VHI2Mnd1dFZrRExyRTlGM0RQZUM1QldZenZEMFZrcitCNmE0OVRrUFFPYk05MkI4NEFscVA2TWNaTUlKV2FnT29zWEtKN0tXRC9KNUtaVG8yMjRmZTNVK3QweFJFUkhYQkVSQWQ4dnhDUlFoeVJrQmNRTnZGQWdlTklHbU04ckUwRTVFNGNZd3pXUWt1Q3l0cXdqWXExemI4elJsZDlINDgzLzk2WThMM0YybkQvbWdDTE1VMVlxeGpqQ0ZKckhUbms1bHVNQ1VtZThQZk5LZWVDeVBpK0s5bnFlV0VpM01IM0JaRVlabFZONlpDY0NoR1NpaTZtdFI3R3hJSjljQVJZeDQ0ZTFqYi9leFh1aTl1LzFwVjI2ZVBUZkg0NHo1R1NJZUhWbVBHK09UbVpyc25WUUVndU8zTE1LUVMzVmlWbW1wUUkxWEpGT0lWWGFOZWFxWWdMNjZLRnlqRkhrSzJMcEhMYmlKRW1rRU9Tek9DT1hSTXdIMWRuN050bWZhQnFIbzZzNjRNanl3aVdYeGdzdS9sK1R5SnNQcmpmRDlmUHFCYmdpTnF3SDB3RVNyUFUvOFR2VElSTmlpZ3Z1Q2x4WGRORUNaUmw2bjViditiNjdKUmxJY29xQmlZR01TMFZrZ2NWRlppcG5ZdUgxWXlxKzl1NjFnVVlXVFcwNUtueWljMXNTZGFtTEd1SmlncE04QnJKWERjRFJsU1ZuSVdTcUI1ZCsrQUo5NVlNTXBaM1VhWUs4cWFLL0gzUXdvbHZydXRjbkZMVnYzMFRoWmNMN0ZoZFhudnFwbXh2V1dYSmNRaGpqZEg5bnJxNHJ0VkM4dXVyTEZ2cmRxcnhtRGJRUzVPNXVhR3NxdmdDc2N5dHZxVHU2ZlZaL3VUN2gzUksrdlN1R1RWNThzYllmb1F0aDNPZlNFNFVjZjIwZzM3OTBFbUpTRmtXSVVLRVRZNHZGMm9IVGVuaXpIa21MdjEyaUpSbFd6ZWUxcDdFZVFDbEJ5bEdja0tXNTJ1OHhsakp5UWhqZ0FaOExtQllEbVRFaTlxYmhONkR5SkhBeXl4ZmNUN0h0SjJUVmF6bnRRM3RPU2tnWVJTbzRndnU0TXdzaWJ5cG1tQTVGeUZjZ1VzQ1QwTzVucGQ0T2l2eVRkWGp3OVFCeEdJM0FIc2h6QUp1WWdWL1liKzExRDVaR3lab0c5cHdCS0xYSWRJWDVVWGdGZ1l3SmFla3krZmFIdU1QUTd3clVOb0MxMVBBcy9TUytuV3V1elo4clQzeEdJYmhRa0N3M005Uy9zQ2dITzBEcDJwYnVyQS9SczhIOWtIa0xaVDc2Y0liT1NWMVZZWGxkQTFVaFpmamxGemZZTzNqaUhtWWRqSTNwM2JuQ3RVOGtza1M0dkZqVUQwYzJBbVhoUHUvb0ZiWFAzRktzK3l1cjNWdjN3RDlzZll3WUc5RUJ1RnF0TXhBOVYyTWVRK24zRnFBSTg2Mm5GTEMxUkRxU3lxMUE3SFlUamlGbnF0ejVrYjdoeW9xZzB1aWY0M0laemlDY0FiT3RqR3pMbGZUVmtzWWJJMXdCRmtDZDZ4RHU3OVFGUlhXOVFuUGc2dnhZMjFvR1ppSE1YR3N6US9JdFZDWkU4dDRiZDJlTUUxWVNRWUpKNnUrYzdHYXRiU1Z6NjBwMG1neGYwMzliVXNMeWRicWQ3WDIzZXJ6SFZtV1NZYUZ5NlVDd2krWk1UV1NKdnA4VXFrVXNWZzRQMXltQVVlU05XWE1ieUswVDl6YUUvZXUvNG1Sdm5iYTQ0amE5c0hVRVhlZFpSS0NqdXh6Uk9BU0hFbTFkRDBKTW8vbUJGeVhZSHZnamwxSXVzMEQ1Z2JrYzlqT2dtQzluc0Y2Q2R3eFh3ek1ESmJmTlAxMGhLMFA3dmNvVklwNnBPdjR1ZnQyYTcvM0lteTFpTWl5VFlsclc3Rmh2Q0Uzc2l6Qy96amNTTnlvdzQ4UVlTUGh2Q2ViSm9xbWJSaEY1T3NIVDR4c0dDTkVpTERwOGVWQzdTQytMbTVXdlNJV2tXVmJQWjdWcy9HNGlxYlVLSWJILzVGMW5PZDFKMkw4RGpnQXNZOWl6ZVVjSlV1eml2V0tkc0J3RTZxbklUS0ZHR2R5b0h5ZWRkdmUxTU5RYmdiZERkRS9zZEw4aWg5bVdhL3JjODFqSGtjUjR4YWdQNnJ6RWZrMUszaUNnMlg1QnNkVDlhaGxkK0JtNEFlZ2kxSDdLeHE5cDlnbnkrUDN0aGJRZ2VOQWY0MlJua0ExY0ROUDhXM1dTanFBajVkMkpxL2RTVmk5RUNOTE1kektWN3lVdGMwbUFDck1waXRKcmtBNEVkWFp4T1I2bFBFNUUzQXp0UXR4VGdCR2c3Ykh5Qk9zNEI3Nk1DdW5oSk9xWVJrN28vWWlqSndBVWdUOEM1OWIrWUkzYzFiWWJVeW81dFBVdEJPSnhJK0JNbFIzd2lXSHYwRGtUOEJMd0N4a0UxbEZ1bVJ3UjVxYWVwTkk3SWZxajRMYVlURlVGNkk2QVdOZUEycHh5bzNOVjZPbzlmWUtqcUJwUzFOVFp4S0puYkIySUxBekltRUNQTFJwVTV5eVpobE9mVFlkWXo0QnBnRGY0cXpuVnVEc0o2UG4zWTJCdEhJbjB5b3dreFRMdEhjMExaWkprMjJwVkI2eFdFaW94UW5KTldkVjZFaTR0QTFoSHRaNnJKc3Njd1JOV3VYVlhOa0dCQVJkU09wWmpFbXRVckJaNjJlb3V4eVI1ZDYzVkhrbE05Nm5TQ1pUeE9NcE1xMHEwMFJYT0MvVExqRzBVRXlSSnRWMG03NUdYVDhUcXNZS2NKYWczWVBYQXRMMTJDQ3Q4R3JFcWNmbTRkUmVTd2pycWEzUHNYRGJ6TU1wSnJ2aUZHcUZ3WFl5YlJ0bkIvRWJWcEhvN2pvdUNOcllKNGdSQzlxMUdQZ0dWd2R0eS9hSEViWWNtcE5tNFpPVkk3VWpHODRJV1NCeWU5bVVzQ0NaaGRzamFqSkNyb2lJc2dnUk5pb01OTE5oakJBaFFvVE5oVTdBMG5DZ2R0QUJKZGEwY0lTdEE4OXBMNnlPd3VvL2N5TEtWSVdYT0I3WURYUW1tSHV5SnNvbWFKeUZISVZTaGtnVGxydHlJc3BlMWU1QU9VSXhRaDFxN3VOdFZyTjVYeTlVcThjQ0RzRGpCcHhTWnlFaXQyTjVNa3VpVEpqSVlJUmZJQndDek1YSy9YamVFK3lUSlhsUnJRbmFjeGh3SlNMOXNQWTV4TnpPUVBsNm5ldXVEVk8xaUlROUI2VThxSVAxSy9yeUZ2MXlJTjlVRGRNYnR5Y1pIdzJtRE5XSkpGTVY5STVQeU1taVQxV1lReitFODFFOUE1RUZXTDJKeGZJRU8yVjVYWWI0U3ZOWnpENTRYSUdZUTFCV1luaUNHTCtsWFE3WDZhYUNTN1pPQmlhaitpUWk1NkI2SkZDTTZoM0FtWWlNUS9VRjRGTmNJbTdqUForNTg3Z3dtT3BRL1FPcDFMNFljeVRHREFXT1J2VVU0SDFVWDBQMVErQUxYSEo1ODQraWQ5dGJHa3d6Y2NmdW1TQXgzZ01ZZ0xWRGdGMFJLV1NWNUtVQUFDQUFTVVJCVkFLNjRkUWczUkhaRWRXRGNhbVNPYWgrZ3pHZjRhd3h2OE1sNHhmZ0NMWnRuNkRZRW5ESEt6dEx5QWpiUGh6SkJPbWFiRzF3QkZVNzNIM1lHZmQzTlB3M0dxcjNRbUlzbk9ZUldxbHV5RytOMjM1ZXNNM1FYclFIN2w5dlNHek93ZlZmTTFxTjc2ejJ1dUlVckoyQ2RadHc2dFRwd0l6TlpsRWJZZXVGSTFaWEJNcmJQTkprY0F4VnAvYU1GTXdSTmdBUldiWkprVGxVR05Eb3YxMkVDQkVpYkUwUWtXWWttV3IwWHp0Q2hBaWJEeVppNmJjZFZHdGJMSmRqSkE3eVJOWnhLdFR3Tjc1UFhFOEdTU0p5QjB2SnZ2YnJZbmJGY0RvdWlmUUlTYkt2MmZYODBpNGtPQmRsZjRRdjhLV0NGVXpKV2wyMVBidmk2em1vREFCZEF2SUVUVHpDRDdJZ1lGU0ZTZlFGTGdBT1FsbUcyRDlqelIvWUxVdWk3RzB0b0oxL0NPTDlIS0VQd2d1b2Z6ZTdtdjlrRlM5c1orM0tYdVJ6R21KT3gvSVp5SzBZM3M4cG9UZEI0M3pISHBpODg0QURVZnNpWXNhd2ZidzJSOVZYSHZNWmpPRmlWQTlCcFJiRC9YUXpyOUE5Qi9XVXFxR2VIbGlPeHVvNUlJTlJwaUpVWTNtRWZKbWZkZXpOQlpHdlViMEprYjloN1RHSUhJUWpmWCtKNmxHb3ZvQXhiNkQ2Q2JCb2t5UnNIWGszSHRYM2dCMnhkaWdpdXlNeU5DRHlSaUx5TWRaT3hwaGFWRDlsM3J5bGRPMjZaZFZaN2xqTURLWi9vdG9GNkVZcTFZZFliRHVzN1FIMENsUnpCVUFCSWlXbzdva2pkbWFoT2grWWpUSFRjVFdRNXFJNkIwZWlPYVZMcENTSkVNR2h1WW93amlQR25Pb3ovUnBPNGRpc0ZLRTZ6Q203TWdteUpjRGlWUmFJNjkrT1VFSFdGbWVYMkJWbjQ5ZytXS0lScHk1ZGlDTzg1Z01ybS9WWFRpVVVrbVNoM1dJc1dIY1JZWCt3cVJTK0ViWmRpS1JROVVtVFpXbkZtV3BvaXhvbGZDS3NFeEZadGltaHVvb3FFMEFseW9oRWlCQWh3dFlFSVVNQnJDQmkxcnA4aEFnUklteE1SR1RadGdJVkVoeU1jQ3JDM1RUd1FkYWhTaHErUnp6dkdrUjJRTzFZeER6T2lDeEh1MDdRRGl6aFRKVDlVUDBJSXc5eEpObVJFTTlyRzlweEhLcm5nYXpFOGp2cStRZEhTV05XOGQ3VjdsZ3VRdVNIcUFvcWYwVzRseC9Jb3F6aVRhUW5jS1d6SGdTTUhVc3llVDk3NUUzUEtsNnRGcUwrTU1TN0d0Z0I0UmtzZHpBMS9nbURzandmcXNMSDlLZE53V1VvUDhUeU5zSTlMS1l1SjZ2Qm1kcUdKdjhnMUZ5R1NHOTgva0RLUE1ianpLQWlCMEprbnJaakxvZWplZ0ZHZGtYMEdaREg2RXhkanZYSllxeGdNQ25PUi9Sb1ZOb0Jyd0pqYU9EZmRNdENWYmlsNEdyZnZJZHFIVTFOZnlhUk9BdzRGTmdUa2F0UVBRV1J0L0Q5bDFEOUFGZlhiRk9RWnZVNHRkczA0Rzg0aGRZUVlCOVVpeEhaRzlVVUlsL1N1Zk1IT0ZYYUo4RE1yWUpRRXBtUFM0cFBROVhEbUh4Y01yd3RzQjIrM3dlUjNzRDJRQkVpN1JFWkFBd05FcHdyY2Jac0szRnFrcms0UXUwYlhQSjhVUkIvZWFRZWlQQS9nYlExWVFGT3VSWFdHdXVBSTZjS3lMVE1kS1A0UTFKc0VZNndXb3hUYnk0bHN3WmJObjJZYWdJM2FDZXNKOWFCdEoxakErNytYSVJUa2kzQzNjL0pGakZpcEcwYXd4aGVzUDUzd2JvTGduVWpKVUtFMXVHdWpTWlVrNlRKNHpocDBpejc2enpDL3d3aXNtd1RJOHlCNk5wS2xVYUlFQ0ZDaEMwQ2tZd3ExaG52STBTSUVHR1RveE9ZbHZxYXlJZHg2MFExbllEaHFNNGhKV01aa1dYeCtHb3RJR0dQQjlrSFpRNXEvc3lQWkdHV3NUd1djelJ3UExBRWtWdHA0Sk9zRTBqdDJOc3AxS1FuYWgvRE44OWxUWlM5cVoydy9CUkRHVUk3WUNJcEhtSW1YMllWNzIwdFFobUI0V1FnaHZCWHhOektudmxmWlJYdklZM2o4WDN3Zmc0TVJubVZGSGN6UktabUZROWM0dkpidGlkbUw4ZVlrMUJlQm02aGZ3NHh3UkZhRFJ5TjhhN0NhZ3pEZlZnZVowZFpuRlBjNlZwRXlwNkV5UG1JZEFMK2lKajc2SnBsYmJwMDNBSVc4Z05pWEFSNkpDcHpFUjVIcUtJZG4yK3p5U2xIMGt6RGtUMS9RT1FVVkk4R2RrZjFkSXc1Qm5nUjMzOEcxWGR3OStUR0oyMWN6TVhCOUJud05LckZXTHNQeHV5SjZsQkU5a1MxQ2RYM01PWkRrc2tQaWNXbUJldWt0bmlTT2JUTGN0TjhJRzE1cXRvT1Y1T29CNzdmRjVFK0dOTWQxUjVBTjFRN0FMMUkxOXF5aU13RnZzUGFyekZtSHFyZjRwTC9zM0RKOWJEV2xHNnoxMStFLzAwNFFpeWNFcVNWWWUxeGlmOE93ZnRPd2Vmd1VUYXN1WmJFS2NTYXE4WGM2NHFjYWptNXRwbGcrNTF4SkZsWWg4ekQzWGNyY01UMlBOeEFnbVZyaWRVcFdMOFhUZ2tuT0FKdkp1RzlMTktVZFhzai9POGgwNFpXTmJSbVROZHRWSTNxbVVWWUl5S3liSk5DbWxzdlJqYU1FU0pFaUxCVndXdkpqa1UyakJFaVJOaU1hS2tzeTlzeXpZaXdMaGdPUUhVUUlqY3dtZXlVVEFBRkRFR2tEQ2dFK3dBclRHMVdjVlNGLzJNM1ZNOUg2QUR5RUI2dlprMXVqZGNlQ0dlamxHSjRuNVQ1UFF1WWtWV3N0N1VBdzQ5UkxzWWw4dXJ3N1MwczlTWm1wYUNyMVVKU2xDRmNpR29iNEJWVTdxV1U3R3FLamRjWVhmays2SlhBQUVUZUJHNm5nWSt6aWdlT3VQeU1uVEJjQkRJTXRjOWpUQ1U3NUdDdkNmQ05kcUtCVTdCNm5udXV0SGZTNEkzTHFZNllxdkFkT3hHelB3VnpHakFIeXdQNFBFVnZzaU51dzdpejZVS0NZL0gwSEN5RE1Yd0cvSjRZTmJSaDFoWW5hVFlXUkphaStqdEVYc2IzOThYemprVzFHTlhqTVdaZnJQMFFZOTVDOVMzZ1B3SFJ0aW5iVTRkVGtqMkh5QTdBUUdBdllBQ3FnL0c4NDdIMlc0eVpTaXIxSVEwTm41T1hOeDlYSDJqck9pY3VtVDR0bUVDMUxkQ1JaTElUaVVRWG5PSmtPNkFQMW5iR21BNUFIcXE3SURJMHlMY3NCT29SV1lpMUN6Qm1IaTVodndEVm1UaWlZQ1ZwbFUxalJLSkYyS0p3WkZHb2ZzbTBVV3lMSTVFS2cvZHRjS1JZUWJDYzRraXBKSTZZV2htOExzVXBzSmJocnZGNm5Cb3JOMkxBMlNPR0ZvdGh6Yk1PT0hJcmdidW5Rc1hhYkp5Q2JQRWFTUzdWa1BEckFYVEhFVzlDbW1TYmlhdDF1dVhWc1JHMmJZZzBCaXJsQk83K01zSDdpQ3lMMENvaXNteFRRblhWMkE1WHZTelNMRVNJRUNIQ1ZvVU1OWmtTMlRCR2lCQmg4OExJYWhWdUkyeHRlRUs3RU9jTVZDYlN4Q3RaMSs4YXIvblVNeEprRUtxVFNKa25HRUYycE1kTGRDSE9hU0I3SXJ5Sm54ekxZWW5zck8zK1Q0c3duQUg4RVBnVzVVN2E4eEdIWksySzJRczREME52bEMrd1ZKTG52WmdWa2ZlNTVyR1U0MEF2QWVrSE1nR2YyeEUrekNySlAxNWpkR05mbEp1QVl1Qk5iT3BHR21NZlpHMlRPRjVqOUdZUGxDdFEzUXVSRnpGeUJ4L3lKVHZtWk9mNFBZUnpzSnlBeUF6VXJ5VGZHMCsvbk9xSWVjeWptSmk5RERFSEI5YWREN0NRdHhpd2hoSC82eGMzeGhLS1NYQWFIaWVDdEVIMGRWSlNCYnhOaHh6SXZhMFZUaDMxWmFCaWVoMlJJVmg3TUNLSElqSU1PQmpWYWFpK2plb2J3QWRyVkZWc3ZEYk5BZWFnK2lId0hDTGQ4UDA5RVJtSXlHNm9ub1RuRGNmelptSnRMYXExcUg0T2ZJbklrazNhdG13aHNoeFlEc3pJcU1tVUIrUmhUQnluUWlsQ3BCdU9SQ3ZDMmlKRXVxRGFINUhCcURZaEVscHlOU0d5QW12bkFrc3haaGF3RU5VbEpKUHppY2NYRWlweE5yUldVNFFJNndOSE9PV1R0azRzeEpGZllWMnhrQkRMSTEyRHpNTWw5MzJjSldHb0RxdkhrVlBoZlJMYUtmcHNUSnU1a0xSMkJGbVg0SDFvc1dpRE5tVGFKQzdIM1d1dGI5K1JaTDF3QkZubllQOFZSNjQ1RlpwVDUyWTNBQ2hDaE5iZy9qYzJCcjhGM3BadVRvU3RHeEZadHFtaHpWNGlSSWdRSWNKV2hNeWFaZEZ3aGdnUklteHVyS1p1amJDVlFZVTJqTUN5QThyRGpNZzJvYXpDQ3Y5UXhQd1lWOGorZHVKOEN0bW9PbFR3MkIvNEVhTDFXUGtUaStQVHNtcFd0U1pvd3crdy9BekJRM21TQmw3aWdDeVR4TzlxZDdCbm9XWlByQ1lScWFhQnY3T3YxRzl3clBFYVl6bTdBMWVDN0JRUWIzY2kvRHNyWWt0Vm1NUmdmSDZKc0RmS0JEeTVnOEh4dHpjNFZtYk1yeGhFa3FzUlBRVGtCVHp1WkFmNUxPdVlBUCtoRDIzc1ZWaHpLc0xieFBnTlBiMS81NVQ0L0Z6em1Na0JHTDBhVERId01pUnZvV3RpQ3QxeVVCZXB4bGlRSElvWC94V0dnMUgxRWFsQjVUN0dVSnMxdWJ5dHdCRXFNM0Jremh2QWk4RGhxUDRFMkJ1Ujc2TjZIS3F2b2ZvODhBRk85YlRwam90VGNXVFdDTXNIaHVEN0EvQzgzVkhkSFpFVEVUa0cxVzlSL1JUVjJxQnRYN014RkNpYkFwbVdXaTRaRHk2cDdoQmF1Um5UQ1plQTc0cnZkOGZ6ZW1CdEY2QVhJcDFSN1lESWRvQUU2d0NzeFBQbUF3dXgxdG5WcVM3RzkyZmhlVXR3Uk1BOG5ISW5MTEJoY2RhT1Vhb25BaG5YVWt2cnhGQVY5di9zblhlOEhGWFp4Ny9QbWRuZFc5TWI2WVNRZGlFUWVvZUFWRkdxS0lnTkZCUkJSVVZza0NBS1VuenhWVkZCbWlBaVFSR2tTQUFOWFlFQVVsSWhKS1QzY3Z2ZDNUblArOGVaeWQ1RWVHRW4zT1FtT2QvUForNXN1ODg5T3p0M2R2Zjg1dmQ3YWluMUZFdkVzcXA0eVNSVktPMWJGdWZVV292YjM5ZFM2alhXVE9LUTdJaTRWMVdEbXl2dWhoTzArc2Zqcm9tZlZ4U1BJUkhJMXVBY1lPOHRicFhjYy8wcHhTMW1jTTZlZWx3dndzVTRKNXIvbi9KMEhPNzlkOXYrYk9MWlpMeFkxcUZzZEs2d2oySDBlRHllVGtXd2taSE1INlU5SHMvbVpPTVlSazhuNDgrTXdlclppRHdLL0N0MW5mc1pnWml2Q2JLRFduc1h5S01jbithTWFSWCt6Z2lFczRDZVJIb1RnVXptdEpSOVBIb3poa2kvaEpIQnFQMExZdTdoNkpUT3BhZTBOOVorQStSakNCRWk5NUhuRmc1alZkbTFWSVVYR1VmRXBRaWpnYm5BLzlESVE0eFBJWlJOVk1OcmpDRmdBbkFvcXE4aGNoVlpuaW03Vm1tTWhqY1pDMXlHc0IrcWYwSGxPbmJrelUycU9aL1JxUDBXWW81QzdmMWdmczRzWHFYL0pvZ3JNN1dXR3M1RStESXFQUkIraTNBcmZiSnpOMmxTc2tGN3M1b1RNT0ZYVUVZZ3ZJMlJHOGx3UDFlemVKc1h5alpHcEFuVko0R1hFUGtUY0FTcTQ0RTZSRDZINmpHb3ZvNHhmNC9kWDdNMlN3OGVGMkgyWXZ3M0g0NWRXR09BY2FqdWdzZytxQjZLYzNJc0FsNUI5VFZnUHJBY1NkbFhjWFBqOXVYVjhlTDZJNnE2T0R0aktuQ2lSQ1dsK0xpZVdOc1RKd2pVWWt4VjdFb2JBbFNnYWpDbU9YYW1KUkYzalRqUnJCNG5FS3loVUZpSGFpdVpqSXQwZE02ZkZweVE0WHNzYlVzNFYxZ1NrNWpGdWI4eU9QRXJpVTFNeExIS2R2ZTMvNTNFaldWeCswb1RwZjJtQ2JlUEpYM0dtdVBiblN2eXczU0xiZmk4SkI1dk12WStPSkVzY2JrRjhWaFdzR0hFWWhOT1hIL3Y5eEgzUDlnOXJwbjBJOHZpbnZNU1NrNnl4ZzRSL2p3ZWp5Y0ZYaXpyU0ZUWFQ3ejZHRWFQeCtQcGZDU25OS3hmKzhPMHgrUFpUSFFINmpjNjVtUzN5RWc4NzhyOVdrdVJFMUNxVU83bWRkYWtxbk83VmhQeWNaRDlGRjJFTVhkeExHdFQxWHFFN2dpbm8zb1FNQlVwM01nUnVlV3BhazNSR3JDZlJzeUJLTytnNXZjc2p5ZVkwOVFLN1VtSU9RZlZTcFRKYU9FYXBtVGU0ZEFVWXN3ekRLS0tyd0FIQVd2QTNvYWFleG1mc20vSmNReEE5RWNJUjZDOFRTQ1gwWVZIR1pReTRrbFZtTTFlQ0Q4R2RrZTVoNks1am1uTVpWVEtpVXhWNFcwT0lPU0hzZlBySVNKek5TL3hkcXBlYndrTGRBQWhYd0kraTlLSzJwL1FadTVuQ0VzM1NTaGJxUU1vY0FId1NaUitDRTlSaks1SGczL1NWZEpGZ200THVHM2FBTHlPNmh6eStRZko1WFlIamtIMUtFU09RblYvUkdZRHo2SDZUK0RmbTZVbmo1dGtYNFhyM1RVSGVKeENZUWVNR1VvWWpzWGEwY0FvWUhmY0pQZ0NWT2NSUmZPdzlqWENjR29zR20wOU9PZmZ1bmh4bEFTUEFHTkMxcTBMeUdhcnFLenNnakhWRkl1OUVLa2hDTHJnSERBdWdrNjFCekFVRVZDTmNPNmFJa0VRb1ZyQTJnYWdDV01hY2Z0QUE2b3RSRkVMUWJBV0o2QTE0SVNQdFRqeHcwZk5kU2FjYUpTSVlEWHhrZ01xS0JhcmdRcWlLRU1RNUlCS3JLMENzaGlUeGNVa3RsOFNkMW5pd21yRS9WK3R3d2xnN1c5TCtvb1ZjQ0phQk5nTzc2V25tb2pIZlhBZlM3dkh6emNSOWRwd3g0eGx1QjVpU2ZUais0dDJybllmWEQreVBwUWNkSTA0TVhzWlRpaHI4eUtaeCtQcGJIaXhyQ094cFlsWDcxYndlRHllem9lMDYxbm1kVEtQeDdPNU1SdTNTY3h0a1dGNDNvMEN3ekY2SkNxM2syVmFhcGRNVjNaQzlVUkJhbFRrNzJUNFR5cVJZcElHd1A0SW53Y3BZTG1IWXlyU3VaaFVEVTl3RUdJK0RiU2kvSlljVDZaMnFPWFlFOHc1UUhkRVhzTVdmODJCMmYra3FqVk5hMmpoQXBSVEVReksvVmh6TS92SXlsVDFYdGJlaEh3bjdpTzFCT0VxN3VHQlRYSTl2Y2tvNE1mQUlTaC9vc2hWMU1uODFQVW1xbUUrNHdtNUROZ043QTNZL0svWXFYSmU2cG9BaTNVd3dnVGdWRnpFMVdYc1lPN2JwRjVNcW9abGpBR3VRRGtVTUNBUEVIRVZid1N2TXI0VHh2ZHRLVVNhZ2JkaVllb3BSRzREUG83cWlhanVBZXdkWDUrSzZpU2NlN1dwd3lmSTNkanlKR0lOekVUMVNZenBRYUd3QTBHd043QS9JdU1RMlJWUWdtQXAxcjVERkwyRU1hOEFyNUQwUnRyYUpycmRlRGNlOHhwY3BGd0pGMFhYRmZmT1hJbElFcHZYQzlXQk9IZmFZRVQ2SU5JRjUxQkwwb1FTb1FTTUthRGFqR29SSjVJNDhjU1lJdEJDRk9WeC9kTldVUkpUbXVNeEplczhwWWkrNVAxanc4dmJjM1RkaGhHSWJIVFp0RnVIT0FkVjRxS3FvTlF2ckJJbmhsVVJCQm1zVFhyak9YSFZtQ3pXQ2lLS3RlMWZpMFRjYW1ORFo5anErSHBEZkY4YjduVnNBWXBiSk9yVTdkTlpuR3RzQUc0ZjdvTGJGZ2IzWElyeG1CY0Q3NUQwUlBzZy8rZnVkYWlLNnc4RmVzVFhFeGZkWEZ6VTYxcnZ1dlI0UEowWkw1WjFLQnUzYk45K1A3OTRQQjVQWjhTSlpjbDNLWCtNOW5nOG14Y1h3N2p4NTBYUEZtZVNCaGg3Q2lwTndOMThMRVhQTFZlbmtvRFRFS2xUMVdlSjVFODhTME9xV2pVTXhlaFpJUDJCTzdIOFBlV1lBcDVnSE1KbHVBbkMyMmxhZHd2anU3V2txdmUwRGdhK0RZd0ZWbUc1a2NidzJWUzFKbXMxTFp5TmNpNmlBWllIYVpYTE9WaVd2djh2dnd0VHRZcVFiNkdjaVZDUGNEMXJ1VytUaExKcFdvZmxha1QzeHVvZlVQTmo2bGlRdXQ0a0RkZ2pPb3JJWEltUm5sajdjNno1SmNNcjB6a0dFK2JuOTBhNEZOWDlVZmszV3J5YVF2anNKZ2xsaTdXS0ZYeU1rQXNSSFlmS2ZMQzNvdVkyZXJHVThkdFo3T0lIeFlrWXk0SGxxTDVLc2ZoSE1wbDlVVDBPRjlGNFVoeURPQXZWeWFqK0MzZ1RTZHNqTWRVWVczQmkwU0pVM3dEdUFmckhmYzUyd2RvUmlBd0g5a0MxQ1ZpRDZuU01lUXZWbWJpSjlhV0lwSFBOZGthY2FQbmZqbUxWSUhZU2hVQ081dVlzWWRnRlkzb1NoalU0QWFZTDF2YkFtR3FzeldGTUphcFpqS21JM1VpMXFHYUJpbmovY080MGtRaHJTNjYxMGpweHlEWGozR3V0bEhwWEtkQktvZEJHR0xaUUtFQW1FMUVvRkFGTEpsT0lhOWgyOVd5N3VrVktvby9yQ2JlNWhEY25yaVFpVm9CekhrbDgzY1MzSlV2eW1PVHh5ZlVzRUZBc3V0ZEVKQ0FJa3VqRENwdzdMQkcvc29CZ2pHQnRFUDh0Z3pFR2E1Mm9KaUpZSzRDTnQzTXIxamFoMmt3UUpHSlhJeVUzV0QybEtNWDJ6akQzK20wTzhmdTlVQTF4UWxqU0s2MVh2TlRpdHJYQkNYaHI0bVVwN2xqVkRPUS9zS0RsOXVYdXdBN0FRSkp0N2dTeXBiaStqa3VCaGsxNkQvSjRQSjdOaEJmTE9wSjJQY3A4REtQSDQvRjBQdHFmaHFoNGQ1bkg0OW04K0o1bG5aUU11Nk5tYjlST3B1Y21PSWJDNHA0UW5DQXFlVlc1bFZwZVR5WFVUTktBZ0krakhBYk13L0FuR2xtU2FreTk2UTJjQyt5QjhpeHdCOGQzU3hjeCtaaDJKYkFYZ0RrQ3BRMnhkNUF6a3pnd1JWU2JxdkFDUndIblk2akd5ak1ZL29lRFV3cFIwelJMbnZPQkw0SXFWcTZqaWxzNVNOS0psUUN2Nlo0RS9CellEWlU3eU1ubERHVVpwSnhZVmcyWUUzMENZeWFBWklFcmljd2YyRm5xVTQ5Uk5XQSt4eEV5QWRVUmlOeERocXZwRmM3WkpDZkRDcTFGN2RjUU9RdGtFQ3J6VUNZU21vZnB2ZzBKSkIyTlNFUGNEMndtSWc4QnUyTHRrWWdjQ3h5QXlGaFVGeUh5T3NYaVB3aUN4elo3enpBWENkbUs2aXFDWUNid01NYjBBZ1lUUlRzanNoc2lZeEE1RnRVQ1RqaFlpdXBTVk9kUUxMNUNHRTRIbG0yVGJpZm5zRWxPTG5ESEU5VWxiQnkvWjR5N2Jrd0dxSXdGdGdxTXFhWlF5Q0tTSXd4ZHJ5dHIrd0xWaUZUaFJJY3VRRlhzWmt1K3B2UW5FYlZVTlJiVzNQWTF4bUlNV0d2SlpDeldXb0xBQ1RmV0ZqQ21KT0pZNjBRYzUyd3JZRzBSWTl6dlFBRmo4aFNMU2hDNDYxRUVRYUJFNjQxRnBkYzBDRXFYUy9jSEJJSDVyOTlyLzlqazhWSGt0bFVRQkZnYllvd1R5WnlRNWNReUoyeVY3a3R1ZCtKV2V3ZGZxYlpkL3paYnVyK0VZbTJlcEVlWU1TMUFFNnA1b0prZ2FLVlliRU8xSmI2dmxiYTJOaW9ybXlnSmpKYVN3T2djWnAxbFgzZkNWUytjY0pYc1MwbWZzQkMzUGRvb0NWaEpmelFYRWZwQm5hSk82TXpoOXNzQlFHK2NPeS9FaVlmejQ3L2hISkpibXdQVjQvRnMxM2l4YkRPaGZoYlc0L0Y0T2gwRzFzOXhpVDlJZXp5ZXpZd3hzc0dIUk4renJCTnd1MVpqN1Ztb0JPU0xreG1mU3ljd1BLQUR3SjRETWx6Umh6SHk5OVE5dDdyblIyQ3pweUppVU83RzhreTZQbFlxd0tITzBTS3RZTytpeGJ5U2FreVROS0NLSTFGekxrS0k4QndGY3czN3A0eExmSVpCNVBndU1Bd1hHZmhMNXZCaUtpRksxZkE2bjBiMEJ5QVZpTnpHRW43TzBadlFiMm1HamtENE9iQS84Q0NXcTlreHBlUE5qVEZrRG1jUkJOOUg2UUhSaFdTRHV4aWEwc1VJTUVWRGxuSVNJVDlDR1FyeUM5cTRicFBHQ2JCS0I2SmNqc2dwaUZTQS9ndVZiN09jVjZuelVWcGw0NXdtcmJpSjVJV29Qa00rZnh0aCtIRkV6Z1NHQXpzVEJCOEJ6a2IxWWVBK25QT3J1TmttNWQzZlNlSWFHNEY1cUQ0TDFOTFNVa3RsNVZEZ0NPQndWSGRHWkRTcWh4Q0dwK0I2Y3IySjZyK0JxZkhZQzV0MS9KdVR4QjMyMy9HT0NlOHRLS3Nhak1tUk9LaWN1SmE0cHFvcDlaTHFpaE1qTWxoYkhRdHBPYUFiMW1aeGJoNFR1NkpDM2p2WTJZbHY3bkh1dzBjaXVybmJYZlNHdTgydWp4MTAvVVUyZk8yc1ZZeEpma2ZYMTI5Zkk3bTk5RGRjbmRMamRmMTlUdVJLQkNoM09SRytOb3crTEMxTzZIT1BkZUpXQzlCR0ZLMGpDSnB3UWxEaXltdUw3ODlUY3U2NS9tQk9ISFRYdzFDM3FDUHNnK0lFcThSZDF4LzMvdGtURjMyWWplK0RrbXR3T1M0R2NUN3VmN3F0N09mcG9oeHJnQ0h4MHBXU0NOY0V2QW5NeGtYS2VoZVp4K1BaS3ZGaVdVZXk4Y2RBM2ZZK0YzbzhIcy9XakFURWM0Y0EyaTd5M3VQeGVEb2VJeG8zdUMzTk1YbTJJQlBWVU1sK1lBNUgrRFcxMmJtcDZ2eENjMFFjUVNBbm95eEI1WFkrenJKVXRTWnJINno5QmpBT3l3TVlmc05SS1VXZmZ6SUM5RnNnM1JEdVpyWDVNeWRMVzZwYWZkZ0hxOS9EU0Mzd0loRS81aEJKNTNaN1ZvZVEwZDhqc2dld0ZPRmJOSEovS2tGUTFmQWFwd0dYT3BlR3ZZUFFYTEZKUXRsTUhRdGNpZXFlcU42RG1rdW9JNzNqY0k1MlpTNWZRdmc2U2hQd1JWWUhmMld2VFpoWVhLZzlVWHNXMWx5QWFCNlZTOGp3V3daSVkrcWFxZ0hMaTRjVDZiY1FPUmdvb1BhWFpNeXY2Y3JiOU5vR1JZOHRnVWdEOEJxcXM0QmJnRU9CQTFIZEg1RzlnRjJCendIUEUwWFB4UUxVMjF1azU1RnpoNndGMXFLNkVIZ0IrQVVpZzRtaVhSR3BRM1VnSW9tUWRpaHVrbjRoSW5OeEF0cE1ZQWt3UCs3cnRuM2p4SXIzanNFdFJSWEsrc1dZRGRkeEpaeEFraVhwcytiRWtpUiswQWxveGxTc3Z4eEZsUVJCSXN3UnU4RktrWVR4Q0dKWGx4UEZTaEdHaVp2THhLNDI0dHMwcmlmeDQ1MlE2Qnh1aWFpWXhFQkdSSkdONHcwam9raUJJa0ZRak8vUGt6amlDb1VDb0dReXllM2c5cTBtakVuNmdibkh1RDU3Ry9jVmk4K08zSXFQVzI1ZnFNSDFBdXNhTDMxeFltb2lqaVhPc1RXNHZtbHJnUlhBS3B4SVgwd2hrRW44TjNvRC9YQ3V0Unh1djJ6R2llRkw0bldMZDVGNVBKNnRIUytXZFRUeFc3RUFLbjRDeE9QeGVEb1RTYnNnd1ozUDRBL1RIbzluYytKakdEc1plOUtETnZ0eHJNeEc1SkhVdmNxRzBoLzBKQkdwVW5pS1BDK2tja2hOMGl5V0l6RG1rOEJpYkhRYng0U0xVNDFwcWxheDFuNFRJMk5CLzBNeC8xTk9ybGlWcWhaQW9OOUJaQ3l3RHNzTkxPRzVWSFdlMTU0STMwZmtZQmZseU0yczQzN0dweFFDWHVZd0FpNUdHQXo2QkpxL25ER1Y3NlNxQmZDRzdvYnlhMkIzUk83RXlpWFViWUpUYTQ1MkJYc2h5TmNSbVkxd0tVTjVsR0diTUlHN1FBY0EzMExNRjFEbWdreGdMWk0zeWZXMVdLdFlacy9HQkY5SFpBam9DbFMrUmlpUDBXMHo5dExhbmhCcEF4YWplamZ3c052dTdJZnFKNERkZ0ZNdzVsaFU1Nkg2UElYQ0k0VGh2K0orWTF0aXZJcWJsRzhEVnNmeGtqbmNSSDRmWUJRd0J0VzlnUkdvamdTT3drM2VyMFoxT2FyVGNVNlVXY0JiVzRXYlozTlRjcTE5RVA3N3BJRDNQaE5RQ0JMamtRdmJpSzhiNXM4M0RCM2Evckh1ZmllT0pSR1Q3ZStURFdJUVM2SmVjdDFpVE1TR3dwWEZPYnFTeSs3dlgzWVpUSmp3MzhmRFRPWmRuc0ZXTEh4OVVGUXJjZjlUL1hIL1YxMXhzWXFKV0pXOHZvMDR3ZW9kU3RHS3phUVJ4MHAvVzNBQzJhajRiMWZqZXBGRjhkK1lqM09DcjhYMU9OdjJYdytQeDdOZDRNV3l6WVN1LytIeGVEeWV6b0xFUWhucStqbDdVNGZINDlsY2lNZzYvRkduYzlIS2dSZzVDT1FLTEcrbks2S0M0UmhST1VDdHZrTWd0M0JLU3NkVlJlc0F5SjJIU2kxd0J6YjRkNm82a3pSTFBaL0NtSE5BRjJMa2Z6bThZbmFxV2hQVmNDUVhBU2U0SGk5NkovWG1ENXlXUXBpWnBBRndCdkFaM0RlbGV6SDhNclZROXFJT3crZ05DTU1RbVVtem5NUitsZW43ZjcybW96RDhHbUZmckQ2SWtlOVJsekptRW1DQlZ0SmlmNGlSYzFGV1k3aUlvVHk5U1JPTWM3VWZZdjhIekFtb0xnYjVNZ05UeGxjbXJOSXU1TzAzTWZKMWtDNElNekJ5TGozazJkUTFQUjhjTjdHOURuZ041emo3UFRBV2E3K095QUhBYUVSMklRak9SdlZWVkc4REhnQWF0MmpzV2NraHRTaGVTaEd2cXJzQTQ3RDJlRVNHQVlNUTJSSFYvU2k5RHpZUlJZOWl6Qk80Nk1ZMjNLUjgrc2wrei84bktMVy92WE50MzRrVHQvUUlOajhsQjJFSWRNTkZIQTdET2JuYUs0V1d4RzNuamhNTGdLUkg0S1k3dWtyUmp2MkJPbUJnUEs3RURiZ1NkMng2eHp2SVBCN1B0b29YeXpZbjFxdGxIby9IMDVrSUpQNm02S2VyUFI2UFovdm1mcTBsNHFPb1RDUFBrNXlSY2hMb2ZrYWdlcVlpVlJpNWxTWmVUbFhuWWMwaDlpUkVkZ1g5RDhpdEhDOXJVdFhxeGhoVXY0cElIcFg3YUdWeXFqcVROS0JmOURIVVRBQ0pNUElvUnI3SGNTbWlIRldGcVJ5TjhtM1FIQ3JQRURDUlBXUkZxckc5cWlOUnJnWFpFYXN6TUh5Ri9TU2xVS2JDREhiQmNqa3dGc3ZmRVBrdUl6ZEJLSHRUQjlMS056RnlKc2hyS045bUtpK21kcFNwWnBqUFBoajlMbFlPUkhnWVpBSURtWlphS0ZNTldNeHVGT3pGR0hNOGlnQi9wTWhWOUpNM1V0WDBiRHJPY2ZZaXFwOEhSZ01IWWUxQjd0akFhRlN2QlM1R1pBcXFMd0F2QTNOSTA0K29veEI1QTNnRHVBUFZmaFNMT3hLR283QjJJREFVa1g1QVgwU09SL1ZqdUVuNXhldWpHNHZGZVFUQmNseWMzRkpLOFh6cTNTeWVyUW9uUmlXUm1UVkFGNXhickdlODZQUC9qZ0FBSUFCSlJFRlU3aDNmSGxBU3hwcUFCcHlEYXgyd0RPY2lhL3hRL3NkZEg3TGErRy92Z0JQS3V1RytKdWR4QXRsU25BaStyTk1jVnp3ZWo2ZUQ4R0paUjlMdVk1c0E2ck4yUEI2UHAxUFJQdWgvL1EwZWo4ZmoyZjdJY3hDR0VjQ3ZPQ09sS0hLLzFtSTVXVVRHcWVGbGl0ek9hU2w2UnFrS0R6S0tVTTVDS2FCeUU1VzhsbXBNQUNGZlJxVU9aUmEyY0F2SFpGZW5xdE9mVVdod01WQ0o4QWJGNGxVY2tra25TRDNQSG9oZWk4aEFsQVZvL2l2c2szc3JWYTBaMnBNMkxnUU9RM1VsYW45TUdEeWZxaGJBTkVhaitsT1FRMUFtWS9nMm8wZ2Y1VGhYKzFIayt3aWZRZVJsaXZ5UXUzaUJpU2tuSENkcHdFS093REFCbGJFb2Y4UnlCVU1sWFk4OWNPTGJDbzRnNVB1bzJSZDBMZWh2VVBOcitwSk93UFI4dUxnZVphOERyNk42TjRYQ1lES1pBMUE5QXhpQzZxbkF5YmhlWURPQmgxQjlFbGk5UmZxYnZSY2lTM0VUNy85Q05jQkZ6SFVCZW1IdHZoZ3pGdFhoUUY5VWR3QU94cGcyVkJ1QlJsUlhBMjloekd4Z0JxcHpjZUthYzl0NDhjelRtU2c1eHBKOWZRZGdFSzRIV0NVdVRqR0pWRXpFc1NLdXg5aGluQ2kyRWllWXRRQ0ZEMlVmZCtNS2NmR0t3eWxGUElieEdCS1g2SnZ4MzIvMUlwbkg0OWxlOEdKWlI2SWJYZlFmMnp3ZWo2ZlQ0ZnVVZVR3ZXozYk9YVG9JK0FMV3ZvMmFaMUxWbUtRQkZQY1NFNXl2U0JQd1YwNlU2YWxxL2JXaEI1VTFsNExzak9FaGhuRUxPNmVjN1A2SDdvSHlXWVFHSkxxS0k3S3Z2UDh2dlF0VE5NUnlFYkEzYUJ1Ui9JcGxZYnBZeUtkMU1NSjNFQmtKckVMbHUreVhTN2V0bnRGYVdya00xVThqVWlDUTd6SXp1RGRWTENRcXZNb0lWSzlFNUFqZ24xZ3VwazdtcFJxYnF6ZUFBajlFOUZNbzAwRyt5VjI4a2xvb202WTExSEk0eWs5UmVvTDlGUmx6RGYzVHV0NVVXRTBYbHRuUG9mSXRqUFJEbUVjZ2w1T1hlK21mc20rZnAyTVJXUTJzQnY2RDZzM0FQbGo3U1VUMkFQcWdlaFJ3Tk00Rk1oblZCM0c5akZiUXVSeG5FVzVNSzNCdU9DZHlxMmFCd2JqNHliMkFIUkdwQm1vUjJRRVlpNjdQaG1oQmRRN0d6QUJlSjU5ZlRDYXpCbWpGQ1F4Skh5L3ZRdk44K0pSNndpWGlVeFluZnRYZ0JMRmV1SDI1VDN5L3Rsc0tKRDMvWE0reFpUZ2hlVDdRL0tIdnI4NUJsc09KMC8yQkVUZ0JENXhBMTRKenJyME56TjZpc2E0ZWo4ZXpCZkZpMmVaRS9XY3pqOGZqNlV3RUF1M2JYdnVqdE1majhXeG4zS0Fac3V5TDFWM0JYTW9hVnFXcVU2UTd1ZkEwaEIyQWY2SThubm84dWVnb1JJNURkVDRxTjdOemlwaERnRWQwT01yTkNJcTE5N0U2dUNmMW1ESjhBdVVVb0lqS3JRVDhrZE5TUkZWTzFtcHluSTF5RkVvTGNDUHdjS3B4VGRXdUNGOUFPQjJrQmVFR2F2bFRLcUZNVlhpRGdRUmNnTXBCcUw2QXlFL1poWFJ1clNrYXNrTitESm5zaFNqSGdmeURBbGZ3T3Y5SkxaUXQwNzYwY1Nid1pWU0xJRmRRYTI2amg2eExWVTgxWUVIYlVOb3luMFhreXdnMUtNK2kvSXg2SGsrOTMzazJMeTZtOFduZ2FWVEhFRVY3SWJKN0hOTTRHTlZQQVNmaFhGaFRNZVlWVkdmaUp1WmJPcFhyTEVFa0Q3d1ZML2VpMmcwM3VkOFBHQW9Nd3RvZUdOTUgxZDV4LzdQaHdNbGtNb3ExODNBQ3hHS01XUkJmWGhPNzBwYmpoRFRYRDgzM1JQTjhVSndUTW5HSlpRQW40RHJ4cVNhKzNKVlN0R0tHVW4reENMZmZyYU1VcDVpc1Z3UHJPbVEvVkEyQkNrb3hpLzF4N3JaS1NnTFpTcHlEYlNtd01qNm1lRHdlejNhTEY4czZFc3Y2U0MrQk9QYmQ0L0Y0UEowR0F5Wld5QlR3YWJrZWo4ZXpuVkZGTHlKN0RHSmVwOGl6bkp2eVRPcHFka1U0VE4zRTA0T3NaRmFxT2dQcGp3bk9RZFdnK2hpaHBITzZUZEVLQ3ZZQ3hPd08rZ0tCdVQ2MTIyb2srMkg1TVZBQitnaVJmSTlEcEtIc1VsTTFRNTRUVUQ0RFdvUEluWVQ4TDN1azZDMDJSVU1NSHdFOUI1VnFsRHNvY0NNN1Ntdlp0VkRocGRaQlZGUmNoUElwckw2QmtZdFl4c3VNU1RGNXFTcTh4VWdJdjQ5eU5PZ1R0QlovUkYzbU5VYW5kQW9zMWw2MGNpN0NGNEVpUnE2bXlEMmJKSlN0WkhkeXVhOWg5V01nQnVIUFJJVmZNaXZ6SDhaM1FnSEY4LzZJVEFlbW8zb3YwQmVvdzlvakVUa0FHSVBJT0ZUWEliSUFlQVY0QnRYcHVNaTNwazdydkJKWml4TVdwc2RPbm1xTXFRQ3FFZWtCRE1mYVFiam4yQk9SYmpoaFlOZFk0R2pCQ1JVdGlEVGluR3p6Y1RGMzgxQmRFVCttRGRlanFlaGROZHN4cFlqQ1pBbUFLcHc3ckdlOGRNSGFLa3BPTWplM2Frd0JKMEsxNGtTd2Vwd1l0UWduakNYN1lzYzVQUC9iUVRZWTE0T3NJbjR1U1IreXViai9nWFU0SjVzWGpUMGVqd2N2bG5VODJuN1ZPVDk3ZWp3ZXovYUtzR0VNby9pVEdqd2VqMmY3SXNlQmlCbUtjaDJueStKVU5SN1RyalR4U1lRZFVaNUZ1Sjh2cEJGdEFHdFBSR1JQa05rZ3YrUElsR0tJNVJBQ2N3cXFFY2d0UEpteTU5a1VCbUQwQXBBaG9MT3djZ1hqWlczNWRUU2t5SGhFTDBNWmlNaExGUGtCKzBqNS9iQW1hVURYNGdGbzhEMlFIVUVubzNJVis3Q3c3Rm9BcnpLQXNPSUh3R2RSZlFXaUNkd1RUazNsQUZNMXZNVW8xUDRBa2FOUS9nRXlnYnJNOUZSQ2hHckFISGFrelg0VmtkTVJlWk5pOFVlOEUwNUpMV2pOMUZxV2NnZ3dFWFJYakt6QThqc01OOUkvdXpSVlRVL253Z2xDamJob3c3K2gybzhvT2hxUkF4QVpqdXFPUUIzd0dXQVJxcytnK2h5cXMzQWlrbk5lZFVieHpJMHBlWDRyY2ZHU3BYaFoxVXBFUnVIY1p6c0FPK0pFZzI2STFLSTZPSGFpN1l2N0ttQndycC9saU13REZoRkZ5eWtVbGhPRzlVQUQwRXA5L1JxNmRHbU9INnNiTEoxeE8zbittdzBqRTVNbHhBbExWVGkzVlFYT0pkWURKNHIxQWFxeHRvTFNhMjRweFNnMlkwdzkwRVFVSmZ0azRtQ3MzeXlpYTZrdldnVXUrckUzVGlBYlJHbi96Z05yY0k3U2Q0QWwza0htOFhnODc0NFh5em9TaFEzbVhmMUhLSS9INCtsVW1BMkVNbnhjcnNmajhXeFBUTkllcVAwSVl1WUM2WHVWMVVkSFNtaE9VR1VGeU8yOHpEdXBhdDJ2L1FrNEc2R0k1U2FhMGdwYzJvdUk4M0RPa3I4RGYwNGwvRXpSRU9FMDRERFFWcXorbGhwNU5kV1l3a0lkaE9jNWNZdloyT2gvV0JpVUw4eW9HbDVoSElUZkF4Mk42UE1FY2htcm1RY3BKcXhuYUU4aVBvL2w0OEE4a1ArbElYdytwVkFXOGhaalVTNENjd2p3QUJsK3loQm1waGJLM21ZY29mMGFZbzVIOVhtVW43RmorRStHcFhRQUxOQWVCSndDZkFWbERNSTAxTjVHczdtZG5WSUtzNTdPajhoUzRQZW8zZ09NSm9ycUVOa0ZrZDJBdm9pY2pNZ0pxTTVDWkFaUk5Jc2dtSWJxUEpLK1gxdUw2MFNrQlNlZU9RSE54ZEQxeEIwUGV4QkZQUW1DN29qMHh0cWVHTk1MMVJvZ2krcG9ZQ3pHWklBQTFmbzR1ckdKbXBxbFdGdVBNVTFFMFJxQ29BRW4ySzFCdFI3STA5QlFvTGEyaUJOUlhQUmVaNHk1M0ZZcGlVWkJ2SVR4OVF3bEljdzVFcUdLS0tvRXFnaUNTcXgxVVlyR1ZHTnRTQkxSNlpZODBJQXhqVGhSckFuVmhsaE1UUVRWZW9LZ2RiTUpwODQ5bHJqYXV1RWlTbnZoeEwxYTNQN1hISTl2S2M0OXVnSllFL2NLOUhnOEhzOTc0TVd5amlaK3EvUXhqQjZQeDlQNU1MRCtwQWJWRFYxbUhvL0g0OW1HbWFRQld0d2JDZXFBNnprdHBWQVEwSWZBWEtoSWQ5VCtoWHBKSjB3OXJEbXdGeUZtSktxUFU1UmJVdlVFbTZJaEJjNUM5Q1BBWWtLNWtQRlNmaDgyVldFS2UyTDRERWczTEhmVEtIZHdtRFNuR0ZNTklaOEREc1hRQ053RXdTT3BudC9MREFQT1FSZ1B2SW5JOWN6aTFWUzFwbXBYaXZaTXhKeU5zQXE0bW9nSE9VQmF5cTZsS3N6S2p5SElmZ2YwR09CeGtLc1lLalBLcmdYdWRYeWIzUkc5R0dRODhCUVNYY1BnOElWVW9vV3FNSmZCQkp5SjIzNDlzZm9NMkY4UkJ2OWdweFN4bXA2dEQ1Rm00Q1ZVLzhQYXRiVjA2OVlIMkEwNEVCaU42Z0JVZDhXWVpsVFhJUEk2MXM3Q21KZGk0V3hGTEVadFBUaXhhbG04T0ZTelFBWEc1SUFLUkNweFRwd2VXTnNmSnpoMHhZa25PVlNUWG1sWlZKVWdhTU1KWWdXZ0RXc0xRQXZWMWN0d3JpTFhJdzNjZG5TQ280dDNkT3VrZjFXYkZ5N0t3QWxFU2Ird1JBekx0RnRYVWloVUlGSkxHSGJGaVVoVldGc2R2OVlCMWlhL0Z5QVM0RnhpaGZXTHRTc3hwdFJickZCWWc3VnJ5T1hxY2E5WmtTQndndWlXZU8xVWN6aXhyeWN3QUNlUzFlSkVRSU1UY0pmaW5HMXo0K2ZSNUdORlBSNlA1NFBqeGJMTmluY3NlRHdlVDJkaUEzRk1mQXlqeCtQeGJEZmtXM1lnckRnYjBibTB0YVoxbFdVSm9vK0tCQWNvdkEzbVQzeFdtc292cEFJY2k4cTV3SEpVZnNNSktjUUxWZUhSNGlHWThHdUlGRkd1WWJ5OFZmNTRnSDh5akpBSkNLT0FsNG40THNmTG1yTHJ6TlVLbHZJcGhETndaOERmaHZCSDlrM1JwK3g1N1FtY0I1d0dyTUxJeitqRmc0eExNV0U1VFhzUTJjK0J1UWlyTFJqNUNkT1psRXAwbTZRQmN4aU55VjZNNVVoRUhpWGdjbllpblZBMlZ5dFFEc1p3T1NLRFVlNmp3RThabmtuM1dxb0dMR1VQS3ZrbVZrOUNwQUhsWGtTdTVNWmdWaXB4MTdOMTR5YjVrejVnczRGN1VCMkN5QzdBQVZnN0ZHTjJCQTVENUVoVUxmQWFxaS9GVVkzdnhFczlUalRZdXZZaGtUeE90R3JQN1A5Nm5HcC9vQWNpdlhIaVJIZXM3WXBJVjF4c1h5M1dka0drRmlmZURJbFRLa3k4Z0RzdHJ4N1ZkUmpUakxVTkdOT0N0V3N3WmkzRllpdEI0UHFwRll1dGhHR3BiNW9UMlJKaHJpMityWDBFNVBxUnRydXU3M0libThYeHRHSE00YnV0azhzYjM1NWgzYm9NUVJCU1U1UEZDVi9Ka28yWENvckZLc0l3Y1lhNTZFVFhONndxdmkwa0NOenp0amFKUzdRNGNkSUptczRkMWhKSEpyWVFCTTFBWXh5bDJJeHpZRFYwQ2hIVGJjOEE5MXg3VTRxRzdCK3ZrK2ZZaEl0UFhSbXZsL3VJUlkvSDQwbVBGOHM2bXZaUmpGNHI4M2c4bms2RitCaEdqOGZqMmY2NFFUT0UwZjRFTWhackwyVkFaYm8rVFJrR1FYQXFiZ0x6WCtSNU1WV2RoK2dMK21WRUtoRWVCNTVLVmVkQitsTVJYZ0QwUTVtTTRhK3A2anl1UFRIMk0yQU9BaGFoWE1maExDbTd6aVROc29qRENUZ1BwUnZ3R0cxY3h4U1dsMTNyVGUzQ0dzNUU5VlNnRmVSR0dubUljU2xjTHE5cU5VVk9SdVNyS0lySWJ5bnc5MVJDbVdySUxIYkg2c1VvQjJMa0lTeFhNSXhacVdJaHAyb1ZsaE14bkkrd0U4cXRDTDlsdUx4ZGRpMkF4VnJGSXZaRHVCamhJRVJXb3ZZUFJPWm1Cc21icVdwNnRrMUVuQUNtK2lURzlNSzVWblpGdFE2Uk1jQWdSSFpCdFJXUkpiaEorUmtVaTYraE9oY25uTlhIUXRTMmdjaGlZTU5lbHFwSlR5c24ya1JSTlNMVmlOUUFOUVJCTmRBVmEwdUNtaE43TWtDWGVOdG1FQWxRRFRIR29Cb2gwb294enFWbVRBSDN2dElTWDNmaW5uT3dOV05NQ3lWQkxhSWtwT1hYMzE0b09BZGJKdE5HUHErb0Zpa0pSMDdjYkcyRmlvcWsveGEwdENpVmxSc2Z0OHo2U3kwdElPTEVyb29LcFJSNVNMek9ybDhYQ2dHWmpNSE5PWWJ4ZlVJVTVZQXNRUkFTUlNGQjRLSUVhMnVkMjh0RklJWVlFOGFYTXhnVFlHMFdZd3pXRWovWEpPclNiUjlyVjhmUHZSblZKb0lnSDhjbE5oT0dEVGdockRuZVZtMEVRV2tiZHFhZWM4NDlWNEhiYjdyajRrTjd4a3NON2l0ckt5NVNjVFVsMStSYW9MRlRQUmVQeCtQWlN2RmlXVWV5OGJrOTNySGc4WGc4blFxUkRjOW44REdNSG8vSHN4M1FoZDZZNEdpVTE0bUNKeG1mb3FmTVJEV0kvUWdxK3lxeUd1WFBURThoQWdGWWppVmdiOUJHSXJtZDQxTzRyZ0J5akVmMVFJUUdBcm1CbGFRVEFiTWNCdVpVbEJ6WXYyQ2Ivb0YwS2Q4NTBwYzZET2VnN0lyb2ExajdXNllFYzhwMk1qMm5sZFJIeHhBRTU0TjBRYm1UZ0pzNFJGYVVQYVkzTlVjckgwWDFBb1FLc0RjU21EK3dxNnd0dTVhcU1KdHhpSDRmNVRDUVI0Q3JHSmxTS0Z1c1ZiUkdweURCeGFoV1krWFh3SzBNU2RrRGI2YldFa1dmQlBNTmtHRUlzeEJ1b3EzbEx3eXRYdmIrQlR6YkpTS051Q2kzZWFpK2pERTFGQW9ETVdaNExKcnREQXdEamdEMkp3anFjWUxTVzBUUlc2aStCU3dDRm15VDdoYVJWcHhZc1NHcXBYZy9KL1prY0dKU2lCTTVrcWk4TGtSUk41eGc1a1EzWXpLeFE4b0pTVzZkaTM4bmcyb21manhBTVhiNjJmVnJzQmhqTjNCVEJVR0VjMWhad3JDOTIwb3h4aDJmc2xuRmlVNFdheUdYSzJLdHU5K3VQMHlYNWd4enVVUWdNKzN1WDc5bE1FYXdGb3dSZ2tEaXh6aXhMYm5QM1c2d1ZoQUJheE14TGdMeTZ3WERSQmlFVnF4dGl3WER4R1dYQ0YrdWw1aHpoaFhiM2VhZXU5c0dFWWtqcjdNS1NXN2ZxY0hGUmlZQ1dWL2M2NS9EZlYxdEFCYmlSTEdsd0JLZ0JSZmw2ZnZpZVR3ZXo0ZUlGOHM2a29pUjdhK0s2TURPK2U3czhYZzgyeWZDeHU0eXI1WjVQQjdQdG8wS01BNFlqa1pYYzBhWVRqUVlSei9VZkI2MEd1d2pOSmpIVXNYWlRkS3VHTDRDVW9QbE9xcDVPdFY0SnV1T2lKNEZVb3Z5QzFieVdDcW4xS1BhSCtVTEtNT0JaN0RtVmc2ckxiL24yVE5haS9CNWhNTlJXaEc1bVh6d1pObmJhSklHaE95Tk5WOURHQXo4bllnYjJVc1dsVDJtNTdTU1ZvNEJKaURTRjhzTk5Na3ZPVUJXbDExcm9ocmVaQ1NXQ2NEQmlFeEc4MWN3TWpzOWxWQzJRSHZRWWorTEJOL0FPUjJ1WmdtM3BlcWZCckJhdTlMTWVXQytpdEFiZUJxNGxwazh6dmdhUDdIcStXQzQvbVF0T0JmTEszRXMzQUNLeGRHRTRSaGdCS3FqVU4wWnFNT1lES29yRUprTHpLVlluRTBRekFiZXdrWEZGYmZaM2trdXRpOWRkSjl6bUZYam5HaFpvREplcW1MUnpZbG9VZVNFdENCdzExM1ByUXBLY1lXWldIZ0xLRVZCT3RIT2lWS0ptRmZDQ1ZxNjBXM3ZGdXVZWEc1L242VVVEUmxoYmRSdTdSeHlUdlJ5YTlVOFVlU2NjSzd2VytJUWN6R1R4V0llWTV6RHJoUTkyWUlUSnd0QWZxdUwvTnlZVXQrMUxLNHZYaDlLenJHZXVEaEp3VzJiWnB3UXZRVFhnMndGME53cElpSTlIbzluRzhhTFpSMklTUHhWcVoxdHdZdGxIby9IMDNrd3hwQWNtZDJoMmgrbFBSNlBaNXRtRWwxUWprV1p3OXJnaVZRMUpxckJjcjRJNHhTWmg4cDFxWHFWVGRHUUZzNUZxVVAxMytUbEdvNVBjWWI0STlvRHRlZWpzZ2ZDRXdqWGMxb0trV1dLZGlQZ2MxajJRM2dINVZwcW1WUDIyZmlUdFJxaWs1SGdSQlJCdUlzaTl6RmVHc3Nia0FxREdRbjJxNGpzQmp5UExmNlNtckQ4WG1DVE5LQ0NBMUcrQXd3RzdpSFB6YW1FTWxYRERQWWgwb21JN0FueU41VExHWlY5TTVWUU5sZTdVZUJDTUo4SEdsQ3VJK0x1VkVMWkpBM1ltNTFwc3VlRCtSUkdBb1FIc1Z6TEVxYW1jbEY2UEFudVdMQVFXSWpxazBBdlJIb0NBNEZkZ1RxZ0w2cWpnSDB3WmgycXExQmRoakd6Z0xteDgyd2xyamRVZmFkMSsyeE9uRE5vWGJ5OE4wNW9LYm5YM05lWDVIb1FmN0VKeU9jTlNXOHdrWUJjRHRyYURMbWNJWjgzWkxQZ2hMWC9mejZ3MEU3WHpHUVNrU3k1VVhHQ2pxV3REWEk1UzF1Ymtzc2xzWTR1OHRHWTl0R1A3ZGZKWmJkczdTTFkvNGVxNjYvbWhMQWVPTmRZTDV4enJCb25uQlZ3anM0RnVQK05aY0FhWEx4cGt4ZklQQjZQWi9QaHhiSU9aR1BIZ25yRGdzZmo4WFFxQkV2N2lGd2Z3K2p4ZUR6Yk1CUFZvT3lCNkY2by9KUnpwVGxWbmJHTUFiNnNFQ0hjUzU2WFV0VnA0bUJFdnl4S3N5Sy80V1FwMzhFMVNRT1Vvd25NNlVBYnlpMGN5WUt5Nnp5c09lQ2pXTTRCSXBTYnlQSUVlNVhwQXBtcUdZb2NTaFJjaEdvZlJQNE9YTWVCS1hxZXZVQmZzQmRoekhFb2k5SG9HcXJEcDZrcnN5ZVNxdkF5ZFFSOEY2dGpDT1JlRE5leUYzUExIaFBBTFBZQXZScVZQY0grbGFLWnlLNHlKMVd0dDdRUGtmMGh4bndHWVNiS2o2bGtDdjFUN0p1cXdnSStnbkFoWWc0Rm1sRDdLNno1TFFOWndzQnRlRExhcy9seHZjbGNUeS9WNmNDVHVJbi9nWWdNQTBaZzdUQkVSaUd5RDZyamNCRjVUYWd1eFBVOFcwU2hNSU13ZkJ1WXQwMExKaDhHYnZ0OGVEM2g5SDFtcURLWmR4dURGemZmRDdkZGEzQ0NXSjk0M1FQbkpLdWkxT3V0RGVjWVc0NzdYM0lDY3RLRHp2OC9lRHdlenhiQmkyVWRpQ2hJa3NDc2JoTFd2OXQ1UEI1UDUrRy9lcGI1R0VhUHgrUFpkaGxPRFdyUFJtUVJsaGRTMWJoQk02ZzlROFIwVTVpTzRiNVVjWWQzcnUyTzhnV0J3U3J5S0piSFU0Mm5sa0VZL1NRcWZURGNTVE5QcFpyTXpMSVQ2S2RBaHFENloxcnk5M0pZUmZuT3BnWjJJc3U1Q0hVb3IyTzVpWU9ZV2JiamFxcDJCVDRYOTA1Ymk3VTMweHc4eGo2cGhMS2RDUGtwc0QvQ2N5aFhjZyt6bVZqdWRsSmhKa05SZm9MSU9JUW5LSmlmcEJiSzV1b29JcjRCOGptcy9nZVJTNWpQRTZuY1g2bzVGbkk4NkhkQmRnUHFFYTZoMGR6TVNGbVphbndlendmRnVWNlNQbEpKWkdNbHh2UUcrdVA2bkExSGRYZWdMeUtqZ0xHQUlRd1hZZTBLWUJHcXM0RFp0TGJPbzZKaUxVNFkydnFqOXpvclh2amFOSndvNXR4K2E5WlUwTDE3RXF2WWx5anFRUkIwd2JuSFFrcVJsYTA0ZDJZU3JWZ1BOTVM5OER3ZWo4ZlRDZkJpV1FmU2ZoSVc4ZUZlSG8vSDA5a1FNVWk3R0ViMVIycVB4K1BaTnBta0FVWDJSY3doRktOTCtHdVFybGRaYjhhQU9UWjJsVDFHSzYrbXFsUGRkWDlFRHdiSkUzRWJIeU5kSE9Ca1BncHlBREFYNVhiYUtGOFllVUNyTUh3S1pEOWdBY2p0OU1uTlQxVW50S2VDT1FoWWg4ak5OUE5zMlVMWk5NM1N4TkhBV2JpdlVQZWk1bytNVHpHWitCS0RDTzIzVVRrY2tSY3hNb0ZkbU1YWU1zZWtLcnpCcmtSNkZVYjJRL2diRVJQWWhYUkMyVXdkaWVWUzREamdHWkNKck9HRlZFTFoyOXFYUlp3T1hBQXlFR0VHUmE2aXNQcEJSdmFzVHpVK2oyZFRjZjNPNWdQelVYMFpxRWFrQ3pDSUtCcUN5QWhjZkdOdmpCbU02aTZvSGd3MGtzczFZdTFTWUE3R3ZJbnFVbUExTHBadXRZK2s4Mnd4VkxPNFBuRzFRRGVnQjFIVWorN2RlMkJ0MG5NdUV3dThqVGp4ZUFWdTMxMk9jNCsxQXExeC9LYkg0L0Y0T2hsZUxPdEFqREFMMkQyNUxzTENMVGdjajhmajhXeUVlWi9ySG8vSDQ5bEdLTkNGa0UrZytqck5UUTl3VDllMGs2MG5BeU5SWFkzSzcxTDFCdnVGNWdqc3AxSFRYNFc3Q0hra2xYUGlVY1poT0IyaEF1VXlNanhmdHN0dG9ocXFPUmc0UFQ1NzVIcnFlWkx4WmNZdlR0TXNhemtXekJkQUsxQzltN3k1bXlQbC8rL0Jzekdxd2t1TVEvZ3Vxb05RZVlpSVg3SS9pOHFxazR3cGJ5OEc4MGxFbDZCY3hVcGVTT1dtbUVFZFJuK0djQWpDWDJuamgrd201Y2M0VHRLQTNZc0hZcmdVeXo3QW94VGwrNHppclZUN3dEemRBYkdYRXBrVE1mUkdkRElxVjdPUzU5aXJaM212b2NmVFViakl4anl3QnRVRkJNSHpRQVlYU2RjWDZJMUlQNnpkRFpIUndJNXhsT1BlcUJad2pyV1ZxSzdDbUdXb3pnUG1BbThEQzcxRHl0TmhxRmJnNGhQN0EzMklvbTVBRlNKZE1LWUthME5FQXF3Rll4cHdQY2NXNC9yeU5lQUVzd2FTWG0xYmFGOVYxYTVXV1F2SkNhSmdoS0VpOHM2V0dJL0g0L0YwWnJ4WTFwRzBkNWJoZStGNFBCNVBaME93U0x1RHM0OWg5SGc4bm0yVWdKRW91eU55T1Yvc1dyNkxDK0F2T2dUVk16Q1NKWkxmY1JJenlxNmhLanpBQ1dBT0JwMExjaFhIU2ZudW40ZTFDMnJQQmpNVzVVbEM3bU84TkpaZDUxQkdJSnlITW9DSXY5REdyWndnRFdYVm1LaUcxWXpHNk1VZ0ExR2VJaXBleC9ocytlNjlaeGhFam9sQUhjZzBMRmV5UDNQS25tQjhVM00wY0NGaXpnVFdnSHlmeFR6R2NTbk81SDlaaHdDWElISUE4RFR3dlZSQzJVUTE3Rlk4REJOTUFOMExlQWhrQXFObGR0bTFKbW5BV0lZajlnZUluQVFZc0wvSEZuL0c0T3hNQnZuWU9rOG54WW5DRmlpSllPQ2Nzc1k4Q25TbFdPeEhHQTRIZGtLMURoZHROd2lSblZBMThlODE0ZUxyVmhKRnN6SG1IZUNOdUo3citRUUY3OTd4dkM5dW53cHhmY1J5UUc5Y2xPSmdvQXRRaWJXVlFBNlJnR1Rmc3JZVjFTVUV3Ukx5K1VWa3N5dEo0a2c3NFg1bkZVQ1IrTXdZNDcvMmVqd2V6N3ZpeGJJT1JEWVN5emErNXZGNFBKNHRpeEd6WVRxVStoTlRQUjZQWjV0am9vYkFVY0JTaE1tcGFrelNMR0l2QWpNWXEzTXhjbDJxTThRZllDaWk1d0hkRWZrdFUxUEUrRTNSa0R6SGdqa0JkQTBpdDNNNGk4dXU4NGoySU9JTURFZUR6Z0Q1SThmSmlyTHJITUZRaEl0QXhpRk1CL2s1VTdMVFV2UXA2NFhsVzhEaHdGc29WN0tBVjltLzdCakhHdXI1SWdIZkIxcUFhd241QzhlbDZIYzJqYkdnbDZNY2hNamZDUGcySTZWOGw1dXFZUTc3bzhHbHFOUUJ0NUxoV202ai9MUDZwMnFHUGh5TzFhOGo1aEJnRGNwTlpNeXY2WmRkNlYwMm5xMFNKNkt0QmxiSHpyR1hnQ3dpT2FBZlViUWpJb013cGk4d0VOVStRRDlVaHlJeU5uYWd0UUZOaU13SGxoRkZ5MUZkR05kZEJhd0YxdmdZeCswWTFRQ29pWmZxZU4yTktPcUJlMS91Q2xRQ0lVSGc1a3V0YlFMV1lzdzZYSSt4RmJTMXJTU1hXNDJMVkN5U3pSWTdlMjg5cTI1R3NsTVAwdVB4ZURvQlhpenJRRGFPOC9MZldqd2VqNmR6WVV5N1k3UGl6Mm53ZUR5ZWJaR2RHWXpxS1lqOGt0UEtGRXdTd3VKQkVKd3FpcWpLYlp3aXE4cXVNVWtyZ1RNUTJSdlZtZVR6ZjJOaXJ2enhXQWFnZWpvaU80RDhEdVhKVkFKSmhnT0JVMUVFOUdhNnlwTmwxNWlxR1Zyc2FhZzVIcUVWdFhmU2FKNWdZcG1UaHBNMG9HRFB3Smd6RVJxQUcxak9RMlhIU3FvS0wvTlJETjhDY21CL1FvWDVQYU5Tdk82dlVVZWdQMFZrUEZiL1FjajNVZ2xsVXpYRFc5RW5zZVk3aUF6QThHc0svSnlkV1YyMm9EaEZRM3BGSDRmZ0VrUkdvNnhCbVVqRW54bFNadVNseDlOWmNjZXpKTHF4RVZpRjZnemNKL1dBUk5Rb0ZMcVF5UXpDMnBGQWYwUjJBUWFoT2hDd0JJRnpzS2syb2xxUGM2T3RJWW9XWTh3YzRCMWdJZUJGNW0wUlZjRkZmZmJIT2NYNkUwVmRFS2tDS2pDbUFtdHpRTEJCREpReFNaK3hlY0FLakduQzdZY3R1SDNTVWxHeDFlMHYxaVpmZHQzUVd3UC94ZGZqOFhqZURTK1dkU0N5L2tmQ1Z2ZCs2dkY0UE5zMEloWlJGMFdCc0VFa284Zmo4WGkyQlZRd25BK3lqbGFtcENweHUxWVQyUlBGU0MrRjJWZ2VTbFVueTNDVUUwV3BVSkU3cU1pK1dYWU5WV0V5eHlOeUFNb3N0SGdIeDRUbHU4R21hRDhpemtKMEdDTC9wR0FlWWk5cExuc3NUN0UzWXI2RW9STGxJZHJNblJ3dFRXWFhlWjc5RWZrUmtFUHRyUVRtSmo1VzVuaFFZU3A3RStoVnFQUUZPNG0xNXZwVThaU3Y2RkJDTGdjWmorckxCUElOUnN1OHN1dE0xUXpkT0JrTkptTG9nL0p6bXJtT3NiS203RnJUdEFjMW5BdkJON0YwUlpnRzBTVTBCWTlTbDFJRTluaTJGa3F1blFoWUZpK2craExHQkxoemxRTmNaR01kMXU2QjZuQ002WXRJQnRjYkxSTS9SbEdONGxvUjBJTHFOR0F4VWJTQUlKaUZFMHZ5SkpGN2JyM0ZlazU1MnVGRXNHQ2p4ZUFpRTNzRHZZQUJXRHNRNXg0emdNUmY5QlN3R0ZQRTJpTFFoT3B5Z21BK3NKQjE2NWJRdFdzanpvQmx0NlhYTzRsaFRQQzl1ajBlaitmZDhXSlpSeUliOWlrVDlaT3dIby9IMDVrUU1ianNkb2MvVEhzOEhzODJ4aDhaQ2ZwNVZLNWhYb3JJTzRCcTlnUnpKRzV1NldHYW1KbHVNUGFqR0JtaHlLdTA4Z2luU2x2WkpSNWxKTUluY0c5ZTExRUlYeTU3TXU4QnJVSTVIZEhEUWFaVEtGN0owV0g1UXRBVDdFVEFsUWlERUY0aFlDSUhwWEFJbHBEM0FBQWdBRWxFUVZSZXZjaHVHSDZIbFJvTWo0TDVVZG5DM1VRMUhGL1lIY0liUVBxQS9UT1Y1aXVNSzFNb1V4V21NeHJWSzFBNUFzTy9NSEl1bzFMRVpiNnExZVE0RWNzbENEa00xMkw1VFNxaGJKN3VBSnlIOGlXZ08vQUF5alVNQ1Y3b2pMMXhQSjdOaGp2K3RmOGZlQWZWQlhIL3MwUkFHWUJJTDZKb0FFSFFCMnQzQUxvZzBoZm9CdlJBOVVDY2lLS29PcUZFZFJIR3JNYmFsUml6aWloYWcrcGFvQ0ZlR25IUmppMUl1ZUsrNTMxeGtZbFZ1RmpFSEM0eXNUWmV1Z0cxV05zdHZsNk5FME5odzFQV0N4aXpEbXZyVVYxSEVOU1R4SEU2QjFrOXpqR21nTkt0MnpZamptMk0zZWlaZWJITTQvRjQzaDB2bG5VZ3hwVGEzNVRNemg2UHgrUHBMR3pzQURiK1NPM3hlRHpiRHBNMHdQSkZMQzNBTFV4TUxTcDhFaGhDcE10QnJ1Y0wwbHAyaGIvcTdnU2NMQ2dLVi9BR2I1ZGQ0MTd0aWVWTENQc0M5Mkw1VTludXEwa2FVTUVlV1AwMlJpSXNmK0tvOE9teTR3QW5hU1dCdlRqdW1mVU9FVmR5b0x4V1ZnMkFaM1VJbG1zUVJpSTZBNVhMMlZlV2xsM24rUHdJSkhNRnlLNG9UNEc1bEZIU1VIYWQ2UXhDOVhLVTR4Q2VwOGpYR011YlpXK2ZhVnFEc1Y5RzVDSkVGTXNsVlBBSEJrbExXWFVtcXVGTDdFeWVIeUY2UEVxSWtUdUJ5eGpNM0czSjllRHhmR2c0RjFyaVJGc1pMdzVWZ3pHVlFKYVdsbW9xSzNNNE45Sk9RQitzclVOa01GQ055REJVaHlHaXFCSUxhUVdTaUVpUk5xek5ZMHdCMVFaZ0NiQUcxeDl0SWJBY0o2cXQ2T3o5ckxZWXFwVTRKMWdON2tTQUhrQlBvQVpydXdKWjNMeGxFSyt6SkU2eGRsWGlwVDRXd0ZiaXR2OGluS0NaeDVnazFyUFQ5eGJyS0d6eXJKUEp5ZkkveVhnOEhzOTJnUmZMT2hqVDNsbTI1WWJoOFhnOG5uZEJzQnRZZ01VZnFUMGVqMmZib1pYUmhCd0I4aVBPa0dXcGF2eFo5d0pPUXNtb3lLL294WUt5YTl5dnRZZzlINVU2UmUrbktGT1lXR1pzM2hRTmFlVlFoRStqdWhTVmV6aE82c3NlUzI4R1lmazZLdjJBZTRpNEs1WGcwcGVUd1p5SWl5ZTdqN1lVRVpmUGFTVnF6d0Z6RUtvTmlQMEord1F2bEYzblplMk44azNnVUZSbkVNakZqRXZoQkp1aFBTbmFpU0RISU14R21NaE1wcGN0bEQyanRSaStSR0MrRFVDUm4xQ1RRaWhURFpqRHZyVHBSRVErZ21VbG9yZVNsMnZaV2NxUDN2UjRQSW1RMWtUU3Y4d3hCL2ozQm85VDdZWVQwRnlrbjdzOEFHc3pHSk1CUWxRckVlbUtFM0lFcUl0L2QzMFZrdGcvYXh0UlhRQzBZTXhxWURYTzRiUTJ2cnlhMWxhbG9zTEZQYnJGYnJRa3Q1WHFsa1RCamhMT0pWNU11N1ZwZDczOWJVRzc2MW1jQUZaTnNWaU5TRFZRU3hEVTR0eCsxVmpiRFd0cjNtWHN5Zk9MS01WZ1JrQXJ4dFJqYlJQR3JNV0pZc3R4SXVWU0pJVmJlenRoRGUzZXllSjFxLy9hNi9GNFBPK0tGOHM2RUc5cjluZzhuczZORVZQMkhKakg0L0Y0dGhJQ2V5UklBMWJ1U3ZYN2QycDNWTDhuU0U4VlhzVnlLK1BMZEtkTlZJTndPSmhqZ1dXb3ZaT1RaVlhaWTJsZ0VCbjlMRWhQME4rQVBGdDJqU2thVXJRZnc1anhDUE9CMjhteXBPdzZqK3N3aElzUnVxTDZIQ3JYYzZTc0szTXNGY0RaaE9ZODU5U1FuOUVjVEVMay85aTc3emk1NnVyLzQ2L3p1VE03MjdMWkZGTG81UnQ2RndWQlNoQkJJazBrd1M5TkVCV3BmbEhBQnJJSUNINzFpNGlBUVVBRWtiS2hpQ2hOSUJSQmhJalNTNUFlV2dncG0yeWJ1Wi8zNzQvWkRjc1MyWHY1c2JJaDUrbGpXRm40M0xtelMrNmR1ZTk3emtsemJlZGVqU1RTZ3JFM3huTkVPNUo1L0NQZnlWM0c0NnhNTjk4a2hGMkJCekJPb0lQN21KSm5mMlE4d2hpS2ZBM3BZTVNyWUdjU3VUcDNVUGFZR25tV25VZzRIdGw2b0tjSU9wc2tYTTVxOWxhdWJUbm44ak9iQi96OUhkK1RqQkFhNksxOE1tc21UWnVCNFNUSmNLcXRBT3VRaGxOdERWakNySkZxZThBaVptc3MzazdQcy9SNVFLbFVSdXBFYWllRUxtTHM2dm1hRWtJbjBFV01aVUtvaGtjeFZwREtKSWxJMDc3aFdvVWtpYVJwQlJCSlVnWWdmY2ZockRyM0swbmUvbjUxT3dsSjBydC9DVkJEbWdhU3BGclJGV09KRUJKaXJNNS9DeUVRWXcwaEZJQmFZcXhXZjRYUSsrK0xFSHFEUFJGamRSOUQ2QTM5NWhOQ0J6RjJBZ3VSMm9GMmtxU2RTbVVoaFVKdnU4c09lbHRmaHRDZCsxemh2QTJqYzg1bDVHSFpZT3JiZTlHOHNzdzU1NGFhbnBGbGZiN3hZZTJKYzg2NUQxU3Jha2kxRjJaWHM4LzdxTUJDUnNJV1lGc0tLc1E0RFVMKzlvQnJNaExZMldDY0ZIOUwxL3VvbkdwUm9JYWRrRzJKZUlRUWZzZU9mZHFLWmRYTmY1R0VyeUlWUVpmVEZXNWpVczd3NzI2TklQSVRZRjJpWGlTeDcvQXBuc20xalZZbEZOa1I0N3VJQm1RWEluNlNPNGg4VXNOWXlDSEFmaGh6Z05ONWpydnpCVnpBRE1aUjRSZ1N2b1I0RXVNazF1V2UzSzI2SG1FTUJiNEJIQWJNd3V3VXlselBlam1yQ0dkb09IWHNoM1Fjc3ZIQVU1VGppUlNURzFqcGZiUUFkYzU5TUtwVnVBdDdIdThrVmF2TnFnRlNOUnhyYjArb3J5OEE5VlFxeTFFbzlNN2JHa0cxemVCSXFqTzVoZ08xZ0dHV1lGYUhWSStaSWRIejFUQXp6SG9yMTZyL3YvZWZWUU1wNkEzTXBONlFxamVnNnQzL1BsZW9NR0lVU1ZMOVhvekN6Tjd1MTRjQnNkcEtOdllOdlBwV3pQVU53ZEtlNzFlQWRtS3NBRzJFc0loM3puaWJTM2QzTzFJN3BkSWlJQ1dFM2lxeXR5dnJpa1VQeEQ1QWFiOFJNUjZXT2VmY2tubFlOb2dDdlBQQ3E1K05uSE51U09uZmh0RTU1OXhIZ1l3eSsyUFdET1N2d0FKb1pUU0JQYW9obC81SkdtN25pKy9qVHZaR1BvNjBnN0RaS0xSU2JiZVZ6MmFzaGRnWFNCQ1hNWjhadVZzblhxL1JCRm9RYXlIdVJPRk1KdVZzV1hXdjZ1aUszeUFKZXlMTndld1hmTXJ1RzNoaFh6Slc1R09ZdmdjMkR1a3VvdjJVclhKWFh0WFF5YzRFRGtSRTBuZ0JDOE0xdVlPeUI3VWNSWTVFN0ErOENKeUc1UXpLSk9OeHhwTEUvd0U3RlBFcWlxZnpUUEpISnVVTXlwNVRNNHFIUS9oV1Q5dXllMGc0aGRVTHQrWGFqblB1UDh1c1RMVmQ0TC96MUh1dWx4S3FRZHBJb05UemFLQmFsVlpIdGFWaEhURVdNU3NRUWkxUVE0elZrSzMzVWEzMDZ0M3FrcTVBOVEzTTZCT3lwWDIrOW0zdDJOSHo5MTFJWFNSSk5RaXJobG9kVk50WmR2VTg1bEdkQzlaRnRUcnMvYzRKZFlNZzlndkxuSFBPTFptSFpZUEpxOG1jYzI1SU13dDlqdFB5RHc3T09mZFJjQW1yWWh5QmNTdnRQUDYrdGhINE9OSzJRQXIyZXdKUDVON0daUnFMNHY0UVJtSHhIRXJoUHZiSUdlYmNwSkZFdm95MEFkZ2ZDZnd1ZHlEVXFqcEs3QVg2UEdiUGdFMWxSM3NqMXpZQUt1eElDQWVESW1iVDZHNjdKUGMycG5lc0FLWERzTEErNGptVW5zNnN3dk81dGpGRFJUclRIU0U1bHVxRjVYUHBDT2N6MGQ1ZDdmSHZTTVkvR0UrQnJ5TU9BbDRnNVRRV2NSTmI1Z2k0V3BYd05CTUlmQlBaYnBnOVNVeC9TaVc1SVZjWTJhcUVUVm1OeU9HWTdZOFVNTHVXd00rWnpZek0yM0hPTFoycWJRVjdaNWpsSi9YT0RTc1FGdCsyM2Y5NlgrRHRJS3kvU3A5MmliMy9UdnErWmxxNklTbXF0MVN3S3Q4ZEtzNDV0K3p3c0d3UXZTc284K1RNT2VlR2xIZFVBTXNMZ0oxemJxblhxb1J1SmlHdFNMQkxPWGdKN2JJRzBxSmFJcnRndHBMUWM2VGRWN04zemFKYzI1aXVBbTFzajJ3N3BLY0pZUnFmWlc2dWJiUXFJZVZqR0YvQzdDMGkwL2lzNVo4eDFzUTZCTDRLRmhGL29vdnB1YmR4cTBZaEhRMDJIbmllQ21lelExTysyV3QzYXdRaEhvMkZYUkdMZ0ZPb0tkeWVLL3licmdLUmp4T1M0eEJyUWJ3S2hWK3dUYzYybEkvUVRPQUFwRU14NWlIN1AyWnhiZTVxdTNWWWxjaTNnYjBRandNbjBKRk1aek43cndxVGZtUnNWRjRmRlU3Q2JDZXdSVmhzcFdBdHJNU3JyT29YcTUxekE2aFd3MWJubFRuWDMxeUkvYTVIQm0vcTY1eHpTK1RYQlFlUkFjSGVmbmluTCtlY0cxck13RkQxMFRNR3dEbm4zRkpzWWNmeUJIWUd1NDc1L0JQeUJnMHkxbU1pOEpucW5mcjZOZk5ybnMxM2Q3Mk11VXdBRGdRYkJuWVRsL0JvN24wcE1SYmp5eGpOeEhnOTRxNWM2NkVhdUNYc2oxZ2ZlQmk0aUYwc1gyaDNzeHBJT0FGc1M5Q2JLUDZBN2UyeFhOdVlya2FNS1lUd0pTQUJmc05MWEprclZKS01SdGJHOUcxZ0MrQXZwT0VjUG1HdjVmclpQcVpHeEo2WURnZGJpUFF6eWx5Vkt5aVRqSWUwSWdYK0I3RUgwajlKMHhOWW0xdHp2cVlDTTltY1VQd0pacE9RNW1IOGd2cHdQQ3ZiSzE3VjRaeHo3b01ROWM2SGM4NjVKZlBLc2tFVURPU3RHSjF6YnNpcWhtVjlTc3ZrUjJ6bm5GdXExZFJ0ampTR2FOL25rUGR4aC8xbGpDSHFZQXUya3NSRFdMaUtRNnc5MXpZdXBKSEE1MHhzTGZRUXNqOHhMWGZyeElUQWRramJJWHNNeFN2Wkpja1hjclVvME16bmtQWWgyQnNvL1JIM0pPODlONmUvZTFWSEIxTUk3SS9vQkR1WHA1TFdYTnVRakh2VG5TQWNnYXdKeGF1b2hLbE15VG1uYkFhckVlUFJoUEFwNEI2TW4xRGc0WHpiMEhCUzlnTytVUTNLNHM5UnVJTE5jdnlPVzVYd0VCdFNFNytEd2paSWQxR3dVM205OEdDdVdXZVB6Ui9KdjlKZHNlUllZSFdNeDRoMk5wR3JHR2Z6YzcwdTU1eHo3ajI4S3lEemo3M09PYmRFWGxrMm1Qb0ZaY0ZQUnM0NU42U1k5WHY0V2RFNTU1WmVaNmxFWUhmTUhxU2RtYmtydWFwVldKL0ViR3RCRjhIK3hCenl6ZE1DR00xL0FaT0FTTFJyS2IrUHVXa05yRWpnWUtDQTRxK1pWWGdnOXpZK3hocVlUc2FzSHJpTXVjbU50T1FJY3dBV3NpbUJyeUtOQUc3RitDMkg1R2t4Q056VHRTYVdmQTJ6TllGL1FwaktOcnlZYXhzek5CcnhWY3gyeDNpSk5QMC8zdURlWEZWY042dUJJcE1SM3diVkVmZ2xuZk11WXhQTFBpTklNalpnWTJyMFl3aTdnQjVFOWdNdVp3WVRMWHM0KzZTR1VXbzZDRXRPQk5iQmVJRElkNEJMV2VQL0x5aVRORHlOVWhxbDJQTlYwaXIvUDl0MHpqbTM5Sm9MeE5qelVQV3JkMkYwenJrbDg4cXlRV1M4M1hwUitJMGJ6amszMUNUMExTYnpVbURubkZ1cWplQVRSSzFMaktkelNDRmZOUmhBaGRFVTJORmdqTVEvaU55V094aHFWUTFpWjJCRHdkOHBjajJmdDN4ejA2YXJsa1Z4TWlGc0RuWWJpK3lLM1B0eHZlb3BjVERZaHNCZlNma3RVNnc3MXphcTRkTCtHQnNpZXdNcVo3QnRJVjk0K0JjdGp6Z0syQXFZaGZneDNkeVA1WnBUMWt3YXY0aUZMNE8xQWVlUkpEY3pLY2ZQWkxvS05MRTkwbkZnRGFEZlVHT1hzY0dvQlptMzBhTEFRNnhEb3BOSTdKT2crekU3aGZWNG1QVXpCck9TOFNoaktQQlZJb2RpakFiZFNXSW5zVHAveWZWemVRL1ZDZ0poR01KdjJuVE91V1hkNHNxeW5xOStqNmh6emkyWmgyV0R5QUtnM2paZklPOEw3Snh6UTRxRmQrWmpmcGgyenJtbDFFVnF4dUpYTWZzWFN2NzJ2cmFSOEFsZ0lwQUNOOUJPdnJsY3lDaXlMdExuTWV0Qy9KWlpQSk5yRXkwS0xLeHNZYUZ3cENKdkFMOWlpczNPdHg5QURkc2k3WTNSU2JTemVKNTg3UmR2VmdQRmVERFlibURkQkU2am9mQzNYRE8wN3RFWVl2d2FJVXhCV29UWitSZzNNTkd5MzlCK3ZlcHBaRmRraDJNVWlGeEFGMWV6Vlk2ZzdESFZVR1k3eEhlQkpveGZvcTVmc2xiOW01bTNNVjBGbG1OcjBLbkEyaWorbmhoK3d2bzhrdmxuSWhtUHN6RTE4VkJrZTJQV2pjWExzUEFqVnVXWkQzSStXVlQxL1UyK01rTG5uSE1mVmYzYk1IcFk1cHh6UytiSHgwSFV0N0lNL0lmdG5ITkRqZlY3Skg3bnRYUE9MWVZrd0JhWWJVNjBhNm5qdGR5YmFGVWp4RW5BeW9Lbk1HN2dCYkpYSFFHMExoaUJzWStacllWNGtHNyttTHNpYkF1YXNjTEJ3RmpnVnJxNUw5ZDZxTDRXNlhETVZpVGFsY0QxdWZhalZRa0Z0Z2Y3QmxnenhqVUVMc25WOHJCRkFkSkpKR0VmWUJUb0Q2UmN5Wlk1NXBTMUttRTV0aUx5RGN6R1F2d2RGUzVsSzdLSGg5TlZvSlB0aVRvTnRCYlNiMG41T1J2WHo4cThEY2tZeFphZ0gyUDJNY3l1b3hKT1lZTmNRVm5DMCtYTktQQURMT3lOQ0lpcFdEaVJOV3ptQnhtVUFjUW8wbWpFS0dLVXQ5dHl6cmxsWEtycUkvWjg5Zk9DYzg0dG1WZVdEYkxlbGhmeVBvek9PVGYwOU91ODZJZHA1NXhiQ3AxTE0wVjJBSnVGY1hmdWRvT1NjUVdiazRTSmdDRXVvY1FqdWVaN1RWZUJPV3hseG9FU2N4SFhNTVh5aDNabHRzTFlYdkFzRlg3RG5yeVZhLzBOS2hIaVlZU3dIZUpoVW81bmtpM0t0WTNsbUFCOEdkbXF3RjhSRjdLMXpjMjh2bFVKNHlwYm9NTFhFU3RqektBUXp1TVRPZWEvVFZlQkVwdGkraUhZbWtUZFNoSit5bGFXZmRhWlpEeFkrU1NXbklEWk9rU3VKTEV6MlNSSHBkNWpxdUZ4TnNjNEdXeHRGQy9Ed3Fsc3lMOHl6OFI3VHJVOHcyY0l4YU1SVzJETUl0clBDVnpKR3UramFqQ0QzamFNdmZ5bVRlZWNXN2Ixcnl6TGNldUtjODR0VS94OTh5RHFyVkF3cXFHWitWVlk1NXdiVWhLckhwOTdIMzZjZHM2NXBWQWRheUUyUTdSU3d4dTUxMS9PR0l3cEJxc2lIa1g4aWQydExkYzJGakFLaTd1VE1ncTRFMk42N3YwNFQvWEFWekZxQ1p4Sk56TXlCeklBeUFoOEZyTWpFTjNBR1V5eWwzUHR3M1RWRXVPK1NGc0RjNGxjU0JzUFpkOEZCY2FXTnlRa3h3RWJBVTlDK3IvTTRSRXNZL2dvR1kyc1RjSzNNTnNFNDM2VW5zRm12SlRydGZ5RGRRaUZFOERXUS93SitCa2I4VXJtOWZlcWpncTdJZjBmcHZVUnY2WXpmSTkxK1ZmbVNyQ0gxRUNaUFJIZlIyd0pQSUw0QWZWY3lJVEJDY3FnZWxHMDc4TTU1OXl5emM4THpqbVhqWWRsZzh3ckZweHpidWpxMzRiUmo5UE9PYmNVS3ZBWllDRmlldTZxc2hZVk1EYkQyRVdpQytNV3h2Smt2aDJRVVU0L2dZV0pNbDZud25XVWN3WTdBR1BUZlRDMlJUeEFHNWZsZmkyM01nWTRFR3g1aURlVGNrdXU5YTFLaU9sRUxPd0Yxb2k0Z01EMTdHcnRtYmR4RnlzUWtrUEJkZ0RlUWx4RWQvSkhKbGxYNW0zY3pXakVvY0JPUkQyRmNSYkRDdmZuQ2c3djEzckF6NUcyUkpwT21lK3pLWS9tYUpzWWFPQnpCTDRMdGlIb2F0S09uN0NadlpwNUd6UFZSREYraWNqeGlFMUJqd0VuMDhoMXJEUzQ5L1RIMlBOUTlhdjMyM0xPdVdWYnRTMHZpOXZ6T3VlY1d6SVB5d1pSYjBWWmI3V0NWeXc0NTl6UTBqdGI4dTJISDZpZGMyNnA4bXV0QzN3S3hYdW84RUx1OWFzekVtT1N3ZktJcDZud0p5WmFKZGMyTG1NTUlUa0EweGhpL0ROZDNNNFVTM050NHcvNnVCWENEeEZ0aUtsTXNZVzUxa3RHT2U2QmFXdlFheEIrd2M2OG1XdDlNeHRneVZIQUtoaTNFSmpLUk9aazNzWjAxV0x4QzBUYkRWRUFyZ0d1WmFKbGoycW1xNWthamtUOE56QVhpNmV6a0Z0WUwwZHdlTC9XSStISHdQYkk3aUhhRDluY25zNWMyVFpkdFR6S1pBTGZRYXlCOFN1Nnc2bTU1cHpOMUlxVTQzRUUrMTVQSzhvYndZNm16QzBzbnlOOGZCL20wcWQ2b0Njdzg2ek1PZWVXWGRYemdoR2x4ZWNIUHk4NDU5eVMrY3l5UVdROVpRcUxxeFg4NWczbm5CdFMrdC9JSVBtQjJqbm5saHF0cXFHVDNVRWxMTnpKUVdTdlh1cVZzQm5HZGtncFpqZlJ4Uk81MWs5WGdibnNBSHdHN0NYTXptZmZIUE85QUZvMUhNWERJWXpIdUpneWQrUmFEM0JqZVdPc3NEOVlCVGlScC9nN08rV294THFCc2RSeUFHSnJZQ1pLZjhuZHlZdVpxN2x1VUltRVhiRHdOWXhteEIyVW1jcGRaRzhET1VQMWxPTkJXUGc2MEliaTJZeE5ybVcxSEdIYi9Wb0o0enZBUkdBR0tTZnhQQS9uMm9jYTlnYStpelFjN0pkRXptVFRqTzA5SmVOeDFxQVNqeVRZUG9oYUxGNEQ0UXdtOEFpV00wUjluL29YRGZnZHNzNDV0Mng3MTh5eUQyYzNuSE51eVBQM3pZTW9XTDgyalA3VGRzNjVJU1dFUGxWbGVBV3djODR0VlRwWkE5Tm5rVDFCbVpuNTVuc0JGMm9ZQlNZaFZoYzJrMjV1NFNEbTU5ckdiTVlTT1FZb0FyY3ltNy9sV2c5UXJHeE9DRHVDRmxFdW44dm5iVjZ1OWRkb0ZLSDRQNWh0Z09JZlNKbkdVVG5hSGdLVTJBRzBHMFk5NGtwaWNpOHRtV2VNQldyTDZ3TW5JQ2FBbm9US0dVemtpUnpiTUxyVG5TQWNEdFFqcHRFZExza1ZsTjJ0RVZqOEVjYnV3T01ZaC9CeDdzdGM1U2NGQ3V3Q0hBdXNqTmtGR0dleWdiMmU3Yjh0R1ErekppSCtFSVVERURXZ2k0amhaUDc1bnd2S0FGSlZIN0hucTNQT3VXWGI0amFNdmUxNW5YUE9MWkZYbGcyeXZoZGUvUnFzYzg0TkxXYThYZlZyRUR3dGM4NjVwY05aS3FHNERXWXJFaXVuOG1JaGU3dEFxSVl6bDdFSlVUc1RMSkx5ZXlvOGtDdHdhMVVkQ2ZzYWJDanhFQlV1NVJBcjU5cVBWdFZSME5lQmtZcld3aDdGQjNLdXI2R09Md0NmUTd3QTRYd20yWUxNNnlYamRqWkJmQU5ZR2VNbWlsek90cFk5Tkx5RDFTa1Vmd0NzRDVxRjdCeGVLOXlhdWUyaFpQeVZqUW5KeVlnVmtXNEVPNU50YkhibWZiaGY0N0I0SW1aVFFFOFQ3Rmcyc1g5bVh2K2Nhbm1JM1FpY0JJeEFzWVZpT0o5MUxOdC9WOU5WWUhUbFV5VEpxUkEyd3pRSDJjOHAyaStaa09QMzhRSHByU0RvK3piSE9lZmNNbW91eE42YjkzdE9Dc21IdGpQT09UZTBlVmcyaUN4UVBSSDFYbnYxVHlyT09UZWttUFcva2NFUDFNNDV0MVJvWm5rczdBRDhtWExob2N3VlRMMm1NUnFMKzV1RmxTWCtDVnpPUVRtcW1BQWlheEw0SWtZM2NBdkRlU3pYZW9BU1h3TGJFYmlkVG42SjVheU9hMkJkalAyUUdzRitTeHVQNWxwL0J5dEFQQUlMNjRNOVRGbzVnOW1GRnpPdi80dUdFVGtVdEIxWU45S1ZSTHMyMTh5MnY1UTNwVkQ0RmRpYW9EdUk5bDIySlB0OHNCbXFoM2dVaEwwd3pRYjdNZk9ldnkveitvZlV3RHoySlhBTW9nSGl6N0Z3SHV0a2JLZjVtR3FBVDJPRjd3QWZSN3dJK2htMjhBb21OUDNIZ3pLb2htVUc5UDZoNlBnd2RzSTU1OXlRMFhzVFJlOGx5ZzRmV3VhY2MwdmtqUUVIVVc5TEw4UGJlem5uM0ZDMCtEamQ1K0djYzI0cFlHd0pyQWpjeEZjeXpwUHExYXFFTXBzU3dtUVpIUmkzOFhUT2tLbFZDY1c0SzhaNmdsY3dMbVVuVzVSckczL1FwaGpmQkRvUXYyQktqbXF1WG9HOUVSdUQzVUtacTVoaTJYT1JtOVZBTjVPUlRVWXNBQzdtWDRVN013ZGRyYXFod2hlSk9oaXNBWFEvSVp6UFJIc3o4ejdjcjVWSWlpZUJiVXpVczJBL1lrdDdNbk9GM3d3VklYNEh3bGN3UmJDdnM0Q3JtTGhhdHN1QVVrS00reEw0RHNaWUZLZFNEdWV6WWNhZ2JLWkt3RjRFZm9iNEpEQVQ0emphdzBXczA1U3YydkdETXJmYVlpdU4xYTh4QW41UjFEbm5sbW05N1hubDdYbWRjKzQ5ZVdYWklMUGVLNitTOTJGMHpya2hKa0MvNFpKK29IYk91U0h2UEExSDdJN2lpNlRobnR6VldEQWNpNTgzd25CRkhrWmNsN3N5cmNBNnBuQ29vSXMwL1JGVEN2bkN0dk5VVDR4SG10a2F3cTZrazN0enJXOVI0QlBwWk9DTHdQT1VhZUZCWHNpMURhdHNoU1ZmUVZZUDhWTFNjR1htTnBKUzRFNjJyVlpRVVFjOFNtcUhNOUdlenZ6ODk2bUpTandad2c3QWZHTDhIcThrZDJkZVAxMk5pQVBCanF4Vzk5bngvSXNiTTRkOUw2bU9mN0lmWmkxSUJiRFRxWVJ6MlN4amFIbXY2dWptQUl3ZklZYUJIa1QyZmRhMTJ6Sy9oa0VTKy8ySkNQNzJ4am5ubG1uOXp3dUpueGVjYzI2SlBDd2JSTldxc2o0TjQ1MXp6ZzBwd1F5OTR4cXIzMmJubkhORFdvc0NOV3lEc1NyU1ZCcDVLL2MyeXBXTkNJV0pnZ3B3STEwOGtXdjlXU3FSY3JvQ1k0ajZDMjFKYSs1OVdJRXRTVzFyR2ZPQXM1aEN2blo5RzdNMklUbU1TQ09CbjlQSm83a0N2NXMwSHVOZ2pOV1JIa1BoUW5ZaSs0eXd1MWdQNDNpd2VxUVhFR2N5MGJJSGhqZW9SRGwrazhRbVk2UVlKMUZPL3BBNTZKcnhTajB4L1c4c09RcVpFWmxLaGFzenI3OVhJM21ML1RDT0F4UEdUNGljbnprb2Uwd2pNUTVHT2hyUlFPQjJ6RTVpYmY2V2FmMGc2MzlSMUQrTE91ZmNzdTFkWWRtSHN4dk9PVGZrZVZnMmlIcmJMNzdqRzg0NTU0WU1DM3BIb3lmNWNkbzU1NGEybFJsRndtZVFYaUltdCtlYWpRVndpUnBJMk0zRTZvSm5nRDl3a00zTHRZMXg3R0N3czhRQ2d2MmFnNjB0MS9vV0ZZanhLeENXUjN5WEptWmtianNJY0lPYWdBTjYydjVkUjNmbk5VeXA2ODY4L25yVlUyQi9ZSGRnRm1hbnNnTVBadDZIODFRazhtMENXd0pseks0a01pM3o4eittR3VieFpTd2NUZlVUMGk5NGtiTXoveTViRktpa1h5Q0U3eEUxQ3RQcEtKekhscFl0T0oyaGVvcDhFZkVkcERyUS8xSUp2OG9jbEQybzVZbnhaNFN3RzFnRVhjOGlPNHFQOGRyN3FITDh3TTJsdWxkQTlhY3I2UFRoQzg0NXQ4eWFDeVQ5YnFmcDlMVE1PZWVXeU1PeVFWUnRkOUY3NVZXZWxUbm4zQkRVdC9OaThDTzFjODROWFMwS0dCc0RPMkIyTG5ONVBkOEdaQ1RsOVV5RlBTVHJ3T0x2ZVNyY24yc1RyVm9PNDZzQ0VBL1F4VjI1MWs5V3dzWWNDV0Y3NEhZaUZ6UFJLcm0yRWZrWWdjK0RYZ1k3bjg3YVdablh6bENSdC9nVTB0RkFKOWcxak9BYUxHTlZXcXNhR1JOUGdMQVBVQWJkU0xTem1XZ0xNNjJYRXY3R3JxQnZnZFVCVjlISnp6SUhaVE5WWWpZN0U1TGpNWnFCOHpFN2g4MHpCbDMvVURPUkE0a2NneWxnZGdiQnBySkpodldTOFJETFUrUWtGSGJINkNMRzN4TENxV3htcjJaNi92K1F4UlVFUFY4OUszUE91V1ZiLzhveS85VHJuSE5MNW1IWklES3N6dzJhUGJmMU9lZWNHeklTTTRTM1lYVE91YVhDZUVaaVRBSVdFTG1MYjFwSHJ2VVgwZ2pKMTRTdEJQb0hNVnhLUzg2Z0t1R3pSRzBGTElKNEtUT1RsN0l2bG5FQTZ4TTVFTkZONUNJZXl0bCs4U2FOSjNJZ3FCN1p6eW55dDF6VmRXK3lBWW1PUmpZR3VKa0NsN0paeGpsbDAxVUxjVDlrM3dBaThDQm1KekRSWHM2MFhncjhoYTB4SFl2WlNrVGRTVm8rallrMTJVTFB4MVREVzN5R0FzY0NLd0hUU0puS0ZobURzaGthVFJvUEpJUnZBUlhRT2JUYk9XeHBjd2RjTzEwRkhtTnpFbzVFZkI2WVRlUlNMSnpKdXZaYXB1Zi9EM3JYekxJUFp6ZWNjODRORWU5cXc5ajU0ZXlIYzg0TmRSNldEU0x6V3pXY2MyNUllMWU3WE9lY2MwTlhrWTB4ZlpLbzIxa1Fuc3ExdGtXQklwdWFoZjBFaThCdVpoOGV6N1dOUzlSQXFzTXhHNG5GSzRqSkZibm1oRjNMY0ZLK1pNWmFNcTVHM0pGci9mV3FKMlZQakIyUi9abkliNWlVTVNnQ3VQZWxPaGJFZlpGTnhIaUR5SytabWVOblVLbHNTNkZ3SEVZSmVBbHhLdHZaSTVuV1NzWTlyRVBnWkxDTlFUTXAyOUZNTEdXYmN5WWwzTWMyQkw2UFdCL2plbUxYcVd4ZWVpYlQraG1xQi9ZbENjY0NCbkVxSVp5ZEtTaHJWY0lvdGlSeUxzYmFTSytDblVvdEZ6SEJ1akk5LzM5WTJtZHN0cWdPNTNQT09iZnNpdjNhOHliK0lkZzU1NWJJdzdKQkpjeThEYU56emcxVjd4NHQ0a2RxNTV3YmtscFZRM3ZjRHNJaUt2Wjdqc29aVXF4SU00SC9CbW9RanhLNUx0ZWNzRmJWRURrTWJCUFFHOFJ3SWxNcys1d3dBTkpQUXZpYzRIVlNPNStIR1RpbzZkV2lBb0Z0REk0UXpBWXVZMWQ3TS9QNkdTb3lKOTJKRUw2STBZRzRDTGlSUTdKVWxjbTRqZFZCMzBhc0FuU2hPSlZ5bUo3NStXOWpBaVdPeDlnQzZWOUVhK0hPakVIZERCVzVqMDFCTGNDNndJMUVPNTR0YW1kbVd2OFBOWlBHLzhic1dDSmRCSjBGNFFJMnpEQ3I3bnJWc3dvN0VqaVJ5Rm9ZejFLSkp6QTN1VHAzKzh6L29IZTEyOHBYZyttY2MrNGpwbjk3M2s3LzJPdWNjMHZrWWRrZ3NtQjlMcnNheU50N09lZmNVRks5b2FIUHNkbVAwODQ1TnpRdDVMOUl3aWNSZitObEhxYisxNWNBQUNBQVNVUkJWTTY5dm82TmdCMGx1aURlU2sxNEl0ZDZZek1Tdmw1OVIyL1RtR0xaS3BwNjNhU1JkTEEveGtqRVQxbkVnN21xeWo3T0NvajlaS3hBakQrbUhPN0x2TFpWQ2JQWm1CQmFnR2JnajhEWjdHU0xNcTIvaGZFWXA0SnRDVlN3ZUNYZDRZTE02KytkUDVLVWd6SHRCRFlQczNQbzRzK1pYbityRWlJYll4d0R0aWx3TjZxY3hlYUZiRC8vaHpXQ2xBTUk0ZHVJTGl5ZVFSb3VaRE5ySDNEdFA5Uk1ZQy9FY1VSV3hQUUFaVHVGbXVUV29SeVV3UkxhYlgwNHUrR2NjMjZJNkQwdjlKNGV2RDJ2Yzg0dG1ZZGxnOGhQUHM0dHBTWXJZUndGNWxHZ1NDQ1NFRWtZQnJUMys2UGRpUmhMaGRsRUFpa0pLWXNvTXkzSC9CRDNvUW1CeFo4WUJGNVk1cHh6UTlHRkdrWmdGNHhtSXJmUVFyNnFzdk5VSk1ZdldoSldFanhLREpjd3hSWm1YbitwbW9oeFg1S3dzaUpQRUxnbzEvUGZvQkxkSEFCc2kzUXYzWFlwKzFuMldXV3RxaUhHWFFsaEcrQTIwbkFsbjg5UUZkVnJPTXRqSEF1MkFmQjNJbWV3azcyU2FlMU5Ha21Cd3pIdEJsWkFtazU3T0laSk5qdlQrcjlvR09YNFpRSUhna1ZpUEp0S3VKelBaR2dmS1JreldJZVU3Mk44QnZnSGNBb2RoZnVXVUJyK2J0ZXJuaktIQVljQlF2eUVRcmlZVFRNRVpkTTFtb1JEZ1VNUll6QnV3T3dFTnVIaFhCV0pINUlZUmQrWjJVbndOempPT2Jjc1MzMldwWFBPWmVKaDJTQjYxOHd5LzR6aTNJZEl4bVFDMVp0cnE0OUc2aGhHSFozVWs5Q0FTTEJLSFFWS1JHb1lucGFJRklBQ1JvR0EwWkFrS08zNTA1eEFBeW5sdE1JSVVxQ01rZ3FOZEhLSXVrbm93T2pFS05OTk93VVcwVVliblVRZ1pUYVJPMGlYaG9zdUgxV0dGaCticS9QTC9FRHRuSE5EaTR6SW1pVGFtMmozVStHSjNPZk5KamF5YUh0SWRBQy9Zei9MTjZ1c3dGWlkyTjZFU1Z4SDVNbk1hMXNVNkdSVGpBTXhDZXhLcHBBdHFPcGRYeXB2aUJYM3huaU55RG44ZzJlejc3d01Zekt3QTdDQUdDOWpRY2hXbWRlcWhCcjJBUFpGVmdjOGp1eTB6RUhaRFdvaU1nVUxod0gxaU1zaG5NWEVESFBDV2hTNG4xVVEzd1krRGN3a2Nnb1BjeCtIWktqcXVsc2phT0FReExlQStSai95d0l1WXFKMUR2aThuMmNWWXZ3cUNnZGpxc1hzR2xKT1krT2xJeWliQ3lSNlorWDhlNzlvNTV4ekgyVnpnV0svczVlZkY1eHpic2s4TEJ0RS9TKzVEdmxQVnM1OXBDZ3dtUkpOMUpGUUF1cXBZUVNxRE1jS3pZaDZTRXVrVmdxMWxJQVNDb1lLQ1lvUVFvb2xFU0k5UFlJaWk0Y1BtbUVZaW9hRkVKUlVxOCtTR0RBQ3hDSUZBb1F1RkN2UnFGQ2lHOUhKQ0hWUVNkb1FDMWlPK2F6SG02UmFoTkhPbTNReWpjNmw0VUxNUjhXNzJqQTY1NXdiV3M2aGdTUk9oTkNNMHB1NUpjaytwd3ZnUE5XVDZuc3lSb0h1b1dnWDUxcC9vWWFCRGdKYlJlSXBFaTVocnh3VG9OWmxGTVlVTXlZSXU1SU83c2gxbnQrRWNZVGtVTVFxcEp4Tnd0MjUyamZleUFha09wekVhb0dyU01NVlRNbXcvNjFLR01IV2lFT0FGVEhhSUo1RFhmaHJwdWVkcmdJSm44RTRGTFFLWnIvSE9KZXRNZ1JseVBnMHE1TEdvd2hoRDZUbmtaMUpKMy9PRkpROXFPV0pISVU0RkppTitDbXZjeEdUQnBwekoyTTMxZ2FPNkpudEZrR1hnUDJNalhodWFYcC85cTZaWlIvT2Jqam5uQnNpK3A4WG5IUE9MWm1IWllQb0hkZGd6Y3VjblJ0MHU2cWU1V2ltamhGQUU0R1JwQ3hIWURoUXdpaEF3UUl4QlRvalNUdXdNTWIwTlVoU0tuUlFvQXRDR1NoVG9ac1FVZ0tpczd1QzFITnhxZ1JGRWxLTVFDRUdDb2dhRkJJaU5WaW9RMmt0Z1ZyRU1LQTJLTlJoakVPeFJCSmpGQ0lRRVJFTDdTak9abXlZd3hITVFacU5tTVBqdk1rZFEzc214dExPZVBzQ2tpQlRWeWZubkhQL1FiV3NRYkNkRUErUUpuZmxiblBjd1BabXRvdlFmTko0S2ZzV3NsVkZRYlhLcUpISllCTk5NZ1g3S1kveVhLN25MNlJiUXJLTElpOWkvSTZFMXpPdnZWNzFHTHNqMnd2aWpkU0VhZXcwVU9EVHg4MWFEVFFWYkNVaTkxRG1aSGExMXdaY0p4bTNzaUVKcHlGdENwUkJ2NkErWE1vV0dZSTJ5YmlUVFJESGdOWWoySU5FemlEbDBVejdmUXZqS1hJVTJQN0FLNWlkUVlXck04MEp1MDlqaVJ5SE9BalVSYkFmSXE0YU1DaHJVV0QzOG9hRXd2ZkFkZ1oxRUhVZU1meVNUVE8yckJ4Q1l1OVYwWjdQb3o2enpEbm5sbUZ6SWZhN0lCbTh0TXc1NTViSXc3SkIxcmNWNDd2YU1qcm4zci9KU29BYVJ0QkFrWkhBT0dBVVJqUFFqRkdnR2tpVmdRVkUyb0FGcU5JUkM0VUZSQmJSVFNjcFhUUW5DM21abEduVy9lNG5VbUE3QWh2VUpIU1IwRXpDSW1wb281WTY2bnZLem9vWUJkSktMYUZnQkl3VWlHa0JMQUVDRmtOUFpHNkl1Z0M5TFI1TEVIc1Ntd2hRSVdGT1ZIaVQ5WGlOZGN1dkVBc3ZrL0Fxb292SDZmUUE3WU1UK29SajF1ZXZ6am5uaG9ESlNnaHNnMncweGxTK1ltL2xXbit1UmdCN0F3VmtqeEtUMjNPdG44QWFvSzhZREpmWlRaUzVucFljNStCV3JZRHgzNkJtZ3YyVWJtWXdKVWZZWjZ3RDJoL3NWV1FYTTU4WE02KzlUc09JSEVtd1R5TDlDOFd6MkxVd005UGFtMWlGWXZ3NnNrM0FLb2cvRXV4bmJKRmh6bHFyRXFhelBnbkhZR3dFOWhSbGZrd0hNNWlVNFdjM2ZlRTRhdUkzVU5nUHJCMXhCcEdyK0pTMXZlYzZ5WGlJNVNuemJjUytHTE1KZGhyRHVKSUpBd1JsajZtR2xDMUlDOThDMng0MEcrd3NLbllwbTFtK1NzYWhvTzlGMFo2M09SNldPZWZjc3ExL1pabVBzblRPdVNYenNHd1E5VndXZDg1OVVMWlRnZlVZVG1RNENTT0JGUkdqQ2RRU0NSamR3RUlpenhCNWl3cHZVV0FCWlRvbzBVMUNtZGNLbFg5L1Y3cU1BeWtCdFF5amtXN3FDT1VtRWh0R0xEUlNReE1MMHdhQzFkSVVDaENMRUFLaUVFUUJRb0pGUXlRa1Z2MjZlTk9BeGVyOXZVWUZJWXlBNk1Lb0lWSXJzeEtpbWNoNFF6VUVFcFFzVW9oenNmQUc0ZzNXNVNuVzB5eGdEbTNNb1lOMnB1Vm9CK1hld2Rzd091ZmNFTFpqeDNpbzJ3TjRpaUw1Z2k2QU9qYkgyRmJRamJpTWVwN1B2UFlTTlZCa0Q4VEd3bVlqTG1ZZjVtUmUzNnBHQ2t4QjJoYnNIdUJLcHRqOHpPdXYwU2pFQWNBS1dQd3BIZUdPWEVGYkRaL3RtVlVHMkNXRTVKWk02NmFybHBTRElPd0JsSURiZ0RPWW1QRzFqMlYxaUVkallWZWtGOERPb3NTZm1KaWhJdTVXamFJbUhrRUlod0J0R09kUXo2VnNaSXNHWFBzZ2E1REcvOEhzQU9CRlVqc1Z1SW9KVm43UGRjK3BscmZTblVtU296RGJBdkVVMk0rWnl6UW0yc0pNcjNrSTZyMG9LcW9mUnp1OGdzQTU1NVpwL2NPeVRyOVc2Wnh6UytSaDJTQjZWeVdabjR5Y2UzK09WQk9SY1JnckVobVBNUUtqaElpSU40ZzhSNWszU0ZsQUJ3dVlTenVOVkpoR0hIQyt4TmRVSkRDQ2hPVklHVXRJbXpFYVNHMDROZFJCVW9jSWhHaEJKSmpaNGlvd28weEtGOGFpYXVnVjBtaDBrSktTRUZINjlrV3RKSUdZR2tvTVN3dUlCQ1VsakVKUXJBZHFEYXVIMklTb3c2Z1ZOZ3hvTUd4VnBEV0JxR3FsM0VKTXI5RVVYbVJZbk1WaGVnN3hDdUkxcHZJbTVKaGxzb3pyMzRiUk9lZmNFSEdlaWlSOEZ2Z3Y0TGZNSkh2UTFLc1E5ME5oSE1iZkVkZm1DcHVLckluWXpiQmFFVzhsaHI5bW5sa2xHVmV4SWVKZ2dwV0JLOW1ERnpJLzkza3FrcVM3UUxJbjZDNjZ3MldaNW96MXVrVVRTRGtXR0ErNmkyQVhzR09Hd0tsVk5hUjhBZGdmR0kweEcvZ0ZjL2g3cHRkK3IwYlN4U0dFc0J0UUFidVFNcjluMnd6N1BsMEZhamlRRUw1U2JWRWRMNkFRTHNnVWxOMmw4YVFjaDRVdllMd0YvSWlFNjloc2dLRHNYdFh4Rm5zU3dyRkk2NEk5UWVBVUN0eTBOQWRsQUdtZkxvd1I3M0RpbkhQTHVtcDdYcXVlem9YUGlYSE91WC9EdzdKQlpJdi8wdmNienJrQlRWYkNDRXJVTUpiSWVGSldJYUVKVVV0Q081RlpSRjZoaXpjSXRQRVNiZHlZWVdqN1pJb01vMFNrZ1JxV284aEtHTTNFT0F4b0NJWFFBRlpFS0ZZYktWYUFEZ2lkS0YwWVk5S0dNUi9LYlVTNktSUVhFU2xUb0pzS0tZRVVVYVlEMFF6TVNhclZaUTBrMUpKZ1NhQkNBU1gxUUQxRm1raXBpMG1vUlRRRXFJVlFqOUZBb001aWJBUkdDR3NDUmdBTkJrMklrV0NyZ2o2R3JBTTBWd1Y3SHNWWkhNNWJTSzhRZVpFQ0w5Tk9Hd1U2K2RVQUY0eVdVWVlXWDBEcUc1dzU1NXo3MEkwSEhVcTBtUmozMDVMelJwRGZhQnVNenhnc0Vwek1BZlpHNXJXdHFpSEdLU2hzSUpoRENCZnpGTm5YVDJNc2diM05tQ0J4QmVMdXpFTXhXeFFZendaWU9BYVlnNFdwN0duWks5cHUwa2dxOFVTU3NESGlXU3IyTFQ2WFllYldlU295aWs4UjlRMndWVEFXRURtVE51NWt5cExhVlBmelp3Mm5pMzBJN0l0UkJLNm13dVhza0dIZjcxVWRZaitNb3hIMVdQd1ZhVGlmVHc3UUFsRXlIbUJGRkUvRXdwN0FXOEFQbU1OMTdHVHQ3N24yWVkwZ1pUTHdUY1RLbU4wSm5Na2libWZMcGI5aXYzOEZRZUp2Y0p4emJwbFdQUzlvOFIyaW5wVTU1OXlTZVZnMm1FTC9DNi8rS2NXNTkzU2dhbWxrUEpFVmdCVVFJMG1JUk9aaVBFM2tEVHA0bFlST25xWjc0TmxkTWlaVHkxaEdVR0VzQ2VNUlk3RFloRkVMbEFJa0dESEN3cWowVll5NWtDd0FGcEl5RDFoSWhRNHFTUmNGVXVaU2dXTEtOTFM0Z3F0RkJXWlN6ekNHWVl5aWlYcktsUWFhcVNjVUdxcVZhckVSbzRaaUtFSXM5clJvVEVnSUdFWUJJeEtvNWpjSkthSG50YzgzVXh2aURZdzZ5ZW9KTkNDR0FjTUpqQWJHbTdRMlpsMUFoOUI4RXQ0Q3phYyt2SXg0amlNcnN5Z25yeENZeWJsTDk5M1NIeVF6NjNPM3RkZVdPZWZja0hDV1NoU1lqTmtxaU4vd0lzL2tXbitKeG1ENkFkZ0lLVjdPTStIV3pHdGJGQ2luTzVNa2U1aFJFdnlDYm1aa25sVW1HZGVrbjROa0Q4Rk00R0pTWHMzOC9Pc3lCc1dqc2JBQ2NCS0Irek92dlZrTlZPSlJCTnVOeUR6RTZUekFnNW5XcnNxbVJMNkpzVEd3Q0xpRWJzN244elp2d0xYWGFSZzE3SWY0UHFJUnVKcVUwL2cwQTRkME42Z0o4UlZNM3dKclF2RVMydHIvbDUwYVp3KzQ5cDZ1TlNtV2pnSDdJdExUWUQ5bUlkZXhrNzEzMDhHN3RCeGx2b3J4RldBODJBMEVma0tadjdQbFIrUG1vbmVGWlIvT2Jqam5uQnNpVWxXdlNQYWVIandzYzg2NUpmT3diQkNadmJOaGlWK0dkZTdmMkY4TkRHTUN4bW9Zb3duVUl6b3ducUtibCtoaU5vK3dpTDlUeWRZQ1NjYlhXWjZFTlJEakVjTkpHQTZVTUVLd1lBUXFNV1ZXVk9WbFZIZ05zUUJvSjdLUXArbG1PeUl0YU1uUHA4QkJqS0pSeTlQTkdHWXpndUVNcTk0TlRUM0VPaXpVVk4rTnhoREFldDZOQmhUQnNHcUxJU3BBQlVJWGFVd2hWSHJtbVZXbDBYcmV4Z1lVaTBESlpBa1c2ekhxRVBYQ0dxdVZab3dIR2hIRERNWUFGV1NkQ21vSE9vbWhrMFJ6d0Y3bThQUVZwRWVvU1I1aEZxOHdMY01kNHg5Um9lK25CUGt0RGM0NU55VFVzREttM1luMktoV3VveVhIZWFwRmdaaCtsaVQ1QlBBR0ZxN0l0WDQxeHBNa0J3S3JTendLWE1aK3RpRHorbW1zaElXOUNEUWlMaURscjduYVA5YXhQYklkVVB3akZuN0hwQXl6dm5xbGJJN1pQbUNOR05OSXVUWlRSZDUxR29aeEVNYTIxUXA3WFkvWmhVeXlnUU1yWkF4THQwSGhNTXpHQW5kaG5NdEVuaDd3UFp0azNNdU9HRWVDalVIeENtTDRNVHNORzdpSzd6Nk54ZUl4R0hzaDNnUTdoUW8zTW5HQW9HeUd4aE00QnRnWGFNUzRpdGo5RTk2cWVaeUpHUVBSSVc0dWtQVDdyWGQ2V3VhY2M4dXN1VUN4M3htNVk2bXZvWGJPdWNIaFlka2dDdkNPSzY4bWo4dWNXMnl5YW1oa09IVk1vTUFhcERRU0VRbXZrdkkwN2J4S0RZdXl0UStVY1RTMXRORkV3dW9rVENDaEdWRlA5VGlYSXJveDVtRE1paFZlSXZJU0JUcXBGTHFXK0J4M0FDaHdvRXJVVVlmUmlNb3JZTVhsc1RnZUN3MG9sa0tSSWhZU2hKR1NSc1ZLejNOMUVDa2p0VVZMNWxGbUhxSGNSaWkya2RKQlNnZEZ1bWxyZzJIRG9EMEVFZ0tCUUlFQ2tRUUxBYU1FTktGUWoyaEUxQkpES1lSWWo0V1NpVWFJd3dpaFNWRmpNVllBUmdNTmlDYURKb3dLUmlkaVBHaGRzRzVoN1ZUMEp1UDFHa2ZvY1NycHY0akpFeFNaelFJNjZhU1RhVGt1N2kybGdzSGlXeGw4b0lkenpnMEJNbXJaaG1ocllaek9JYnlVYS9scXJBaGhzaGtOZ2h0WXhMMloxNTZuSWpWc1Q5U25DYlFUN0FxbThYVG05UmZNSDBuQ0ljZytSZFFkMU5vdjJUVkhTNzlXclV6VTBRU2JUYmQ5ank4TTBJYndIV3NYamtNNkRMTlZpRHhHeWluc1puTUhYUGRuRFVjYzNCTTYxV042QWJPemVZdkhCbHdyR1g4dWIwUW9uZ2hNUUR3QmxWT0poUWNIYkRzcEpkekxwekZPUTZ5STlCY3NITS9XOXVLQXoza3ZxME04SHNLZVNLOFQ3QnMwY3pzVEJnZ1c3K2xZQll2Zmc3QXZVRWI4amlJL1lQMmFOekszeVZ4SzlLOHM4M2M0emptM2JPdC9YbkRPT2Jka0hwWU5JdXV0Y2U3NWRDTC9tT0ljSEswNjJsbVJFbXNneGxYREgrYVE4aFNSbDNpVGVheEhWNlk3b2IrbUlvRXhCRmFoekVyVXNSeFFoNmhCbERGZVE4d0M1dERGSERxWnkxdDAwVWpsM3daQmsxWERjb3dFeGlGR0V4aE5FcGNqaGdhVTFHQ3hFRVFDc1F6TWo0UUZpRG5BQWxJV1VRZ0xnRFlXMG9YUlNSc1Z4aEVSa1RlTGtka1lxOUpJRFUya2pHTDRzRWJFY0Jwb2dyUUVTUW5GWVJSQ0xVWk5uNWFOb2FjaXpYcitGMUEwUWpBZ0lLS1oza0RNd1JnbXdnaE1vM3FtcDVXb0h1OXJnUVNSbWpFYVdKbG9xZEEySkdFK0JlWUFyek9jNTJqaWVRN1hTNVI1aWwveDh1S1dreDh4MWVOMDc3RzV6d0hiT2VmY2grTWlobFBoS3dROVMyclRzbFdVdjhPT21HMEd0RkZtS3EvU2xubmxNTllCOXJaZ2pVSzNVT0dHekRlT25LY2l3OWthT0FoNERiUEwyRFZIMkhXUm1pbnBaNWlOSWZKdHZtQXZaMTU3azBZUzR3OHdka0I2R2JOdjhTQXZETGp1ZXRVVDJRdlRVY0JJc09kSTdVZncrdjFNR1RmQTY1WnhLeHRUVXp3YjJBaDRGbWlodlhBWGt3YW8wSnF1QXZla2s3QndCdGhLb0RzcDI5ZlpqdmNPeWdEK3hqb0Vqb1B3QmVCWkVqdUZaN250UGVlcVNjYmZXYXNuS05zTldJVGlCYVJoS2h2WTZ3TSs1MUxvWFcwWTM3dmV6am5uM0VkYy8vT0N0MkYwenJrbDg3QnNFTm5pdi9UNWUrZVdXVW80bkRVb3N6WTFqRWNVRWErU2NoZGR6S2FOOXNVWHBLWU5zS25xYkxNSkpHeEFTak5HQTZLR1NDUXloOENUUkY0RzVuSS9Dek8xYi95YWhoTllpOEM2SkxHSkdCb0lzVVExaUxKZ1JBanpZa3hmaVNGNW1janJSQllRNldJdUhVeWp3dHNsU204LzEyVFZrREtXd0hqR3NBSmpXQTdGQmdJbG9JUjZacGdaU2ZVb0VRa1FJUFptTjcyeGV3WFJoWVZGaUU1RUpOQmxhVnJCa3JmSDlJYmVUVkFDSzJHTWw3UVd4bmlxWVZtcDU2c1F3a2pNYUFCR0FLc0tLa0FYcGdVWTg2bmhUWTdVTEdMNkNHbTRtNms4L2xFS3pnSjlzakxubkhNZnZwUzlDYXlON0dTRzU1ajFCZENpV29JT0JCc3RjUlp3WDZhYmI5NDJDZGlDcUM2SWwvTm1rbjFXV2hQamtQWTFiSnlNWDVFeVBmUGFWaVdVNHBmQWRzRzRFdkduekd2UFV4R1lnbXlmYWd0RnByS0lPeks5N2dKYll4eUIyY29ZODRoY3pPdGN3UUhqRmcyNDltWldwY0QzaUd4QndwdEV6Z2F1SFRBb1E0WXEyNkxDaWNDcXdQMWczMldpRGZ5enZrOFRFQ2RnZkE0MEY5bkpkUE9uOXd6S0FPNW5Ba0dYWUdGRHhFTGdkSXJoTjN5TWdlZXhMYVZpNzIrLzUxMWs0dTkxbkhOdW1SYjd2U3NJbnBZNTU5d1NlVmcyeUt4UHdZSjMrSExMcEtOVlJ4Y3JrTEE1S1NNUVhRUmV4WGlRYmw3UDFtWVJPRklsdWhoR2dUVUpiQWcwa1JLb2hqc0xFQzhSZVpJT1h1RTNkTDFuT0RaWkNTTW9VYUNKeUJvVTJBREY0VUFwSklRb0lpRjJJZWFnTUJ2ajJWam1lVjVnUG8xSmhXbkVkMjEvc2hKcXFhT1plcUpHWUpYVlVHRUZpR09CUmdxRUlJeXcrQ2F1Y2xUb2h0Z0JMQVE2SWN3RDVzU1VCY0JDQW05U29RT2pUQWVpZ1lSdWFvZ2tsS2luVEFPV05QV0VoY05EWURqUUU4VEZCbEpLR0RVV2VCbm9VTFRsZ2NhZW4xbUNrYnc5TjQwS3FHU2lTRFZNYTZZYXFKVXg2NUl4aVVUL3cyRzhRZEFEd0F5NmVBZ3hIOUZPUWx2bTMrVVFZdlE5TnBzZnA1MXo3c1AwYXkxSDFIZkJYaUZ5WjY1Wlh5MEtyTVoreU5ZREhxT0RuM0xJQVBPcitycE02MkhhM2JCbW1WME95ZTBjbFhGZVdLc1NRdnBaQ05zcjZsR3NjaEZUYWw3TC9OeEZOa0RoRUFzc1VKbFQyTk95VjhPTlkzMGlYOEtzQ2VrR3lwMVhNS1YrNEJsdE4yaEZBb2Npclk5WkpJMS9vbHkrbEFOcUJ3N0tacWpJQW81QTdJclJUY3JGZEhNWm44MFFsTjNadlRaSnpZbUlEZjhmZTI4ZUpsZFZiLzEvdnZ1Y3F1cDV5TkJKWjU1REVqSkFtQVhFaVZIQnF3WkZCQVExUURBcVh2VTZYRFh5L2h5NVY3MG9JRUVRUmNVYlFBVVZRUnhRbVVUQ0VBZ0pDWm5IVGlmcDlKQ2VxczVlN3g5VkhaS1E3aTcwbDFjZysvTThQQjNTdGM4NWRicHo2cHk5OWxvTDR6a1NQc1lmV2R6bnNBVnluTUVFdkw2Q2NTYllKckRQRUhNWFIvVng3eUVaanpFYnAvL0MyV3lrTlRpN2lpUDRDZmJhanByZTR5QW9mTzBNOXplQlFDQndTTE8vc3l3WWpnT0JRT0RBQkxIc0lHTHM1U2JyOFlZRUFvY0tWNnFVM1V3aHkzaU1Pb3dXNENrNldVMU1ZOUhDeWx5VjRaaU1HRWVLb1VTVTR3SFJpdkU4V2JiU3hXWnVvYVZmeDlQYlZNWXdocE5tTERBTUdJejUwaDQvbGhmTlB0RmFpRGFRWlRzZDdNaDNkeDFBSE9zNXRqTHFTQmhKd21BaUJpTHFrQy9GbkhNUmhzY2h1ajF1bTRlZEpMbEdYTndLdEJEVFNyUGJUU2tkMU5ISlVrUWxaVGdHVVVvTk1CbExLbkZSR1JIbGlETFNWT2EzVDVwVTRSS2pQWmNiSzF4bmVvSWFYNXdhRVEwV2FUdWVjbUcxaU1FWUZZQkRsZ1VKU01nN3o4cUFGQkRqaUJBWncwcEJoakZJYUNyR2VhUnBCeG9SR3pCYnhYeHRSbXdpWVJNSmpUU3htZHNQMU5VaVkyNGZuei8vRDBVMzIrZENIUWdFQW9GL0dRdms4dDFaTmdTNG5nNmVmVm5qeHpNUjZXSWdBdDFLcmR0VzlOaWJOUmo0RU5oTXdXcXlmSi9WYkNwdXNJeVl3MG1pandJZStZVU1TdlV0L3V6TlBjcVE1Vk9nV25tN2lIZFk4UjFwUDFjZHNaK1AzRXlNcDhHK1FYZnA1bjdIM2F0NjhGZGg3Z3lFSVI1RjdyODRLN09tMzdHTGxLYVpqK09ZbXgvcjc2RERmWk96YkdlZjR4YkljVXAyTnBiNkJsN0hZUFljT1M2bmdjVjl1K0JrdklrajhId0tzN05BcXhCWGNSeS94UG9SNXg3alZCei9CVXpHYXpQT3ZrZ3RkNzdXaFRKNGNWSzA1K1kxR0FnQ2dVRGcwQ1owbGdVQ2dVQnhCTEhzSUdLMjN4eHNlRW9KSENwOFdJZlJ6ZEdrcVNrNHlSYVQ1aG0yMEZsMDk4Y3Bpam1NSTRtWWdqRVlFV0VZbm8wa0xLR0xOZnRFTi9iRkhGVXpsRmtrVE8rSmJIU09DQUJ6VFQ3TGMrUllRU2RObE5QUnUxZ2o0M3dxcVdBc01WUEFEeU5IT1ZiWVhqNnMwVENYOVk3MUhwNG55YTRqeWV5Z2d4dzE1QmdZWjErY0ZKSmpMZ09JbWN4T0psTG5oMkd1SFBOcFJPeU1GTTRjK0x3ZnJhZjRNQysrQytoRXRKSzRIZDVvOVVZcllqZHBtdW5DZ0JTaURLTVVSNW56dmhaY2pSbHA1QWRKTmhGakZDaGR5STNOQVUyWUdncGlXaFY1QjFvV0tTTC9tWkd5ZklkYUdxTVNVWTh4QXlTTVRrU0hIRjBZTFF5bW1TdDhDMmduUmpkR0N3bkNmTHluZTYzbnV2aWk0QWNmVGw2OGxSZHRSSFFqMTRGOGduZXRwTmhOUWhiUmlxZVZpRjNrYUtXVUJyNTFJSEd1ZHl4L1h2ZjZpNWN6T2hBSUJBTC92MUhQV09EdFFFS1dIeGZ0NmdKWW9EU0pQdzJ6NlppdHdlejNSYnZTNWlnaXhUR2dDMDJXRS81T1ZydUhpbzV2L0JGbDVMVEFuRTJRZERlNzNmYzV0eitIMVY1MCtjdHdkaGJZTlR6RnZVV1B1MEVwMHY1RG1EdmJwS3dTL3lVMlI0OXdhVC92K3o2VkErOERkejZRQmx0S3doZjVHODl3ZWorUjFYOVNqTGdNOUVWa0tkQmRkTHA1bkdVdC9SN3Z5ZG5wdVBncXpFNENiY0x6SlU3bUVheWZmZjZaQ2NUNkxOaVpTRHZCcnFLSnUvb1h5bkxuNHZnZWVhZjhhcnB0RG1tZVpleXJ6d1gvajVDRWJwcEFJQkFJOU5BRXZtZjJ0N0NRM3dWcldTQVFDQnlRSUpZZFJCenNNL0VhZW5FQ3Iybm1xSlRCREFkbUlZWUFMWGdXQTB2NGpyVVZ1WTJJT21wd1RDUmZGbDhGZUR5NzhHd2g0am0rYS8ydmVsNmdtSFhVVWtZZE1JMklVWWdTSEliWWphZkJpMDNrV010TzFuRjdiMTBYY2x4Q09Xa0c0cktEY1V4MitMR0lFZzhla2NPNWRpRHZHaE1iZ0MxazJjeTFQWk14QlJkVktXVzBkUXdnVzFyTkZhckhHT1dNNFhoZlFZTHowT052OHhoZHlMVjZmQWVlYm5BdE9IWVd6dWx1akhhRXh4TVJVVUpFTFRBUU1kemhCOUpORlJHbDVKMW0rU3ZQSHJITjV6dk5ISmkwQVUranpFWWlCbUlxUlpRaHVoRGJNZHB3MUNIS0Nsdm84Y2g2akFnQnJuQWNlUWRhSlVhVnZlaWtGU0JrK1poSGtXQzBZelJqTkFFZGlDeFlsNW52UnV3N01abVgwK3J5Mi9MNTlyWVlJOW56ZmVTVUY5bGlJQUdibnlSQUUzTE5IdHJ3ZmdmT05XSTBJWFlCWFNUc1JuU1JvdFc4ek1JTVVpQVFDUHpyaVRqRHBDT0Yvb2RMb3lkZTF0aFJISTY1YzRFMDVtOGw0NHAzWjcydGN4UlIrbjFtcmtib0lYQy9aRUdSWXRjaXBUSGVhZGc1RWkvZzdSWXVMakw2VVRKK21ad083Z3VJcCtqZ3BxSUZ1c2VWWWl2dk5uTWZrVmRHNkJxYW92dTV0QjhoYUpFaXhEdUFLM0dra05iaTdMODV6ZjVReEFFYnVlUWNvdWlUWUJuZ0VXUmY1c3dpaExLSE5ad2Mvd21jQXF4RC9uT1VSNy9xVXloYnBJaDZEaWZXMVdBbllxeEM5aGsyY0UrZlF1Z2FsZERJaFJoZkFpcEJENUhZcHpqQm51ei9QYjQyYUFKU0lXNHJFQWdFQW51eGR6eXZnUDd6bWdPQlFPRFFKSWhsQjVIOTQ3MkNWaFo0VFRKSGFlb1ppbWNLeG5BOENZNGxaSG1lNzFseEVVaHpsU0ptSURBT0dFL0NvTHh3eEdaZ0hTbFc4ajgwOWgyektHTU9KVlJSeDNZT281d1JpRUZFT0tBTHp3WmdNem5Xa3FhQjcvUXl1WE9LWWthU29aU2hwQmlEcHg3bmh6dUxTajFlWG5RanR4YVhOR0RSWm5Mc3BJdEdicVl0SDlWWUVNZk9WeFcxREFTR1lRd0JCcExLREhibUt3SG5jZDU3NzRHMlBXS1laenVpQmRpTnA1MXUxMGxFakZGQmlsbzhRM0JVSTEvdW9BSkhMWG1IRndoNTBGNG5LT2M4Q2VZU0lNR1RBaCtSZDV0bDVGMDFwaktNRkNJdWlGNXBvQlN6RkRBQ0k4bUxXZklGWjE4YUVSY2Nmc2JlcnF3RVQ0UUJEdTFad0p5L0NqcGlWQWg2Z3NxQ1V4QkVEc2ppMUM1Wk82S2IvSDE3SjBZbm5seEJHa3VBTEpoSDBwNzRwQU5rU2Nnc3lydmlOTmdBbkZuaElBMERReDFFTkh1akhjLzJwZzRiT0xCaXI1T1dFUE1KbFpNVVBJeVFGTzJHREFRQ2djQS94czBhVE1MRk10YVR1Tys5ckxGekZCSDdmOFBjNFloSDZPeStrd3RLaXRNR0ZpakcrZE9RZTcyZ0Urbm50Tmt6UmU4NzF6MlJWUHBERWwwWXZ5Yk53MFdQL1RuRGlhSVBJUW41YnhGRkc0b2UyOEEwakl1QlFaamRnK3pIWEdoOWQ0M05VVVE1UjJGOEhLaER0SVA5RU9QdWZ2Y25HYi9qZUZ6ME9hQWVhVHV5VC9NbStoYWdKT01CeHBQbE14aG5BSnZ4ZklHVzZHNU83ck5yelBFUVIrRDRBdGdiRWMvZytUcWIraEhLSGxVVk81aUxNUitvUmJvYjViN0dNYW5IKzMyUHJ6RkMzRllnRUFnRWV1aFpSQkhhWVFLQlFLQi9nbGgyRURGWGFBSGE4eGYvdS9nNjhBQUFJQUJKUkVGVXNrTUpCQTRDTWk1bUVLVWNRY0lvQUl6MXRQTWthMmppZ1NKV1pjOVJSQ2sxeEV6Qm1JU29CaEtNN2NCVDVGaEZFMTE5aXhVeTVwUEdNeFJ4Tk1ZSVJDbUdDZzZwRjhpeGxEWWE4djFqdld4cmp0S1VVa2tGTTRCSlJMN0d5WlY0NTFYb0hOdU1ZeldlNThtd25kMVJicCs0eHJsSzBhRTA1UXdHWmxQTldQRGxRTXA1WXA4WGluSStZVGVSMndsc0JyZWViUHNXS0dzSG9CdWpuR3FTM0hEaWVEb1JRNEVLSU1iNWxNdjNpSG5BKzhKWGNCMHVMeXp0QXRvTEFsY0pVSTFqSVBKRHdNb0VwV0RWUUNsR2pDa21INmNZRlh4WmpwN1BCQ2tHMHJ4NFA5MGpkT1dERTN2Y2FudkhRbEk0NDdibnRlejF1cDd2Rjdab2hjOGV4UmdsNUFXMEhncnZpeHhHTjZJZHNSdGpKMUozUGp4VEJtU0JEdklPdi95UmlRanRHU2Vwb0pMWm5qNDNrMWtwUmxsZVNHTjhlNWJLUVh2OUdyUjJxcFl1ZlF1eG1UcTNDbGpIUEsyaG1XYkt5YkdDN3FKK3R3T0JRQ0JRSEpKeG83K0l5S1lnWGNNV1cvZXl4citGNmNpZGhlU1FYYy92U3RZZnNHZjBRSXhuRE02OTIyQ3d4Si94N2g0dXRmYWl4dDZnRkNuZWEzQ01qT2N4RnZKdnRxdW9zUXZraURnZmNUSm0xOUlVM2N2RlJTN00rSkhLU2Z3bE9IZXNqQjBZMTNFbXovYzlTTVpGakNiU040Q1poYTdTUDJCMkUyKzJIZjN1OHo3R2srSWFwQm5BZG5MMk1SN2hJZDdjejNuK0k4Tkk4VkhnZktBVll5RnQzTUhiK29uWS9CdmppZmc4MHVsZ2E0Q3JhZVlYZlFwbFQyZ3dDWjlBWEE1a1FIZlRaUi9seE5TV29uOGZYaXMwZ2QvUE5SL2l0Z0tCUU9EUVp2OUZGQmJtSndPQlFPQ0FCTEhzSUxOM2I5bWg5WlFXZU0xeWltS21VQW1NSkdJS29oelJnT2NKdHJHMUtCZk9YS1Z3MUJJeEhwaUVVWVBvd0ZoTmpwVnNaaTIvNm11eVNzWVpwQmxLRmVXTXhqT0JpRkdGRUw4T1lEVmlQWjVWWEVmakFTZEo1aWpmdTFWSkxTVU14ekhHZWNaNzgybU1icURad3d2SU5lQll6WGZaK3FLenJlQWV1MFNWbERJQVJ6MUpNb0xxYUl3emFuMkNrRThRWGVDMmUwdWE4TnFKanpmaTJVb0p1Mm1obEtpcmxxaHNHQzZweHhqaTBqWVVveFp6S3JqT1BNTGpYQnVlRG05azhhN24vR2J6SXBGUGtUQVFtT0xNYXBXUG15d0R5Z1VWWUJtRUswUWF4dVNERENORUNvaklPOEdnNEx3Q0RFd0ZSNWtWNUxJZUQxa1dvMXQ1QjFoU0VLaGlSR3o1YmFsd3pGbXdUcUc4cUNReUdCbkxmK1lJNUpWM2kwVkFaQlRjYlhuQnJrZU1TMkZrTUtvS010dTRQZHZPZDZPMVk5WUd0T1BWNDBicnhpaERsQ0JhY2VyRWt5czhDR1NFUlNaMStieUlsbk5HeHBuSjdmMmdZTTRNRGNWUkQ1cGRPSmFjMWFyQlF3T0h1elZNeTI3RXh6dkpMOUpyb29NT3hwQmpBY2toTnlFWENBUUMveXczWm1kaThRZUFkY2pkWG5RRUlzQVBWSU54RVdJY1p2ZlJ3VU5GdTRHL3BSb2M1eG1jSUZpREpmL0RCWEUvb2xNQnlmaGZUc05ycnB4dHgvZzA3N0xsUlkxZHBBaVhlek9LTGdIZGc3bi9LanE2OFJlcUljMkZKdmN1U2J2QnZzUnUvb3IxRTk5NE55T0orU0xZeVVBWHBvZnc5aWxPdC83ZGJQZDFIVWJFMXhCSFlMWUI4VGxPczUvMU9VWXk3bU1vTVovR2N3R09OdUNiNUxpQk0vc1F5djZrR01kMEVxNEduUWc4UmNKWDJjTGR2UXBsaXhReGhGRmsvWlhnM2s5K01jMVB5ZHBWbkdpYiszMS9yMUgybnhSMVlWSTBFQWdFRG1tOFo1OEYvRkg0WEFnRUFvRURFc1N5ZzRoWllkcTA4Q0VVcGxBRHIzcnl2V1JqRUJPSkdJallSY0pTdWxuSHpkYmE3L2llTHJHSThjU014VE9BL0tUR0NzUktXdG5DcmJUMythOWxqa29aeUlDQzBEWVdHSXhESk96Q3NaWXUxcE5oTTkrbDdZQ3hqYWNvWmhMbFpCaURHSTFSNzJDdzl6N3gwQXB1QTU1MWVCclpRZU0rZldaemxTSkRLV0lnTUpxWTRaaXZjNktXeU9UeFhSNjNCV01iaWQrQXhidklzWXRjMUVZNWhoWGVlMmRTVDBsVWg2VUdPSHdWV0lSY3pwdlBBanZCTlFQTkpFa0xMb3BJS0NOeVpZZ0s1R3R4MURtNUFVSURrV1dVZDJlVkZoeGxhVHhHM2pFV0lkSkF0RjgwWXMvNTlSaEpRZnpxS29oUW5hQXV6RHFoME8yVjMzYU41V01ZdThEV0Fzc2cyWUpGRGpGUmFCeWl3c3djSmlGMVk5cU01eG5NZFNQcVpYNHljcldHMG9WNHhaMmdGa0Vac2pyTWFrMnFJZThzUTNsM1d3eVVtNUVtTDZhbEN2OVZZcXFEUWxTamtTMElydGxDTDFxYllkMUFWaDVmRU53NmNXUkpTQUNINFp4RHRzOURneEtaV2dzaW9BcmlXU3hzbU1FSTBHd3N5aW4yelloZGlDYkszV3Ayc0lsTHU5Wmhhc2JSVGlNZEliNHhFQWdFK3VGSEtxZkx2eHNZamZROU91elpvc2N1VUF5Y0JKd04ya25pNzJCZ3RMWG9zWU01M3VBeVFSZmlIcExvajBYdisxYkdrT0gvNEt3TThYUEVmVVdQVFRNVkgzOE8xSTdjOVp4VHhQMFQ1UHZSb3VSVTVLNlVyQkwwUTJTTE9MZWZYdGdGaW9uNUFIQTI0Skdldy95M09LTUlZZkErMVJINStjQWJNTFdEZlkrU2ZtSWJKZVAzaktURVg0YmNlUmhkd0MxMGNCT245ZUc4azR3SG1ZM3hCWXlUa2YwTno5Zlp3bS83Rk1wR01Tc2ZMV2xuRmU1anJpWEZqUng3NkFwbDhGS3hyRE5NaWdZQ2djQWhUYzhEZGsvYVM5OGxwNEZBSUhEb0VzU3lnNGlqRUJaV0lOaWNBNjlhVGxITUJBYVNaaXBpREJGWkVwWUJ6L005bXZ2dUVpc3dWMlUwY2hnVlRNRXprSVF1WUQzZFBFc3BtN21PN2o1RnNxbEtjektERWRPSkdRTlVGSUwvdGlMV0FNdnBvb1dGNUE2NG5ibEs0UmxBeERqU1RNeDNrUkhoYWZlT1ZaaGJUenNyYUtPWjI4bSt1QTBaRjFCR0RiVVlvL0JNQm9iZ2ZJa0R2TEhiZTdjUnNaa2NxeEdieU5ESitoaEdVa21LQWFTWVNNSVl6SS9DS0hIT1lzekxpdzV2Tk9EY0xoSjI0VjBMTVYxNVVZeDZuTTNDR0VEa0s4Q3FEV3B4VmdHa2hlS0NPSmJDaU1pTFlQR2VEcktlNjQyaFF0ZFhONklUWTdjY3plVFlpYWtaYU1YY1ZyemZTdXkya0dVVDNUVGoySVVzU3lXZVZoeWx6Skk0d2NFSTRTTndPWHkwbUYyOGdDT2h6Q1lRK1ZNa0crOVFOUWJLeHp5T0JoNG14eCtJWENmR2tUS2JSZUpIWXFReFd2RHVkempXNDZrWE5oM3p3OEhxUUZzUjNSZzE4bGFPTWRSRVBWQUdaUGE0NDNvY2MxQks0VGtBU0pCMWduWUR6VUFYVUM1djFXWTBZYVRrTVJWYXpYb1FpdkJ1TjQ0ZHlHZnhQalpJZTF4RklXWXlqYW5hWkFNeEJtRVlYa2RJWkVtbnNuaDJJcDVqTUV1NXJLdVJYTG9SeDg1OUlqc0RnVUFna0tlYmFXQ25ZZGFGMlEvNVNEL3hmSHN6bGlGNDNva3hFdWtIeE5HZitvenAyNXVSN1hXNHNuY2poaUU5Z2V6MmZqdS9ldmlSeXNuNFM4M2NkT1c3dEw3UGU0cmM3MDlVaS94Rm1Kc0o5Z1Z5UEZYVU9JQXlKdUdqaXcxR3kvUlhmUEpEem82Mjl6bG1qaUtPNXZSQ2gxY1YwQVIyUFVsMGY3LzcrNU5xU1BnNGN1L0JrY0xyQnNwdElTZjBJKzc5bGtHVThRRndsMk40OEQrZzIxM05hZjNFUFQ3QzRSaGZ3VGdSNldraSt5bzEvSjZUZWptM2t2RWtSOUROZjRMT3hHd0xjQ1BpR283c3BaZjJFTUw3d215b0tUOHg2dm9iRVFnRUFvSFhNbjd2R1J1UnozZ0pCQUtCd0VzSVl0bEJ4UGI3R2dpODZwaWppRm9xY0l3alpnS2lETTltMmxsSksrdUtjczVjb0hJcUdJRXJPTUU4V1dBRHNKeFcxbk5yWDVOVE10NVBoZ3JxZ2JHSXlSamxoUTZyZFhqV3M1dm51WVhtWHFNV0t5bWpncUdJMFloSjVDZUxzaGliOEd4QnJPTTdySUc5M3NzY1JaU29oRW9HWUF4RGpIU0pIKzBkRlFVSDAyNXkydXhObStpS041QmlNem02S0NlbWxZRmtHY2RvaG9NZjZjd053Zm1NOTJRUm5YaTJlbWtYVWRTQzBZYW5FeWlCcEE1bkUxMytPQWZLV1liOHl2RXF2SldRdjE3M09LM3lrWVY1a1N4VitMT0FITkFoYUFmYkRXcEZiQU0ySTIxRHJoR1hOS0pvRXprMjBHMU4zRkprOU5NQ1BjQXVsdmx1anNjeEMveEk1QzZnaGtjdy9rNER5OEN0b0M0M3l4TWZpZmtKR0ZYT0dJejhXVDVtR25LUGt1VkpNaXdHUHhXNUtjQjR6SjhPck1XNXhYUnpCNUdyd1JpUGFUTG1LakNlUXpSQzBpMW5OWWpoWUJQQkJwbFVDNVFWdXMraVFnOWJxcENCbXdKcXdXb3g4b0toMFlxb0pPK202OFlUN1IxTlpEaHpxQWFva1ZrSklMQUdZRnRoZFh3R2JMdndDYmdZNzZ1QTZydzcwTkptR29VeEh2Rld4YW5kUkN6SGt0WE0weWFNRGNCV3NuU0U3ck5BSUhESWM0TlN5TDhQY3hNdy93TTJ1S1hGRDViaE9SYmpKTkJtNU82Z2hQNjd0eURmRjFiQ214Q25DN1dBTFFLZUtYclhhVjZIdVRtQ0RzU1BxV0pKVWVNV0tjS1NNMUYwSm5BMzRrN090WTZpeHQ2bElZaEx6ZlE2d1RvUyt5NWRxYWY3M1Y4bGJ3WXR4S3dHYU1iNzYyaHp0M0Z1UDZMa1BScE1sb3R4ek1XSUVZdkl0bitGRXlwMzlqbnVmbFdUNFh3OGx3QXg4cmVSWkcva3pTVzkvMnh1VUlvcHVSUHdmQjNqQ09BeG5IMko5ZlF1Zmo2OG9aUUhjOGVTamo2TjJVbUlOY2ovTnpsM0d5Y1c2ZFI3alpOM2xtbFBsa0RReWdLQlFPRFE1aVdkWmFITE1oQUlCQTVJRU1zT0ludjNsUVVDcnpyZXJ4SktHVWFLU2NCZ0Vsb1F6OUxOUm02bXJkOWcwVGxLVThrZ1NwbUNNUWFSeHRoS3drb3lyT2ZidlFoY0w0NHZwWW82eXBoSVBtNnhpbndzNEhJOEs4blEwT3MyRnNqUlNDMVpocEZpSEo3aEdLVVk3WGlXNFZsSEd4dFlUL00rZ3NVQ3hUUlFpUmhPeEhqTUQzZU9hcDlnSHRxUWV4NnhqaXliaUdnbG9wMXFZdHFvSWNOd3VwSVJsRWJEZ0JybktmV2VMaS9mZ25mTk9MYVFaU2ZDWTdrcVNJWWlHNGVqRGxGdjVnYUFsVXJLUnlwNjBnV3hKeXAwZnFVeE02UUlGZHJDUkRkbUxVSzdFRHRBVzRHTlNLdFJ0Qm5aRGtwb29vVmR0TGkyZlNJbFh5NEx6QU5ibUt0N01iZWNLRGtlNTZjNTUxN3Z2WjlNblh1WUxFOXpiZndvbDdNYzNDVGdLRy8rTUdkVU8yT0NseDlCaWxYay9LT1V4SSt6bXlkSVpjZERkQVF3R2ZGV01vWCtPL2c3WGU1dlpCaUIvRkU0cGlIclFGcURSWDlBL0FWUkwyd1M1dXNOR3d6a295cU5DTWtER2FBRWxDNTBvc1dJYXFDaThLNXlpVWpaWHNHVTVvUkVocDVNZDlHTitWS1RUVmJlVmRZSnRBRWQ0Q21JYjV0eDFvWjhpYndiQ0w0S3lKaXNBdE5zY0xNVmFUZlNkb3h0cE4xYXByS2F5WjBiVWFhSkZld0t3bGtnRURqa3lPYU9JaE9kQmRxQWR6ZTlySzZ5bXhrRXZBT29BbHRJd3VMaVhHVXl4akFXZEw2WjFjanpaeEord1VWRk9wRitxa0VZSHdHR0kzOFg1bjdTWndmWDN2dE5NUjN2M29leGlZU3IrVisyRkxYUHUxUUp2QWR4cnJCMnZMOFpiL2R6YmorZjZlVk1SZm9zWnZWQUMvQnp2UHRXdjdHTk55aEZ4QnlNRHlLcWdGOEQvODJabFkxOWp2dXJhdW5tZkJKOURMTnl4RjEwdTJ0b3pxenRkY3lmRkpQaFpKTDRLb3lqZ1FmeGZKVk5mUWxsS3NXU3R4QzdUeUdiaWVONXpMNkd0M3VEVVBZaWlmYk4zUTVpV1NBUUNCemE3QytXQldOWklCQUlISmdnbGdVQ2daZHl2cW9vWndyR2VIS2tNVmFUc0p5aGJDK0lKbjN6QVEyZ2hNbkFGSXdTakdZOFMvQzh3QkNhKzl6R0hFVU1aakF4VThneGdieEkxa1dPNWNBeXRyTngzNWpFdlpIamNxclp4bWhnR2htR2tnQmlCNDdueUxHU1RuWndDOTM3UmtjcVppN0QySjRiaVl2SGdSK0dTT05jdTArU2piaG9MZTJzSjZLUkpycTRIZmdnZy9DTUoyRVVFU1B3dmdabmFTZHkzdGp1WVNseTJ4QTc4YVJJcU1NNERPY25ncXNEcXphakdpZ3ZpR0lwcEx4N3pPMXhrYVV3SFBrd3hRU1VBTHRrdGhYem00RFZ5Sy9Ib2hkSXNSRnNKN3ZwQkxLOXhsSCtzeXkwZHRBeTVrYWJpRm5tOFNmakdJMzhPMG01YWN6amZxNnpaYUMvTTQrbDVOeVJQdVpZekU5MFJvazNwbUp1RkRtbWt1WkJtbFBQVXNvelJFekIrV01RMHpIT1FXd2hwYitSaTU1Z3Qvc2JOVXpET0FJeEFma2pNYmNNNVpaQS9DQnlRd1hUZ1VuTythSHlWcHFQakNMQzZKbE1yTVNvSkMrb3hZalNndVNZVDJFc3JHeVFKd0lHZ2VXUXVqQmlZYVVGY2JJVDZNUW94NVBCeUNHcU1CdUhseERid1RkZ2JpMGV5VkVHcE1EWE9IT0RKVVlBWTRSbTQ4amlVazE0VmpFdFdjSVVyVUZzNVh0c0x5cldOQkFJQkY3TlhLTXFZbjh4WWpEWU5iU3lzdWl4QzFTQ2NSYm9UY2llSmNkdGZORDZkanoxY0E5cGRuS3h5ZDRnMklpU2I3RW1mcUdvc1l1VUp1Yy9EdTZOd0hvNnM1L25vcExpT3RJV01ZVEV6OGZjR0R4ZjRWbWVLOHFkL3lmRnRISWk4SEh5bjJNL29iUGpSczZ0NkwzN0MvSU9yMjQrQTNZY0FGNS9JYkd2OFRacjZuZC9uYmszWXZIbFNLT0JSMUh5VGRMeHNqN0gzYU1xc3B5SDhUbk15b0NmaytVcm5Nb0xXQy8zSW9zVUVYTUtpYjRNZGlUaVNSeFhzWVcvOWlxVVBhNHl1amdiRjMwRU9BcDRISEUxNi9oTnYrTGhJVVFUa05ydnJIY1U1MkVNQkFLQndHdVFKaUJUZU1LMGZGMEMzV0ZsLzBIaloxZk1PSkpjbEpUTHJYemJ3c1h0LytyakNRUUNMNDhnbGgxa1FrOVo0RlhGSEtVWnlEQmlKaU9Ha3RDTTV5bDJzb2JiKzRzS2tqR1hVbUtHRVRFRE1SU2pIVmhLbGhmWXdkWStKNGJtS2tXS0ttQUNqZ2trREFZNjhDd2p5Mm95ck9FN3ZhemVQa01aSmxGRGpqRkVqQ1hIOEVLdjJrWThLNEJOTkxKam4vM1BVY1FncWpDR0VqRU83OGRncmhyNUxLYnRlSzBqNXphUVJGdHBvZzJJcUtLQ0lZem5pbVEwc3VFNDZwd1IrM3lVWWlQU1ptOXNMNGlEV2FMY0tJaW51WWhKeUE4WHJnSzVja1FHRkJYNnhmS3VzZnoxK01YK01TTUh0Q3EvR253SDBnYkVHaUwzUEk1MWVMZUZCcmI5VTI2eGZ4Z1RDMmtHUGNKY3Q1RjBjalRZY1JnemdDSE0xOE00SG1jejI3bmQvc0pjUFVmYUhlMWhOdklqblZFSi9uanZHVWUxZTVxRWg0bDVscDF1SlRYWktTaWFqV01TenQ2Rk1aMHFucUtkUjJuaE9RWXpNdC8xd2xSY2ZEWmlIZUpwNE5ja0RQRG1SZ09IZ3grRlVXbFlHcEJRTTVDWXVUSzhTakdxTWRKeHhNQzlZeGlWRnllcmtUeEdscnliTVlmUlhWRFZTdkY0T2UxQ3pvT1BrZTNDdlBMQ3NNM0V5Mk8yQzlHRWZBUE9yZmZpQlp4aTVHckIxd0VEa2RXWTA0bVlPMEZHQS9LYnVjSTlqN1FLeDJyYWFXVVV1NHNTcUFPQlFPRFZ3Z0xGbENSdmdlaFVqUFdJZS9oNGtYR0VrbkVMaDJHOER3ekVYVlN4b3FpeGl4U3huZGVaNDRNeXVoSDNzaXIrZlZIWDJFV0s4TW1iY080UzhoRytOM0pSU1hIN3ZVbVZPTjVyNWs0WC9rNjYzTytLYzlISjJNWGhSSHpNeEFnNS9abGM3a2JPcmVoYm9GdWtBWFR4TVJ6bmtPOHlYVTlpMytTdDlDMEtMbEthenR4SnhQRUN4Q1RNbnNEeFdWNklIK0hTUG83M0dtWElKT2RBZENVd0FNOHZNZjZIVTYxM0FmUmhsWkx3ZXREL2greHdIQTlEOWovWW1QcjdnWVV5R1grbGhtNC9CK2V1QkkwRSt5cytkelhFZnc1QzJVdlozMEVRQ0FRQ2dVT2JubmhlVTc2L0ljUmdIUngrOFA0eEpWN3VYaUlOYmxWT1A3MTg1bVlaeTFOazMzN3VkYy8xN2U0UEJBS3ZDSUpZZGhDSkRMUlhGS01VbmxvQ3IyRG1xWUtJOFlqRE1ESjRWbUc4d0U0YSsxMzlQRWNSUXhpQ21JSVlDV1FRNjRHbE5MQzFYNkh0dmFvbHhkaEMxMU1kK1g2dlZjQXl0ckdWMjN1SkREcEZNWk1ZVE14NHNvekRVVTFDRjJJVk9WYlR6VVp1WXRjK1RwMjVTaEV6RUJpS1l5b3cyRUc1TjdlTEpGbU8vRHF5cVkyVXNvdnYwTTBsVkZETEdDSkdFRE1hVWVmTUtuemt1c2o1YmQ3Y1ZpSTJrcU9kTktYa0dFemlqOFl4d3VHR3l6UkFJa2FXd1pSaTcrNnhmRFJsR3VFd2ZLRVRxMWxZQS9JYjhqOER0eEpZQjUyTjVFcGJhS1N0cU5Yby8wOHdzWkQxek5WMlhIWTFFYS9IWEQ1T01jZEVodkpuNW1ncEMyMDdjL1FIQnJLTTJNMzI4ck9kVWU4Y1E1RWY0STJ4NU56amxQSUUxNlllNHdPc0pNTjRIRWVEbjRveGpoSm1rWFovcGFOdE9hcjRKU1U4U3N3VVlDYndWdkF0bUJiVEhUMkQ1M0ZLM1RDVXpKQmppaFBEbGU5Y2lVdzBZcGIxa0hMZWw4ZU93Mnl2VlEyeGtXRHNCRXJKUjJCV1l5UkFGNklEbzlPTWRtUmwrWituWlNWditVNFhpNUFLM1dhSzhRekNNUWg4Q2s4WGpsM2dkeUMzQktNZDh3TUZBeEZEUUxWbU5odXZXWExhaGJHVGNwYXozVDNMdk02TmRHWWF1RG5FU3dVQ2dkY0F3eGtLMFR1QWVqemZJYzF6UlkvOU50VlVjUTZPWTBEMzQrMjNSUXNsblF6RS9NWGdCaU05anV3blJVYy9kakdXT0xyTWpFR0MrMGk0cytoanJ1RW80TjJTbnNDN20xbEIzM0dHUGR4TExkMWNCTHhPeGthODNVU20zNTZ5Q2lxNUNLL0x3RXFCTmVUNEl1MDgxS3ZEcTRkYWpvUjRQbUkyeGpONHZrMFRqM0twWlhzZGM0OHlaRGdWaXo2T01SenhBTWEzZ0dkN0hmTzRVclJ6R3VnVG1NM0E4U0RHQWw2WGZyVFhNWDloS0pFL0Y3T1BJZFdBZm9PemI3TXhYaHlFc2dPenYxZ1dZaGdEZ1VEZzBNWVg0bmw3SmtaNjA4cCtOWGQyV1V1Y2ZSZXlONXZaVVpLR21sbWxvTmxnRGRKZkVyVHdndXVYUEYvc3ZuOTJ4Y3hKWHJwUTJCbUdqUVJWU2RaZzZCbmdaL1ZEbnY3Wkd4YlE3ejNaclhPbjFFZFIranlabld4aUpxWkJoVG1WSnNSU2pQdXoxblhqUmRjdUw2N0g5Z0Q4OUlxWjAvQTh3OTZUQk5LZDc3Mys2WGNWTXo1VFZuMFJNQmlnc0kzaGhwNElRbGtnOE9vaGlHVUhFN2R2Q0pvRm0xbmdsY29ITlFSeEpQbUpxeFljajlISTZxSmNTL05WUlRlVDhFekdxTUhSakZoTWxsWDV5TDQrZUw5S3FHQU1ucWxFMUNNaUV0YmpXY3J6Yk9DQjNtcG5aVnpJQUtxWVRyN1BiQ0RRVG82bFpGbEZDMXRlR3RVb1l6N0Q4VXhCak1FWWhBQmpxOC95T0xDV0hWRWp0MGRad0xpQ1dpNWxFaWxHWVg0RW90SUplYzhPNzl4U2pFMTR0d05IS1ZrbVkzNGFucWxnQXpHck5CSEprVVdVRmpyR1NoRGxRTHJnSHFNZ3dyUmdiSlBaODhCekdDL2cyVUNIMjhRcVduZ0EvNHFQNWN0SE16N0YzS2JWbE5RZTczTCtETy9jRE1Rb2h2QVFGK3N2L01BYWdiWE0wV1lHdUNXK2hLUHgvbmdITlloSnhINFVzWnZCUFA1SUkwOXpPNDh6aDZlcFRRNG5UcDJBODYvRCtmR1VsYTBnM3pHem1FR3NaeGVQa0dVR2NEek8zazNrdHlBOUN0SERiSXVlWWhBanZHTXEzcy9HY1poTWRZWTY4R3oxNWhvcU1tbzFxT3g1Szg3d2lGYU1OcUNUdkdoV0NwUVVZaHdyQmJWQUs2TERwS3lacGJ4WEt5WmhOZ0tQd0hZaDM0UkhPQWZRZ1h3MVpoTXhHV2c3WWd1UjI0Qm5CV0tYUkJuNEdYaWJaaEZUQklkaGVodVcyVWdwTDNDNWx1QlpRVDJyZ3Rzc0VBaThha2s0Q2NlSm1MYVFzeCt6aGVMNndnQnFtSTQ0QjVSRi9nNXkwZXJpQnNxQTB6QjNPdENHN0g5cFluSFIrNDM5K1pnN0dkUUc5blZXMG5zUDE5N2NxbnJnZzRnVVpsZnpIRXVLdW43L1FDVjBjaG1PaXhBNXhFMTBjeGZuOU5PUFZzNXBlTTNIYkJENTFLV3Y4VGcvN1hlZnY5UklQQi9IZENwWU96NjVodWJvN2o2RnFCc2VUMUhHbVhpK0FZeEUraXRtLzg0cExPMHplckVsT1p2SWZRNno2UmlQRVBOSmp1WEpYdmZ6a09wd3pFUDJBYUFXN0hhOGZZUGpXWHBRNHFaZkkvajlmdUl1cUdXQlFDQndTT09Wbi96b2FiUGN2N1BzVjNObmw3WEZ5U2RibFB0M3cxWDJxR2s5ODVpV24zTVppTmxSa2JqeXA1ZlAvRlpyRW4vNjBvV0xlMTFVczJBQmJuTER6TThtM3I1Z1pxa1haMFFOTTBhQmpRTE8yckp0MWtkdm5aYzk3NExybGg3UUJmL2orVE5HdUp4OUZldzhqT2pGR29VOTdvUWhHRU9BTjZhVStkeFA1czI0NHZ6cmx2em81WjRqQUluUDJEODRlYnRvRGxGTzl1OHZWU0oxM1EvZVA2YmtIOW5tM3BUdlhwczk5M1plSVF1bkE0SFhMa0VzTzRqczNZTURJWkl4OEFwa3ZqSjBNd3BqQm81cXhCWThTNmhqQzkvdFoySmxybEpBUGNaVU1vd2dSNDZFWmNEekRHVkx2NzFrUXhnQ0hJWVloeU5OUWlOaUJkMnNmNGtickljRmNxeWxpa3BHNDVrQzFDTjJZendEcktDVExkeXl0OEFtNC8xa1NGTkh4Rmc4RXpFRzRPZ2t4d2FNWitsaUM5K25FUkJYVXNJSHFhT0VDWWpSTGtXOWh3aWpBKzlXZWVYV29MZ1I2Q1poR0JFbmdaK0MyVEREcWhCcHdDRVNqQkk4cFZBUXlQTDNvd0k2QkxzUW01Q3RRMzQ1K09keDhWcGEyTTZ0dEw4NkozOEswWXh6OUVjL3hHMENUc0dZZ3Z5cGxGTFBaWHFBZGF6a2R1c0NWbktCTmxQcDFucjhzUmlIT1U4NTVtZDR4eENHYUJ3ZmlCN2xKdFpEK2drK29MV2svWExpK0Rqd0U4Q1B4TndrR3ZnYjIxblBOQjVrYytkS1V1bXB5QjJEMlp1UW44RVE5empkUE1VeTdtVkMxMU5rU3FkSWZwcU1LWmlOQWQ4aGIxSFB0ZG1BVkVTQ2FBY3lHR1lSclVoYnZTakJMRzFRalNoQmxHR2s1YXdjVHhiREF3bGVEVUFIcGpUT2htQTQ1THR4cmkzL3UyclA0UEdZNnNIRzR6VVpVeXV3QlZoTG91ZUkzSlB5RE1Xb0E4WmhHbUN5TjhucFdKeTIwc2h5THRNeUhNL1J5UzV1cHUzVitUc1RDQVFPT1c1UU5lTHRRQzFlMTlKdUs0c1cvNjlWQmQ2L0hiT1JZTDhqaXY3Q0pYMjRudmJtUjR3QlBnRFVTUHdPengxOHBCL2hDZkwzSGVNNUZlTzlCckd3YjFMSjM0b1V2R3BJY3lIU1VaamRRc0xmaTR4OFRCTnpwaGtmVmI3SGRCR09oYnk5RjVkOXozSE9aam93RDJ5a1FVNXdKMmwrM3VjK0Y4aHhER09KK0NqR3FjaWFjQ3lrSy9vTjUvYVJDckJBamduSjZYaDlGbXdNOEFCbVgrWU4xcnVqN0ZjcW96eDVDMUgwbnhpVGdJZUIvK0JZbmppZ3VMWklFVU1ZaFRFZjhSNndOUEkvSW12ZjVXU1doYys5dnRuZldkYkw2ck5BSUJBSUhDTDB4REFXdERMMnY0RnFqWklGd0NlTDBvbnlML3A0WlpTckF5N283V1dUR21aK1cyYnppOWppVVpGUzkvL29zaG5IWHZpOUpkdGVzcnZFL1J6ajZQNDNBMkFWaHYzd3RubXpNdWRkOTlTTnhZM0o4K01QVDUrTzU3eVhNMlp2Y29ObXpjZVkrTkx2dU45bXltciswYzN1SVZzMjYySjQ2cFovZWtPQlFLQlBnbGgyRU5sN0FoWkFoR2U2d0NzRkdmTVpoREdaRktQd0pPUllRaGN2Y0F2TmZVOUF5SGcvMVRnbUVUR09oQXFNYmNRc280bk4zR3E3K3hqcm1Nc0FJa1pqVEVMVVl1ekNXRUtPdFN4bkp3LzBFb2wwdVdyWnhtZ3FtRXBDRFVZbllna0pxL0JzZTRtTDdRS1ZVOEVJakxFWUl6QnFNRm9SVDlQRk9zcll5aVphdVIzUCtWUlN5WGh5akNEREtPU3JBRHphaXJTUlhMeVJoQnlwZURoS1RzSnNDakFDV2ExaEtmSUNtVVA0Z3Zzb0g3V1k3eVJMTU5wbGJBZXRCTGNDZUFGakZXMjdHMG5LVytsMG5hK2NhTVYva3J3YjhSaytxRzFrbUkxeElyR2JoZmZER09zZVlaNyt6blUwY0t2dDVoUTl4Z1MzaWhKbWVma1RnREhPcVBPeXQxRGlKM0s1K3lzWlBjMjNiU2VuNkFFT1l4a3BOdzF4TXVaZlQrUm1NSlRGYk81NmpLYXl0VFRTeUZTV1lrd0ZabUtjU3RvZnczUTlqcFUrd3dEK3pBYTNtQXpqaVppT2JFcDM0a3ZjWGc4RXBTazZKUDhMc01Od1RFQldaakxBV3NEdmtOZ011SHg4eEo2dXVjaGtnekE2WkhRRGxVaHRtTFlnUkw0SHpZQ2hJSWVwSFdndHVNc294SEFPeHRsa29BdG9RTDRScHpVb1dvbjMzWExSY0tUeFpqWmFNSTVZSjRNYUtIWFA4MkdleCtrRld0aXdyMWdjQ0FRQ3J5QVdLTVk0R3pnZVdJNXpkL0JKaWlzOXYwRXBZazdDM0RtZ0RXUzVpYzFzS1dyc05jcGdmTkxnR0VrYndMN01SV3dvYXV4RXh1RDBDYkJSTW42TmNUMW5GaUd5WGFNTTVieXk1WGYvQUFBZ0FFbEVRVlFaNDROZ2p5SHU2Rk44MnBzVVUzRjhIREVJZUFTNG5yT3NqNTR5R2NjeEJjOVhFTWVaSVhuZEEvWTEzc3pPUHZjMW0zcU1TNEh6eWNjTjM0UnZ1NTYzVlc3dmM5eUp1VGRpOGVjUWgyTThoSEpmcFNwK3FOZlhMMUpFSldkaDBaVVlVeEYvUUxtck9TbCs3SUJDMlFJNWhqTWQvRWZBdlJQWWpmejNTYmxyK1IyYmVIMXdWL2RINkN3TEJBS0J3QjZhd0tjS2YrNzVmTmovcWRIa1huYVJtZG43YnBzMzQ2N3pybHR5eC83ZitzbThHUmVDelgvSkdFbVlKZXcvSDIyTWljeXVCOTU1Z0RIdTVib1B2SFROYmZNT3YvZTg2NTR0N3A0UGNENzZHdjlnY3ZHdGM2ZlV5L2hTOEVnRUFxOStnbGgyRU5uL0l1bENnMmJnbGNKbGpNWXpzeEJGdUpNdW51QW1OaFFWOTNjSjlaUXlDODhJUkRmaVdUcFlYb1RJNXBqSFpCd3pnRHBFbG9RVnhEek5WbmIyTGhiSmNTbmpjUnlCWXhoQ2lLZHdyT1M3YklQOXhMWFpTbkVNSTRtWUFZekVxQ1JoRjU2bkVNc0t3bHArSWRYNXF1TERUTWN4RGpFTStSTG5YT0p4cTREbGRMR0JGQU13amlmbEQwYzJIcmthODZSd2RHRVkrVjZyRXF6Z0lCTTl0NkVkd0JaaHp5R2V4bmlXVGx0RGp1M2NRdGRyZmtYMDk2MkJPYnFQUVc0VmpsT0JtWmcvRzJNeTgzSy80VHFXOFlEbGVJQUdGdWgrR3R4S1lrNEVmNUp6bENFTzgvaXhkUE1jbCtwdWJyQ1ZQTUFtMEZibXNReHp4d0duWTV4Sk9qV0xJVHhBRzMva090c0thbUEraitPWkJyd0Y3TDE0djRFRy8zdFd4US93QUk4emh5ZW9ZMFJOR2U4eW94b0FRVFloZzR0S1NQZ0ZFVlhDSDJPT1dYaUdJUE5namNnM0NIc1M3NGNUMnpSelZBQ0dNSU8wbVpxOHJBSXhKTzlTMDA2OGJ5WnlpMGw4NHN3ZDVrM2o4M3RVTTdBRGM1c1FEMkVhaW5RRVpsT1JkWUp2d3RrR1NKN0Zvc2VWelhuUzhReThQdzZ6cVRoTlFYVGh0WWtLdDRKNWVwQldudXhidEE0RUFvRi9BWFdNUjF3SVZDTi9JM0l2eHgwMENuRUZ4aUN3MjBqeFlOR090QUc4SG5HeEpJOXBFUmZZSTBYdDl3WlZnNzhRM0FtSXJXUnpOM0ZCcWcvUmFpK0dNUjF4R1VZbm5vVkFjWEdSTjZnTTQwckVNWUlta3VSR2FxUGVJd29CN21Rb0NmK085Q1l6UzB2Y1IyTC93VG1zNmZOOUxsSXBLUzRCTGdKVjRtMGgzWHlmc3l0ZnNxSjdILzZRUFJVZmZSY3hEdFBmc2R3bnNOUlRITlhMWXFkRmloaVlleE11L2pSaUJ1S1BpQyt5TFg0QzYrVm4rSHJHSWY0VGMyY0NIWGgvSTk1OWw5ZFpjWDF2aHpwTjRIdWU4Z3VKV3k0c3BRa0VBb0ZEbXYzamVYdWRuWlFrN0Y3TTM0bTNaeUtYdE9aa1l4elJaWVZGVC91OTNGMEo3Q09XNVNNSDdjc3ZlUzI2UnZIdXp3K0FycWFrL0ZPR1hiWFBNWWwvdSsyeW1VZWM5NzJuZTd2MzZSRDhyM24vYXptM3lwVHptSnNtN0RPR1RkOW5XMllsWHZGbHdPZDZlNnQ3Yzl2bHM4NFNuRm5NYXc5RUZLZXZCYXIrMGZHQlFPQ1ZReERMRGlZOThibDY4ZjhEZ1g4cGMxVkdtdkdGanJCMG9SL3NjVzZpdVYraGJJNUtxV2M4Q1ZNeEtqRzJBMHRZeXdaKzI5Y3Fhem11b0JiUDRYbW5EbW1NRGNEVGJHY3J0L2V5MG5xT0ltb1pUbXFQNkdYQVNqcDVtbWEydmFSUDdReGxHRTA5YWFiaUdZOGpoYWNaNDFuZ0JXSzI4UjNyWW83U1hLWTZqQ25BWkVRdG5oaWpHV21GRnl2SWRpZWswaU5KKzNPUUc0ZFRuY2xLQ3YrR2hkR05LQVBLZ0ZLTUZQbXUzSGFKZGFBWGNPNUprdHdLY3ZGeU9taGhQQjJIWE0vVTdaYUFWbkFGMjhHdHdmeWJFVk93dUpvcmREOHRMT1pXMjUwL0wxckRCVFQ0YXJjSy9Pc1JFNXlqRk04UlB2YWorWWp1b1lWSHVjVjJjUjBiZUw4YVNmTU1KWnlKdVNsNDNzVjRwbkY1MSsvWXprcStZeTBzME45bzNMMENWUjZKK1JPSTRuY3l6Ui9EVlBjWGNqekR0YmF1OW11K2VjOGlOUU9QUmFBemlEUVQ3eDRobC91TlQ2WC9oUGZIRVRFVEdHRFlBTWtQeGJtMStPUnVLU29EUHczbkJwdFVJMW0xR1RtVDFubHpFVmdGcGhya1IrQm84YkFXN0Zua2h3RERNUnRtMGlpaE1YaDJnTzdIWEJiak1FejFKcHNtdWVtSUppSzNHdkVNdUlVa0RDRHlzNEJKWUVNTmpWYkVjVlRiSnE3UVluSThpdGpFUWxwZTgrSnNJQkI0WmZOMVZlSjRPK2c0eko3RzNEMThxSjllMHg2dVZqbVJmeXZtVGtaNkFyTmZjSEdSTHRvZmFqaUo1cHV6ak13ZXh0dFBpNzRlVnZBNm5KMXJJaFlzcEQxK3BLaHgzOWNBRW44eHp0WGprNit4TlhxVWp4VGhIbCtrQ2xKOHlveDNDdHJBZjUyMjZBN2UwWXNJQmZBamxWUEMrNEMzR3BhUnNSVFBmM01PSy9vVnlpbzRHL2dRUmlXZVg1UGhPenpLeGo2UDhmYzZIcmdLeDBUZ01ieDluZ2RUVC9SNmYvTXJsVkhGdjBIOFdjUW9QSGZoK0R6YldNRzVCemduZjFKTXpHd2Mvd2YwT3NSV3BLK1RkWGZ5QnV2YjdSYlloejNPc2tMaVZ2OGx4SUZBSUJCNExiTy80emc2MFB5azlLUXp1L1E5MXozMTkvMitzd3o0N1UvbXpmcWx3VG43ZmUvWVg4MmRYZmEyaFl2MzNOZVZsRlMvVi94ZjlzNDd6S3JxM1ArZmQrMXp6aFFHRUdsU3BFdVpvWU1GQVFVTXNhSkdnd1VzV081SWthZzM1YVpuVEV4dThrdHVUS0lnWWdFTEdMRkVSVUd4Z0dEQmdsUXBVa1RVMEIwNnpNelo2L3Y3NHd3ajA0KzVrdHpvL2p3UFBIUDJYdTllNjV6WmMvYmU2N3ZlNzJzdEs3UjdjZVRFcFRjZDhmcFgwOGYwNklIWjU1bGtaaWE0Q2lyWE1wWDBhRng4OTVKSlN6K3RzR3ZaMDlkMmVuWmZadVpLcTlTbmhsVHhMaXN4WlZTYlRNR2YwMmxiRmRQSDl2Z2gyTGNxRExoWVpsVzZJQmkwTHQrVzNUSjIxZGFQdzFkdnlSMFJFZkdsRVlsbFI1SERCWW9PVDhSR05vd1IvMUxHcUFIUUZVOHJBSklzSjhrSGxld0xxeUpmalFqb2dtZ1BoSGhXa2VRRENpbGtkZzBUUUlNVUk0OU9PTG9BalJIN01KWVNzcDY3cWhIb1VuWEptcEJCVytKMExxMFA5UWxKMWhPd2lYdlpYMjRDYUpCaTVOSXNKU3pRaXBDNkdMdnhmQUI4aU5qSlJJckpKOFo0dFNla2Zha3RZeU5FZ05oQmtnMEU3RUZCZlFKT0loYnJCbXBsM3VwamlnRWhLVnZ2QkVZOVJBWkdCcWxzb3YzQXg4SSt3RmlHSlZjVHhqWlJ3aGFJbFpSbHNYMXRNVEdCbmVUckZXTHVFeHluTzN5dXh3L25HTFVoWC9PWWJKdkF4RVBzSjE5djQ0bzJFaVJPOHRnM25WSGZRV1B2L1VYazBJWHhSUzl3UjhiS2xOMmcxbkFWMjZsSE40eUJ5SGZGWWkxcEVpNWluT1pUd01kUWJ5ZkQ5U29OM0FvQ2VoTndJczVmZ1dNTjM5SDh3S25jVjNOT1hQdVJiVENqdmZBWEVJdWRpT2M5ek0xRnZJVENuaUxvWmtablFVL00yaUQvSWJpbGVMYkkxQWJvWVZnTFljMkJ2Y0EyMEQ3a0FOOFUwMGxJQjhCOUFuNFYwa0daeThSWmEwTWQ1R21OL0U3RUZqenZDSldBTlVnSmN0WWZxU2VtelFRdUpjd1N2RTVJUFFWMEEvSU01Y3JSZ1lRR0VicTFqQW1YRTJvNWs5a1FpV1lSRVJIL0VuTG9ERG9QTEk1NGhrT3NUVHUyQ1IxSjJrVVlTYVFuMkdscnZrRFBGMkRXVDJnUHNudkpZblZhVWRQVUdzY29SRnRKcjBEeG85eVFzYWZXdUFkVmh5d3VRdTRiR0xQWlUvZ1UzMm1jVG0yMEdBbXVCbTZTQ0lDbmlMbDd1YXFHTE9FcHl1UllQeEx2OG9HR0dJWDQ4SFlVdkZIamQvMU1aZVBDOHdpQ255QWFJcjBBVnNBTzF0VzRxT2NGZFFWdVJmUUNiU05tdDNHQUJkWEd6RkNDdWx5SzEwMDRhNGZuYVdMOG5wZFpVMldNWkx6R0lJeWZBU2NqVzQ4UGIyZDNNSjFoYVFxckVRQVVBbkdWSlpWRlJFUkVSSHpOS1FReUsxd1FTaXFJWlRML1RQR0J2VCs5WnVyR2FoY2tHZjQrY0JkVTJCanNwNmdac0w3c1dNNHFXU2s2OUlmS1IzUjNnQ3EySFFiY2N1U0d3UGp4WlJPWHpxbHVYQmZjdjJidjlERTlabUQ4WjRXeFZSVHNxaVFqdS80dmdQWmxHMUtsTklKMFlxZVA3WDZXNE5kVmFJK2pSMDVjTXFYcW1KN2xmaHN5L2pSeTRwS0NkUHFMaUlnNCtrUmkyVkhHanZqQm90U3lpSDhKTW02a0dVbDZZelRHMk05QjNpWEd4N1VLT2NOTGk2dUg5TVhSZ0pDOXhIaVh6WHhVS2JPckltT1ZRNHdCaU5aQW5JQjFIT0pkQ2ltczBYSnhLMTJwVTJvUmFXekRzNUNBRFV5c0ludnRXdFVsaTFOS2JSVHI0OWhGQ1FzNXlHcjJzN2Vzbit2VmtqZ240bWxOUURhcEdtTTdDSGtMVHgzaXRNVTRIZEVaVk4vTUVoZ2UySStSQldUanlNR1RqY3Jxa0cwMXAvWElMZklsdkVHU2owaXltNm14cjc3RjRqL0NaRHNBV3NvNFB2YmVEU0htejBJMmlMaHZ6M2c5eFJhVzhaaUZwZWZrcHd6U1RMcXcxRHN1eG54UElBZm9DN0Uyak5NOE5qQ0wyVmJFZyt5a1FQUDVtR1ZrdVpQQlg0RFoyUmk5R2M5c3RtaGU2Ym02R1RTTDhlNXRSRC93RitGOXQrMTdhZHlrN3VmZnpYVXlPVUF4ZjFTRzljSHJBcHgxd0trdDBrRFFPNFFIWjNJZzUwWFZzVnhpREROdm5lVm9XbHBENzFQa1hzWXpVNDQrRGo5UWtKZXF6V2Y3TUw4ZDhUYUI3U1RVUUV4NXFYTkZoWVIrRTZGN1hXYVBnKytOc3pNUWJUQU9Zdm9NejBhOGV4VEhkaHpmUm5RRGRjYmNmbUFuTWI4RzNIeENIbFZnWFJCbm1PZ3VwemJnVGlOZ0IrUDhNcnptc0lNbFg1a2FlUkVSRWYvM3lWY2M1eThFMXgxNEIrTTV2bU8xQzArUXF2MVZ3cVdZOVVhOFFkSTl3dmZUdEptOVY2MkI4VUFEcENrY3RCbGNWY3U5QzZSRUtQUGprSjFsWnBzRXQvSkJ4c1phciswekZDQk9RdndJeHdaS2VJRHJHdTlOYTZ4ZDZZazAzc3pxU2J4TnlQL2pRaXVzdHIxa1BNc1FjRC9FYUdYU0FUbjdKZkhnY1liV0lpd0ZuSUlGUDBaMEJWNGdtYnlOOHhMTGFveDVYajF3M0lQb2piRVY3REpPNS9WcWJSUm5LWU02WEl4VUFEUkZ6Q0hnbHd4Z05RT3JpWG1WVXdoMEo3TDJvSFY0K3pIN2d1Y1psa2FOdUloS1ZNd2crSUtsWGlJaUlpSWl2bUtFcFZkZk01Q29WSmxyNUlUbDgyczdoak0rcmJJbVpqd29FNVptRE05TkpORVpSMXByQ2UxdjJtVHBLeFhEWWpzV3Y1WnMzUE1na0ZXMjBXZy9ZM3l2eHBmY3Niak1lcmttb2V3SUttYWNnYXhXd1d2YTJKNDlnZThkTWRhNVFIUERPdFVhTzdySG1XQlBXb1ZQVTJqYXlMdVdWaW1VUlVSRS9OOG5Fc3VPSWxiMjM1RWJJaUwraWVRclRnYXRnQjRrcUV1U1R3bFp3djNzcU5WMjhVclZvUjZkTUxvU0VBYys0Z0R2TVlXZE5jWVdLTVoyMm1IMHhUZ21aU3ZIU3Jhd3BscUJMVjl4RWpRbXBCZU9Wb2hpUXQ0bXpuSW1zcmZTQkZXKzZoUFFCVWN2VWpkVyt6R1c0Rm5CS3JZeHo1S2NyUXl1VnpQaTlDYWdMU0liSTBSOGh0aU13eE5qRU42M3hxdzFrSU9aczVTZFlnbkNBYzFRV1MyeUVOZ2xiQU9PWlJpclZHSkwyTUZtSHFNb3JYcHZYM3RLczh6RzZ4bTgyNFJ4TG9FL0h1K3ZvWW1lSjErdk05bDJBNVRXTTl2QUtOMURqaHNLL2pRSGpSQk52UE1YMHNHMUkxOVAwWndQUzFlb2YwYUJYbVNuK3dqNTg0Q3U0Qy9uT05lZTBRZG5zelB6WXg2emtEdll6aUROb3IxYlNqYkRpcE02LzhnSkpETkwxVnNicERsMGNJdklZRERtQjJEV0RObTV4SEx5cU1jekZMT0NJcFlvWVIwd1B4eXBOVmdIeFBHWUJpRDNvdmR1QWtacnpBL0ZhR2RZV3hrdDhmNWpwUG5Jdlp6S2lMUk94SlFINm9hMEdlL21FNWI4REJmdkJiNDdXRE9jVHNHc0ovS2Y0dDFiWUhPQmpwanZERFJITmhSMEtxYU55TTJGNHZ0RUlnY3hBT2lHcVFWbVp4SFRJSnBvUFRmcVZRNGVXc2llekczVldxRkdSRVJFZkJsMHB4KzQ4MERDMjhNNFBrZ3JUakllb0N0SlhRSzJqWkQ3dUNGTks3NzdWSmVZZm85WmUyQXQrOTJQR1pOR2RsSXF3MnNJc2tzeGsyQTZlM2szTFJ2bFE3UWl5NDlHTGs3SVBleGhSVnBqbmFIR21HNHJIZXQrSEwvalFtck9ubnVTWHNSMWsyR3RaUnlVN0Y0OER6QzA5QnBhOVh0ejlDVVg0OGNZdWNBR2ZEaVJPdkdsTmZiMXZIb1Q4TjhZdlRFK3hITXpRM210V3ZId1JkVW5ZQ1NlSHdQMVFYL0QyMjJjemlxc2lwaTV5c1F4QXFkYndZN0RXSUZzUENFTE9hY0dDOHFJR3ZHZWNzK2VWZHB0UlVSRVJFUjhiVGdzY2xtcFBhK3JzWFhWaExJMlZWMU9YRWxzYTFrL0RXTWR3VExLTlJETEJ4ZFE2WnAreVdPRTA4ZnlQdEMzWEQvSnNEUHdSZXVVdHFtMHhkaGFSYnN5cG94cWsyblNRNWdkbmh0UEJxRzdKWFQrMGRvNm16YTJ4MFVtSGdFUzVYYUl0WEVyR1ozK3NDTWlJdjZ2RVlsbFJ4RXpQcTliUm1TREVmRlBKbC9aaUk1NE9wWUtSYWxhUjVQWVZmUHFhQm5YMFlBRXZYRzB4Qk5pTEtXWXRVeXBwZmJSZFRxVzdYVEZPQUVSVUpJU2xkakdybW96V2Nhb0FTSVhvejFHRm82MWhLekJzNFU3S21TKzNhSXNEcEJIakhhSUZqaEs4Q3luaExYczVPODhSZ21EQ0JpbjFoaTVHRzBROVJIQzJFZEtCUE9ZN3c2dUJWSVRuTlVweXhaelNwYmFLOWJIeU1JVEIvYmkyV2hPNjd4M2J3SHZjNGhOQk94bE1za29pK3dmSUZVNzdsMk9vWkFFUTNIMEJqdVh3TGRrN0w1bm1GaG5hOW5uT3RWMmthK25NUGUrai92em5IUGQ4RDRCdmlkeG1ySFR6ZVZtdmM2ZmJCY0ZsZ1N0SnQ5dEkwNHZZQkRPOXllV2FFTVRGcEN2QlV5MjNTa2hUcHNZem4wTmN6VGVtVFU4UExTRHhXUnh0aktZYlVYTVl5dkQ5U1FOM0RzRVlUOEM2dyswd1hROUNkWVI5Nit3SjdZSTNLK3BReDRCQXd6MWsxa3VxQjNPMXVCNUMrZnVJU3hwcWlEZUUzd3Z6TnJqckJueWY4ZXpDbk9Qa2ZReFhOQWRveTlvSkJiOEhmd0dwRGRJK2kwNDF3bXNPMlpkUUcxQld6QzNBZHdicWRwOHZqMmlwNWwxa2VrRUZOdU0rYlhJTFFYbUUxcFRqRjQ0OVRXc202VE9aR1lPSThPdllLeGVZenRMZU13aUQvU0lpSWd2bHp2VmtJQkxnUlB3dkVyQVM5eVFwajN4N1hzYVVLL3V6OEVhSSs3akVNK25GVmVnR0RFdXhUalRZTCtNUHpQR3RxVVYyNVoybUs0M1dVdkJjNGpIMHhydlRHV3p6MStOM0VtSSs5bkg3TFRpWnFnK0FiZGhkcnBKWHVoMzFIZXpxaFNWRHZPRW1oSHozOEZjZjFLWjhxOWczTTE1dFdTaVBVY25uUDRJTmhEWWhQZ1I2NEk1ZktjR1FXcU9UZ0IrQ0p3SzdFWDhqRHE4VXUyOXp5eGw0QmlCY1F0R1k2UVp5UDJCK2F4aVNCVXhNeFFRTUFyamgyRE5RQXZ3NFcxc2liMVpaVTJ6aUxUeGtIcjRGR0FwTC9HSWlJaUlpSzh2dnRTZTkvRHFuK0wwcXIrV3crRFNpdHNrcmJsazhxS3l4VHFodVM0VkJUVXorN0M2WXdwdE1xeWNXT2JOdFFjV3BEdXVWRFliRjFZZXI5NnFLUzZSWGY5M1lGMlBHTXp0bDkyOWVPbTBNVDFxN2RORU5tYmxoREtKRW9lL0RtREcyTnljNm1JcjNuaVpTTlRVSG1CbGs1VUhDZ3FJRm1oSFJQd1RpTVN5bzRnNXlpbGtMbHJSRi9IUElsLzFTZEFIY1R5ZUVNOWlQbU5WcmRhSnlNam5lQkwwUTlUSHM0ZVFoVXhpVTYyWlUrUFZIamdKejdHSW5jQ2JiT2VUYWtXeUFqbTIwb2FBVXpHT0pXUW40a1dLcXJHSHZGYk5LZUowRWpUSEk0d1AyY3ZjY25hTDQ5VVl6Nm1rL0tZVGVJeFUrY0FTakd6d2NVUTdzQ1pJR1RpU2VJcHdlRHdOZ2ZxSU9DQmtueGwramZjc3g3czNkY0NXc1pGOXpJdFdPWDhwcEg1bkh6QmVIeUdHT1BsaDNqRUFzdklZdzRNMDFlS3lsZnlwODJFbHc3VFJ0d3FIT0dkWElHTGVhSW44WlpTNFhFYnJBU2JaTmpEUFpIYUFYdUk2dDRoc0xnUS9GUE1qU1RDUWZFMWdNaCtEaWNjNFdPOGhmMEJIZkUvdkwxRU83ZlJUYnRDRDNHMXJTLzltMWpOY0cybkVjOFRDWWVDR0FYMGd5T01ZbG5LUXFVemlIY2F6VkFkdEdwbGNZOGFwa25yanJDdGlNNG8veEFydXBhTTdoa1I0cXNPR2U2d1RBUjN3ZmhjRXIzS1FCNGpiNHlRWWd1ZDhvQTNtK2hQM3U1Rjdna1A4a29UVkpTQWY2STNVQmxFRTJrem9Yc2J4M3lKc0JjRkZRRWVNOXFCQmVHM0gzS3NjNE0vRUxFZVpuR3pTS0puYWc3WEQ2UnNjcHc4WnI5bmNZVS8rczArRmlJaUlyeWpERmVEQ1UwcS9rd294ZTVRR2JFd3J0a0F4Nm5JZThBMk1OU1I1SkczcnhwWkZiU0J4QmJJY0diTngvRFh0TVFkY2htd3dhQmV5U2NUVHFIRldJTWRCQnVQYzlZalpOT0czWEdxMVQwR2xoS0x2NExnQ3lCQTJnUkw3SFlOcnVGZDdRczJJOFYrWXU5Z2dPNVdsblB3RjU4ZHJ5VVE3Y0J6WldiZUJEU0cxVXZ2WHZNVVROV2JNelZGenBEOWlETVU0UUdoWGtlQjVUcTNtUG1pV01zamlNcVJmSWFzTGVnSHZDaGpDaGlxRnNsbktJTnYvQkhQamdmcDR2UXQyTGFmRk50WW9Ga2FraFQveU55dElyL0pLUkVSRVJNUlhsU3J0RTc4QWo0enJmcklYMzY0OHJXbFBsSDlKODBwTlZIMkdsMVdWUWVaOXZTOHl0bVNqeEUwWXgxZmFFVllZMnhIOGRXeVBiM294L29qc2h2VjF3eUR0dW1FajdscjY4UFF4UGM3RTdJckQyOHlJQ3pjL1dTSFpyRmFNSHlWSi9LaW1KcDAyZHowUlZyejd4UTRjRVJIeGp4Q0paVWNaczgrL2VTT3RMT0xvSXlPZmhxVlpOUzJCL1FRc295a2ZjSGN0WWxlKzRzVG9BSnlJSjRPQWpjQmlKbGdONmU4eXhsT1hrSzU0Y25FWXhnWThDNWhZWFphS2pQUEpZUnM5aUpHSFIzaVdrK1M5TWd1K0k5dU80MWpFaVNtN09nellpV014UmF4a3FwVXdTREZHcXdseHV1UHBqaU1ia1FEdlVuWEhYQW1pSHQ0M0xNMG15OFFJZ1JESUFKb2dqc0VRY0FENFJOTDdlSHRiU2ZjMm1YekVIVkc5aktQR0hWWUVldDZQY1lVNGY3NkRsamgvamQvbUdqSks4NWw2eElUalREc0FlczdmVUx5QlJPSWk4SjFkeXZhZ3Q0L1JqTEY2bklCRnFXT2F1SS9QZ1B2NWpsWUR3NUJ2UzRiL1BlUGRvK3pYaTl4dmU2RjhIWS9zdUIzRWREd3hYOENOZW80a0wzRWNPeWl3a0ZSdDVBY1pvOWRTSytkOXJvbFR5T1JFamZkUFVCSzh6TDMyS2ZCYjNhUk9vRXZ4Nm1KWWF3SitxanhialBFa0I0SzVIdWFTeFJEa3o4Q3NyUVc2bUd5K0pleHBQQzl4d0o0a0t6d2RaNE1NYTRkcG5MTDBMZVNlNXhEM0VyZjZCUFJIdmhkbUxTeW1mTEE5VXZBaWNDZWhIVU9NVXpEZkEyZE5UYnFTdWx3cXIyY3hOMWRKdTQ2QUh1RFBRYTZEUVI2b204YjVxMG9mZU41aUd4OUhGbzBSRVJIL01BTnBCbmFaR1kwRmoyQzhrSGEyMFBHMEIyNUVjc2orU2dNV3B4VlhJRWZNWHd2VzE4UXV3Zjh3Z2wyTXJDVnVoZ0tLR0FLTU1FakkyOC9ZdzN6RzFUSmV5WGlVWEpNbVNtd210SHNZbklaUUJoRGpiS1JyVEpZdDlBNisrQzlja2xtOVVEWkRPY1M0d2t5andlS1NWb1BkU2xGOFdZM2lVb0ZpWlBGZHBITkIrMEVUMmVscUZzcGVWQ3M4UHdmT0JuYmk3WmNrZUo3QjFRaGxyNmt1SlZ5SytBdEM0SitreFAyWU02dFpTZjZTR2hMek4rSGM5MU8yMTVyRElidVlNOU9zUnhkUks1VnFsdjBER1FRUkVSRVJFVjhkeXV4NUQxOGZ2c0FFNVVOajh6cDQ3LzVtVnFFMmw3VFh3b08zSDduTlVyWEd5Mk8rK3V1NzdHQ2xzWmlyTWN2cVNLYU42M2tCNGpkVjdIcHp4TjFMWHF3cTVvRnhuUnVHM3FhYWxmWXNRaSt1SGpaNVVlMlczVWZnWS92SFdaZ3owS1JXZ2hsbVZpbnpMaUlpNHQrUFNDdzdpcVF5eVk2OEVrV0xKQ09PSXNNVjBKam1PSHFWV2c5dUI1YXpsVSs0c3hhaGJJUWFFS01uUmxzZ0pNbGlNbmlmMjJ1YUtKY3htdFo0ZWlDYVlleWltR1Y4eHJwcU05aUdLMEVqMnVMb2dhTSs4Q0VoNzdPYXJlVXp0bVFNcHc1TnlBTTZZelFFZGhHeUZHTk5Tb2lUNHpvZFN5WmRnYzZJcGpoL0RKNDR4a0dnQ0Z3TVIzTzhqZ0hMQXNVUkFVWTlSQVlpaTlRZjVsWmtHNUJmSk53N2VQdVFPRHU0S3hMSi9qbVlhS3EzMmVrKzhVbk9JYUF2emw5S0RoMFlyYWVaeE44L3Qzd3ljVGNydVU1YnlIQ0RQSDRvam1PY282VTNSaUhhY2IxZTVGNjJsY1g4eGQ1Z3ROWVJkNmVsNnBuNTRXUzc3b3pWVTY3Qy9HSzlUUGFoNU8veHNTR1lQNXNZZmRuaFhpUmZiNVNKdVhmWkJrYnBEMlM3Ym5JTUFQb2hkd2t4MzUreHlmbjRZQjUvNWdNR3VkL1FoVnc1K2dPRGtIcWFzMXhsc1J3bFo3TXROb2NzOXhyWjlKRHovUW1zSjlLRnpoamtzL1FlQkM4RHZ4VzBSYjQvMkVtSVVTUzRFTytYa1hSemlMbVppSTR5VHNhckIvQXRQR2ZndEJyY1FuRFBvN0NOQ1ByajFSdnNXNGErcVVEcndMMkhjL2NBR1pMMUJEOFFaeWVZZElQZzJ6VFZhc2JwRFVMZUxCVU1JOXVIaUlpSTlMRndLQllNbHRpQzhUZ05TTThLc1VBeFBDTlRkYlZzQ1VVOHdpVzFaY2FYMG9MVE1IY1pZQksvNURubWMzVnRXVW95OWhmbmtvai9BR2dsOFN5SGJCcmowckNtL1N1dE1YNHV5TVRibmNSWmt0WTRuOUFwaUo4WXRCTGFTbWcvUUJrYnFtMC9WekYyY3k0b0h5d2h0QW56dDdFb21GZmpkL05NWlJQNEc4RkdneFVqLzN2MnV6dTRvb1lzdlZscWpPY1h3Q1hBQWFUZkU5cERmTE1hb1d5bXNpbm1ldUQ3U0FGbWp4SGFyNnNWeXVhb09USC9RM0FqUUNCTkplbCtFd2xsWHk0VnhiSW9zU3dpSWlMaTY0MC9iTTFiU3JyT1YzOGQxNzIzbHoySGNWeWxuYVliUjB6K29FSTlXZVZVVXVKVTQzMWNaVmNoU3k4MWEvcVlubGZMY3c5V2ZtNWJhSDlBZUYxVk1RVUZ1TmpXakdsbU5QdDhlUHJORlhjdGZUMmRQby9raWp2VzdYbGtkTTlSM3VnSWZnTUVrVmdXRWZFVklCTExqaUtWRmtmOFMwWVI4YlZndUFJYTBRSG9XVnB6YXp2aWJTYll6bHBqODlXSURFN0RjeXlPZzRTOHhkMXNxTkYyY1pCaWRLSWpDZm9Ra2tQQURrSmU0dTRhNnFHTlZ3YWVrekZ5RVVtU3ZFV01OVXlxSUVpbDNrdHJqSDRZVFlBa2p0VVU4aW9QY1FCTURGSW1YY2dqNEZTZ0hvNm1lTjhJVVlpNTdhbTZaRFFGTlN1dE94YkhTT0NwaDVHREtNMDZZeHRvTGQ3TkI5NWl1MXZQWTVSRWRjaitCYVFtK3o1aHVLYlNNTnhKek00RStoSHp6Um50N21WU0JldXUrK3d6Q3ZRVTIwcVdvWXdydmFlak0rcDdPSmRNT25JdDA3aGZhOHZPNDBtMmpRSTl5VmEzSE9ldnd5bVBRQjBMOTF1RFkrdFVHTXVFalBjWnBmWFVaUW55VnlCZFM0YWR5TTE2a0QrVldwS21NdDdlWVpBV2s4dGJPSTNDdWVhZ3k4RVBaSXk3aDFVczVTNWJ4bkM5VDBObUU3TXJoZnBnbklnRnVSekhRcEk4d1NybTA5RXRJT1FFNGx6aVVSOHorNGJRNlVnTEtYWlRLSGJ2VUllbU9DN0FjemJPVHNkMEtsNXJ3RDNEUHY2SGhMVW00Q0pNQXpBN0NlbEVqTDBRUEViSW53bXNLZmhMaFBVMXJKZFFUOFFsbUY2a3hEMUQwajFOSnFmSStSSElXaGwydXB3R1lOckVEamVWZkMxa01udHJ0V1NOaUlpSW1LRGpNTDVsVWlPWjdzTzcrV2xubFRXbEpUQStaVFBMVHhobkg2Y1Y5N0Jha3VRSFFFczhMeFB5VUxWVzBFY3loZm9FaVVzTkJrdXN3bk1mLzJFMUZvUUhVbGxzbnZNSU5CU3ZlNG5adzJtOXg0ZlVET2xYbVBXUjJJL1p6eEFMYW93OVFGZWN2bTlZZThFQjBHU0M0TmthaGJJWlNtRGNBdTRYaUNUbVo1RHRmc3U1TmRoSnY2QW1lUDhyekkxQWxJRDlCbWYzY0dZMTR0b01aWkhGNWNBdjhNb0NYaUhHclF5eHRWVzJmMWt0aURNUnVhR3BpUzFOb3NUZHlqZlN1RitOU0p0Q0lLUDB6REFEQ1lxakI5R0lpSWlJcnkyRlFIYUZHWTUwVmdWUEg5UGpDaStiREdSVjJpbjljZVJkeXg2c3ZObThWZExLekZWc2R3VHhpaHRNMUxpQVptNEJzYzFiZS93TzR6K3J1THdsZ2FzdW03aGlWVld4SjJ6dDhSc3pPL1B6OGVyMStJNmx0OWJVWDAxY1BtbkpQR0RldERIZHZsRnhuNlFOVnRYY2t0RytRcnRDd3o2cnFSOHpGK1dJUjBUOGs0akVzcU5JNmdMeHVRMWpsRmdXY1lGem1Rd0FBQ0FBU1VSQlZGUTRXeGswcFMzUWpaQTRZaFBGTEs1c2FWaUJQb3B6Q3MweCtnTDFNYlpSd3FMeVdUd1ZrWEVkRGNpa0t3RWRFUWNKV2NST2xsZHIxM2EyTW1oQmM2QVgwQWo0aUJLV01Ka3Q1ZnBKaVdUMU1QSUl5QU15RUovZ1djeWRyQWVNZkxMSVVCdkV5VUI3NUJzQjJTUXB4dkZSeW5MUk44Qm9ERllIeU1iSVJtVGlEOS9nMlc2a3JhQlZoSHFYa3VCZDdxMis0R3pFUDVuSHJKamhta2tqUGlYR01PU1BKK2IvaXh2MElHSXBrKzF6YTRUVUpPRTZSbXNDOGZBOFQzQVMrR01jMXRsbjZYdU1kYytRb2RlNXZmVEdNOVYrRFdQMDM1aS9GT1BFM1llbzMvQUlrNGV5bSsyVUdMYUFmSzBqeHZtSVBuai9jMjUwc3luV2EzekFkdVpaTXZXUE43aEdhOG5oUXJBVE1acWIwOC9WMVJhUVcvUWNTVDVpa20xa2xINVBqdlhCK3lIRVhHZWt3UVNjU0s2OURFVXZFMlNzWnd1LzR6anJKdmx6OFhURVdUOFM2aytHbmdHM2dQMU1JWk5aT0gwVGNTSllSNXkrUngxYmpwaUxjVDhsOWlRQlE4RG5nclhDZEwwRmRyN0VISHo0S0M3K3BQQm5nR3VIMUJyWmhjUTFoRUFMa0p0UHN1VG5CTUVKSW5ZNitQWmd6YzMwQzJYWU9zYUVMK1AxRGdHYmFNS0JLTnNzSWlLaUVnWEt3YmdRR0NpemxjZ2VZcXdWcGhYN1J4MUxvRCtCSmNBL1RIMzNXbHB4OTZrdXhYNEV6dm9oK3dpWXlQVTFUem9BcVh1UGdLRTR2aTNZai9Fd2pqZHJqU3VRSTQ4ejhkd012TUZCOXpPdVNVTW9tNkZqQ2JqWnNQNkNJc3orUXBMcVJiWlVYYk1lRlBOYmM5WmJzQnQ0aEtTYnd2azFaSWZOVll5OVhJZ3gzaVFuczhlSXVaOVdhNk1JTUZ0dGtQOGV6bzFDYkVmY1RRWjNNcmlhREx0WmFreUMvd0Q5QkZreFpvOVN4SGY1UmhYMjNaSmpQbm5JL3hpNWM0QmRlRCtkdmU1SERMTXZaSGtVa1I2cHpESmhTdm1NUjZzMkl5SWlJcjdlZkpHYVpYZm45NG5uQk9HZk1jWlUyaW5Kekc2OS9LNXFCYWJLUXBlVVdXMW5wcXlLRnlsRGU2dHJQdjM2cmszL3ZqVjR3c3o2Vjk2cmZUSzdkT1NFcGJPcWlwMDJwdWR3TS82cnJEWHNkQlplZnNsanBMZWc2d3RTZkhCMzNqVlROMVlTdWFhUDdWbit0MkgybHhFVGw2UmRMeTBpSXVMb0VvbGxSeEVyOTBQcHNyNklpQytUNGNyaE9IS0I5bmhFd0ljVXNweHBOVXlncE9LeXFFOHVrSXNSNEZtSFl3bVRhb2dicEJpZGFVbU03aGlOZ08yVXNKVFZmRkxlUXZFd01vWlRqeWIwd05FT1VVeklHK3puUXg2cVlMVXpVdlhJcGgwQnVZZ0dpTjJVc0FpeGxzbnNaVGh4anFVRE1icmpmZTlVMWhnSjRBQzRUekJLd05jRjN4S3pZNEJNUkYxU0s2RGlHQ1VZTzhFK3hQTXUyQkxNVmhHeWkzdXRjdHAveEwrV2xJM25Rc1pwTThiNUdEMkoreHNJM2F1TTFuTk1zdkpXWHBOc0c4UDFDRTFZQlp6bHNmWU82bnZIdHlueGJSaXJwMWpKNXJMejlDNHJaTHlta09TTk9uR2RiYWx6QmhCSzFVNnhNaUYzc20xbXZLYVM1RTNnbStEUEkwRmZ1cm1YNmFpM21Nd2VNREhGdGdQM2NJUG1rYkJCa3U4UG5FNFF5OFA4bTl5c21TeGhPL1BzZGNacUtTSVgyVkJNdmMxcG1JajNJZVFObXZJcVJTd0d0NEtBTHBnZmdHeWdtUTBURENDSDFSd3FlWWJpK0hRU1JTK1FrZEVMK1FGQUh0QVY5Q21CM2tMQml5VGRjOFREVGhBTUV1cUVNWUlnZGk3d1BzN05wWVNaeE94NHZPK1BXVy9NemsySmNQRlY0T1pUd2hTY3E0ZWpoOHdQd3RNUzUvSnhmQXY4VXJhNUZ4aWpWZXhnVDFyWkd4RVJFVjk5Q3VSb1NBL1FlTXdNK2Rra1hYcjF4bVlvUVNGWFk1d05yQ1RwN2t2YmZqR2dIM0lqZ0d6RU5CS2tJYkxKdUlCT3dBMUFDN3lmaVhOL3JkR2k4REFkNkdPaEpnaDJZL1k3cmttaklsUXEwK3N5NElxVUZiU2VKc1B1NGVJYUxLL2p0TUgwWXpNYkxMRWYvT1BnL3B1TGJYT04vZXdKenlNSWJnTWRLM2lWSW43Sk9kUVFzN2N4K1AvRTNHV2tWblBmZ2VmK2FvV3lwMVdYQk4vRnVCYVpCNmFTNUkrY1U0VlFObGN4WHVFa0FuNEM3dlRVZ2lYN0MwVnVhaVNVSFQyOFVvK2doMWUwUkZwWlJFUkV4TmViZE1XeXA2L3RWSGQva0h3S3N5RVY5d24yWUZ3ell1S1NKNnM5Z0dsUEpmSExhRnhEbDAwcWpkV3F0dTcrNjlpdVhieUNGOHpzK0Vwams5YVk0K0tSRTVhOFgyWHM2TzVkUTlPVXNyRkp3dGxWbDA5WWtaNkRRVVJFeE5lR1NDdzdpamlya0V3V1BhVkVmSm5rSzVzTXV1STVBU2hCckdZRHE1aGRTNTJ0ZkdYajZJWGpCRUNJRld4aldiVjF4aUFscmpXbEF5RzlBVWZJaCt4bVViV2lYQi9GT1pFV3dDbUl1amcyNFhpSE95a3NsMDAyU0RFNjBwZ00rZ0t0RVVuRVdrS1djRGZiR1VUQVdKb1E0MlJDK21PK0ZkNHlRZnR3N2lQZ00wUmQ1RnNnYTQ2UmlWRUhxQXVBY1NoVnUwMGJNWllRMnN0OHlBWm1VeHhaTGY0Yk1NRStZcXltNE1KemtYMlR3QTlCTkdLc0htSWkyOHJaQVQ1bUIwRUxHZTAyWVZ6a1RYME5zZzBHZVBQdDZPS2ZwSTNlS2MwWWd6dXNDRmpXOUU5K2h6dnNWeTRvUEVROXJxY3p1N1crN0craXRDMmo5QUYxd2pQQnpzYnBldUk2Z2JIdUJTWnFmZG41ZExldEpWOGJNYmVZQk1NUWVSZ1hrUFI5eVhXUDBFMkx1TVAyQUc4elhNdHBhQ2NyNWk4RWE0dlRaV0NuRWVkeERyR1F5YnhIZ1Z2S1ZwNlgrVy9qNklFNGpYaXNEM0ZldzJjOFJoR3pLSFl2a1VVL1lud0QwUVd6a1RnL0ZOTUxsQVN2a21RQmNXdEgzRitNWEhla2dSaW5FclAxaUVjcGRwT0kwNVM0SDRhM0htYldUVklQRXZvVXp6ems1bEhrbmlGR1A0d3pRVjNNN0N5aGIrQzBpT1BjTTR6V3Nrb2laa1JFeE5lUCt0UWp4bkJrSnlEZUlYUi80enRwMXYvOGpDNDRyZ1lENHhFYzZZbHNmMUU5eE5XWU9nS0xTTm9EWE1PdVd1UHVvUW55dHhqdU5NRjd5UDJSa2ZaUnJYRXoxSmlRN3d0ckF2NFA3TExhTTlGbUtBRE94YmdKMFV4b0hiSS84aDZmMUJDVGcvbXJNSGNPNERDOWlkenRYRmlETFdXQkhObWNCZTRQR0MyQkJleTN5N2lrQ2hIck1NL3BPSnovVDh4RzRYVUk3QjZTM01jdzIxRmwreGs2bG14K1JFcGs5QmdQaytDWG5GRkY5dUM3aXJPWDAzSGNCdlJCMm9ycDE1VFlkTTZzeFFFaDRuK0Zseml5Wm5aVXN5d2lJaUxpYTB3aGhLVm1oNGV2REs2S3BUb3o4L3RrNzQyRkx3RDlLdTRUZWcvNTRTUHZXbDU5alZYQXlUNVVwYm5QeXVKVzJYRkZxNHEyalpiMEt5dTIrK3U0SGgxRHp6d3pxeVN1Q1UwTDkrbUdxeDVhVnExOVkramN0dzArTDhCZ1ppYWVtejYyWjdYdjVZaTJGeCtaRFJhanVPNGxFMWZXWHRzMklpTGkzNUpJTER1YTZMQVZZK21MbWx4Nkl5TFNSc1pJNnBLZ0c5QUdLS0tFZFJTenVtYWhUSTU4amlWR040eFdHUHZ4ckdVYnk2dlBDcEZqSkRrY1F4NmlBMGFTa05Yc1l6WFRxaXJFcnBSVllrQVhZdVRoRWJDSWc2d3VaNStYYWxjUFJ6dmlkRVBrQU50SjhqNDdXVThEa3VUVGtGaXlMMEdzSDE1ZFNtdXg3Y2ZaUnJ4dHdmc0VBY2NoYTQyM1k0RTZXS25Wb3RpTHNSMXBJK2c5ZlBBZWUxbGJLYU10NHY4K0UyMGZ3L1U0amRoRDRBY2h1dVA4amR6Z25xSklLOHJFTHdCTVRPSlR4dWhoMEtlQ2dUS09NK3g0eGR4VjFPTll4bXN1ZDdEdnNOQVdpeDF4N3BzUmV1SmsrSnRvNnA3bVpyM0puOWhUSnNwTnRVTU0wbk4wTHRtRWkzOFQwNmxBQjhZblp4UFR1OXhlS2daUHRoTGdYVVpwQlRrMkRIeC9aRzF4R29QWFFzWVV2VVNZV01ka0RvTE5ZN1RXRW9RRElSZ0FhZ1dNSjl2Nk1xWmtEanZqSzdtTER4am1idWQ0ZXVNWWpORUZjUWFCNzRWenN4RnZzb041dEdBSlNSdUEvS2xnN1RDN2tnejZrY0VyRlBNdXhlNS9TQ1Q3b05qSm1POEd0RFhqSjhyVVcrRG1VZUllSktDWjVFOEMxd1BzZUV5WFkzNEFDZmNLWWpHZVAyTFdXOUFYSXcvb2E2aTc0cmFZRy9VOFlqWGIyRmF0TFd0RVJNUlhHQmt4ZWlQT0JnN2dlWlFFbFNZN3FtU3VZcXpsS29OY3dRTDI4UUEzcDVINVBVV1plSzRFaGlDMjRlejNmTXJIdFM2SXVWdlpKTUp6amVCS3dUYk1QOGlWd2J1MTlqZERDWktNd2pnTk1ZMFM5d0EzMURMT0dRcHc5RVY4MzZDZFlCUE9mbzVuVWJWV3RqT1VRd2FqVE81NlFWeXdHdGtkRkxPbTJuNGtZeVo5UU44enJKVmdNY1gyM1ZxRnNvQjhjR09CZmNBVWl2a1RGMVFqbE0xUmMrQW1qTzhoN2NSckdrbjNNODZvWXZIVVhHV3lLenlMd1AwQXM1T0FEWmhOWUs4OUVHV1VIWDBPMnpBZVhya1oyU2hFUkVSRWZMMnBtRmxXMVVycFBiRndnbFVwbERHMVFiQi85RGwzckt0MUFaUW5YR1VWbG1oSTZsRlYyN2tGeERadnM5d0t2UlUxYTc1ODNaRmJadWIzeWQ2cjVKTlZDR1ZKRXplUHVHdnBoTnJHRlJFUkVaRXVrVmgyRkRHam5CZWpvcUpsRWY5clpPVFRrRGk5Z01aNDl1RlpEV3hnYWsyVE5YS01wUVdPcm9nbUdJVWtXY1pPUHE1V0tCdWtHTjA0RHBHSDR6aENkdUpad1U3K1htVVcybkFGMUtjUkNYcGlORU5zWlMvTE9NaVdjbjJjclF6YWNSeU9ybmhhSUVMRUNvcFl3MjRLYWN5eE9IcUFQd1ZjUjFBMlJoS3ZqNEF0d0NHY2J3UFdITkVJVDEyTUJCNlBzUnZZQ3JZRzhRNUpXMEdDVGFXWlFSSC9yanhtSWVoNTh0Mkh4UDIzZ1JPSU1aSVlMNUt2MXl2VjU3dkxDc25YVElMaWRiall1VEoxTTFrRGc0dTg5MjBaNythd1hCOHd6NUxPaFBnOERUZzd6a0dNR09ZdklYU2RHRjg4aHlLdExSWEFLSzFSdHBneDJrak1EUUEvR0xsckthWVg0M2lXRW4xUTFuYXFIV0s0bnFhUlc0UXhHUGwrbUEzR3hib1JZeTdmWVI2SHRKbEo5aW1EOURpZFdVamdoMkIyTXRDZklNaEYvbDF1Y0M4aTFqTFJYdU5hTFNWQkZ3SUdnUFVIWFU1Q0EyanNYdWNBQ3puSUxMTGNhOFRvaHZPREVibG1Oa3B4ZnhZaGI1TDByeEhuWG5DTlVYaWlzTk5NMWx0T1BRbTBnZEM5am5jdkFDK1FvRE5tcHdNZERWMGpzL013dnhUY1BNVDllSm9RczRIeTlFQTZDYk5lNERmUnhMM0plTTBoWkNzVHE3SHdpb2lJK09yeEJ4cGlYR2RTQzVuTngvRXNONlFqaXNoWXcyQ2NycFRaVHNRUHVkbTIxaG8yUXdHN2s2Y1F4SzREc2pGN21FTzhRa0VOZGJrT2swbHZYREE2WlpHdXB5aDJUOVVhTTF3QklkL0NHQWQ2ajJMN01WZW50UWluQTNDVFFWL0JaM2cvaVF6M0RCZFZzNmhnaHJLSWNiSEJ6eEVOZ1hYQUx5amt4ZXJyb3NtWVNTNEJQMFBXVjhZNlJBRkxXVkh0cUJhcUhvV01ScVVaWW5BL2pydTRvSnJQZnBZYTQvZ0I0aHJnQUtiSmhPNE96cWxDS0p1bGV2andYRnp3UTBRbllDUEcvM0NJUnlPaDdKOUFJZmpTRElLeXg4L2FqVUlqSWlJaUlyN0MxR2JEK01pWW51Y0tSbFhjTHZTcmtST1gvanpkZnRZMlhiNng0N2FlMitGejYwVXphekp0VExjK0krOWF2dWpJdG4vZjJtMlFIVjd3ZkxnLzhlTGdBc3JkeSswSndsc055NnN3c2lLWlhUUmk0cElxNjVNZGJmNTJjODlqOW9mKzgrcm5KVFNxNkNhV2xjaHA4ZkQ0N3BYbm9pcmR6YW5ldytPN3QweW4zNUs5ZTNaVVZRY3RJaUxpeXlNU3k0NGlsVktKSXh2R2lQOHRWOUtZQkgwSWFVaU1BNFFzNXk0MmxyT2pxMGdmeGVsRlM2QlhxU1hpRHZheWlLa1ZiT3pLSVVkSFdpTjZBdlZJc2hGakdaUDRyTXJWMm9NVW95a2RFRDN4MU1GWXlSNldWY3JrdWxaMXlhUXpSbmM4bVJqYjhDeG1PNXVvUnc3SEpVL0d4MDdIKzF6TTZ1QklnamJqM1Rxd0lzeTNCOXFEMVFmcTRja0FpdkVVQXRzeHJVRHVEWXBZd2pwMlZsMUxMZUxmRXhPVHRZWjhkeDh4emlmd0oySHUyNGpqdVY1UGNXK0Z5YjNKVmdKYVRqN2JpWE9obk84TDFNTlpmK1Ria2VlbU1ZKzN5dFkwbEg0LzE4dGlIM0wzQUJkZzZvK1B0U09UdjNHbDNpNTNQdDlsaFJUb09YYTZsWVQrUXN6M3d0R1JoSnZKZFpyUGZmWVpjTGorMmdZS3RJa3Q3ajFpWEdDaXU2U0x3YnFTU0Q3UFdMM05STnZIUERZeVNBL1NpUVZrY0FHZWswMmNxWmhPQjN1Y2ZNMWxzbTBDdlVNK0s0amJVdkJuWTlZWmRBVUpEU0NtNS9FSDU3TTk1MlhxdWpmSnBKOGNRekhyU3NCbEtINEduaGRKOEJLRndhTms4NG9jMzBEK05EUExVNkE4bk5ZaXplRlFjakdXOFNaeDZ5WHpad0Y1aHAwbGNUckdBcEs4aEpoRU1mWElzdlB4dnIrWmRaU3BDK0lDbkQzSFdMMUVrblZsQW1KRVJNUlhrd0xGU0lTRGNNR0Z3cllBa3hqTGgybkZUcUFsNkwvQWNvQS9JNWFrRmJmejBQRmtaRjZIMFJXeGdLS1NoeGtkcjczZTJOMTdHbUZjaGVndVl6SG03dVk2KzN2TlFUSXVwQnZ3SzFBUkplRWZ1RHErczlhKy9xWmpLT1lheE5rWUJuNFcxRktySytBVUhEOUZOSmJwVTBMZHlYTDNaTFZaYU1qNEcrMkEzeUtHSUswamFUOWtDWE9xRlE1bnFENDcvZFVFTGgrUkRVd240RTYrV2Mzbk1GTXRpUEV6eE5XZ0pHZ1NvZnMxWjFVaEZzN1ZNU1Q5NWJqZ1AwbFpiSy9FaDcvR0JUTTVLNDNhYmhGZkNyN0MyUkk5aGtaRVJFUjh2YWxvejF2eHdpRDRUY1VZU1krT3ZDdDlvUXlnb0FBL2ZheG1nbDFiYm9lNVc0QXJ5cmQyTjFVNmdOa1RSNzU4S0w5TE05Q05sZXFnaVp1L21GRG1Od2g3T2EybXNuNW1aSmU5bExaaExELzhlditCQThtRTRyOTE1c2FWeFZUaEpPWmpzWFV1amNyZWh0MWlvZDJTenREaW1mV0hBYyttMHpZaUl1SWZJeExMampKSENtU1JXQmJ4anlQSDlUUW1rNTVBUXh6N0VhdFl4YVlhaGJMeHlpQ2tIWkNIa1lYWWhHY1pVNnNSdlFCdVVSYjdhRWVjUER3QkFhdUFGVXlvS2tORXhoaU93ZWlBcHlQR0FZemxsUEFCRHgweE9aNnZPSTRteE9pSzBRcmhDVm1GWngxeDluTWNQUW45U2VENllEb0dMQVR0QkQ3RnN3Zm5NL0d1TjFnTHBGUW1XY3BSWml1bXpjQTZ2TjZtS0hpUHlXeXQ4VE9KK0RmR3hHUTJjNjJtaytVS2NmNDBIUDFJa01sWVBjZEtOcFlYU012YVAweVcrMGpPbndIV3lzeGFHRnpseDZtaHU0NXZNb1VkNWY4ZTVNaG5OM0ViaHFrWG9SOUJYZGVjc1pyUFNqYVg5WkdhdUZ6UDJicVQ5cHlKOTJmaGRDVlphc3QvYUE2NzJGQm1SMWhnU2RCUzh0bWl1QTBFUHhCUFo1eHJqdmtPL01laGVleksyTWhqVnN3ODFqSmN0OVBZemhEMEEvVUdYVUpjM1JpdnVYZ1cwcGhDQ25pRjBXNDFqbjZZSDVpeWVyUlJ1T3p1Tk9GVnhQdXM1QlU2c3B5WTc0Y0xCb0JPd0hRRkpkYUxIRjVIdk0xV0hxT1JlME11UEFrTFRzVG9qTmtZTXVKclVQZ2FGcnlEM0oxQVR6bDZJL0lRWjFpY1hwSi9neXovRmhiN0s3aUZ3dmNDQmlGcllVNGpGTmlKT0wrUTBYb1RYN2lCd2diN3FyZDlqWWlJK0xlbENhM3d3VGc4aHZPdnNOKzluRlp0MEFuS0llQUt6RTdFYXluT0hxN1YxaEJTdG8zci9abkFZTVF1ZlBnZ0dmRTFhZGt2WnZnclFSZGg5akhlSnZCc0dsYVIwMmlGK1pzTmF5SnZ0MExzclZwalppaUhKSmRpWEdtaWpxUUY0TzREcXJGRmxER0Q5aGcvTk5GV3NCdXo2Unl5aDZzWHlvQy8wWTRZM3pOamlHQXoySytwWDZOUTFwaDZYSUxjRHhDWndBd2N2NnRhS0pQeEhDZVE0Q2JFS0tROW9DbVV1Sjl6VHNXc2ZSbHYwSUFpcmlSd055T094M2dQSC82Uno0S251YVNHMnJnUlh6b1ZNd2lDNkRrMElpSWk0bXVOOTVhNlRTcTlQcmdqbkJLbmorbmFIYU43eFJnejNwayt0dnRadFIwN0srRVdmdXRQUzQ2c0Z6c0ZLQ2VXR1RieWtURTlWaDg2dVBzUGRSb2tMWG1vMGM4d3ppdDNJT25UNG9PNy8zcmtKdWZpdzgwc3Mzd3pTZ3o3dUxheE9jeGZObkhwSElDUkU1YzlDRHhZMjNzQm1EYW14MnF3VHArUG5RVWpKaTc5ZG9VMjZSd3FJaUxpMzVCSUxEdUttSXRXOFVWOENSVElzWTBXR0QwdzZnT0ZIR0lwNjloU1krWlV2cktCRXpBNlljUklzZ0hQaWtxV2RVY3lVdlVvSm84TTJ1TTVRTWdLQXRZenNRb2J3OFBqY25URjBZaVFqM0NzNG80S3dzTkkxU05CUjZBalJsMWdPMkdwU0pha0xmTGR3SFhHckNuZ2tQYUMrd1N6ejhEWFQ2MFl0NWFZR3BBeXZ5NUdiTVAwQ2JobGhQWU80WUYxRkdadml5Ymh2eWJjYjN1NVVzK1I0emNUdUhNd2VvSS9sanczaTI1YVVzbDI4MzdieTNDOXhMRnVJekYvZ1ZMaWNWTk1JNmxETG1QZFUwemtDRjkwODB6V0IxelBneVMwSHV3MHpKOERMcGV1eVZsMDFPSnlOZmhtV3hIRDlUeU4zVXBnS0taK0pId25tcnI1ak5Vck5HRmJhcUxUUEpQWnpIZzlUWEZ5QmZIRUdaaE93Ymx6eVloM295a3ZNMTZ2Y3djN2VNeENDdlFTMjFtRVdYL3dnNURsZ1U3QVdTOTJNb2NyZWIvVXd2RXBjb3Zld21YMUFjNHc0MlNoYnBoVzA4VS96OEhZVWdxRHAybktRbVRkTVFZYjVNb1lCWDRvVGQwOHhPc2tnc2M1eUNzRTFoZm5CNEhsZ25YQS9CRE12VUZZOGc0Ky9oYlFHdS83eWJrVHpld0NXWEFhM3EvR3VkZkF6ZWRROFFMaWlhNHlmMUxLVXRWR0VXTUkxRjlNVTE3bmVxM2lYcmFsTlpFZUVSSHhmNS9mYjZsRHlDZ2NweURXRUxwcGZKLzByUFlDK3VHNERJamgvR1RlQ1Q2b05hWkFqZzlLK2hDTFgydFFWM0FQSlFkbmMzM2Rtck9XQ2hRanprRE1iaWt0VXZrb243a25hcjEzbUtFc1N2d1lzS0ZDRDFCc1U3aW1GdnZGS2NvRWhnTGZOYU9KWUJHQjNjcDIzdUtHcXZxVE1ZT09CUHFUbVowaE9JVHhJQUYvWnFRVlZ0dlBMRFVtWkN4d0NXSVA0azdFTEFaWGMzLzR0T29TOTFmaDdVYk1HbUE4Z1BneloxcmxMRURKZUo2T0JQd0ljU0hHUWFRL1VlUW1NNnpDZFZZeW5xVTVCN2dCNHpxZ0ljWlNGTjdHd2VDbFNDajc1MUlJWkZhNHdwWkVENlVSRVJFUlgxc0tnV3p4dVRVdkZXdVd4WVpVSFdsL1NHZFc4MkN4QmdLdkhYNDlZdUxTMTZhUDZmRWNadWNlMlU1bXY4cklPcVlnZVFpb1dOZ3N0ZitubFN3R25hczBOalBpZ21lclRPYzZBaTlDb25udmlJaUlMMGowcFhFVUtWZXlqSW92SWlMUzVDTmFrRU4zb0Q2d2g0TzhXK3RFYzc2eWlaRUhkQ2k5ZjFoRkZxdTV2WnI2R0FEWHFESFpkTWR4UEo0ZE9ONWpPMXVybkVRYXJnUTdhSWVqRzBZTXNZTDlyR0pxQlh1ZDBXcUNvemNoYlhCNFlDM0dUbUxVeDlPZndIZENORU1LTUIxRTdNUGNGc0F3M3hGdmJUQWFZbVFDKzRIUHdIWUFDNUc5aVdNSkV5aUdPdEdrKzllTmgydy93L1VHeDdLRkJPY2ozeE80SEtNQitacGZUc3lDdzNhSUs3bFdIMU9IOHdWbkl1b2dUaWJ3RFJpblozaWZSWjhMME9hNWw2ME0wak4wS2xtUEN5NEFkY2U1SmlRNGpuek5MdGRINnZqckdLK1BrZHNJLzUrOSt3NlF1anIzUC81K3puZG10Z0M3ZEJCUVVKSFFSQlJpaXlncW9DaldaTEVRRkpXc1NySEYzRVNqdVJ0aklzYkVHQlVFQkRRYVN5Q0tKWUpnNzEwUVJBUWJGbEFwMG1ITGZNL245OGNzeUxJenUvN3VsV2d1NS9XZjZ6a3pzN1Bzek96NWZKL244VWVEU2pCMVpJWDdGL0RtMXJXWk1POGRodXBqaXR4YkdNZUJkY1cwTzdKT2pPSWhidGFpNmtxQ1ZaVHBYNngwcjJQeFVRNDczRU5mc0wxcDZKL2dQTTFtUEIvemRPR25sR2twSzVnajJWR1kvNUhKRGxBVWRhZWhmNFpDOXdnMzh5N3dCZWZ3cWxJY1JPU1BOR3dmaVdFWVIxREpiTkxNcGpVUDg2bDdqZ0lPQlg4RXNwNmd2VWdrRDBVOFM1cG5pZDE0akNlRmpzTHNRRE03Uk5JQllBdUpvcG5FdklKelR5SU9STDYvd2I3Q1RrWTZqRHk5eVVqM0dKdjFLbE5zL1k3OWh4SUV3UTZYMTZvVGpwOWtHdnY0UnlsM3IzMmpNSHlDQ2hIRGdVN0FURFpIOTMyamxxMjcwaHFpc3pIMWtIZ0JaNU00djlIeWV2ZnRSVnZTR21GbWJRU1A0OXhkWEZMSDV5TElCSE5Wbkl5NUlhRDVWTG8vY3BhdHFYTVBRQVAyQlVhYTZDaTBITm50Tk9jRlRzNFJZczJnT1p2OWxXWnVnS0FLTVpzcXloaGMzZEkzbS92VmpEUVhBVVBOS0JmK1dncmMzK2lmNDNWMWxocVE1bXh3bDRBYUl6OGQ1NjdqNkJ4QjJlT1YzWEhKM3dBRHdUYmkvVTJrM0kwTXlOSnBZRFlkS1BEbmd4c0JKRENleHpPR0QrWSt3N205UXh2ZTcwQmNYWXRvUm1ZMFg5M25pVUVRQk1IL2NaazJqTnZZOXVURzFPN2JQckMweUpYNldDK1pzVnZOLzFFN0pBT1FOSEhJTFcvZG51Vi90UHMrdHVreTdHTkpiOVMvTXN0ZXMxN2IvcmZFNTZCNldvSm5PRWY5bjBPRElQaGZDV0haRHVTK2Y2L253WCtTdmtyUWtWMHBvQ3N4UlRoV2t1YnRlb095ODlVRW93c1I3UkZwWWhheG1jVzFncXd0U2hUUmtuWVkrMklVNGZpUVRieTlkZVpTRFRLR1VVdytuWWpwaUdNZE1lK3drRTlxVkxtVnFJQ203RTZLN25pYUlqWUN5L0NraU9pRlowL003NElvQUtvd3JjWllpNmhFdmlYWWJzaGFZT1JqVkNDV2dqNEJGaUI3a1kwczR2WnZjRmdWL04rV0NYTGZvMVRUU0xJZTgvc2pkeUxKdURIRDlSU1RXRkdySldlbUt1MEJpdmdDTk5DWjdTYXNzOHkzb0xQYTBVblBNTkZXYmwzL3RLVjVXdk01ajVVWWg0RU9BMzhpZWJTbHRHSTJxMU1mVmdkbEdUZFpCV1dheFpmdVF4eEhZVG9BYU1VbzdRNjhSSE8rMk5wTzYwN2JDSHFPRVN3anNrTXhEa1k2RkxRN0k5MVRWT2daMXJLU01vdUJaWlRvTHQrQ09UZ0dnSHJqM01sQUYwYndKSnYxTWd2NGltbjJNUmZyVHNyZHkzSytMM0FnV0g4aTM0V1I3bWtxSzE3QjhqN2lGbVp3bnB1cktPNE45aU5rZXdObmthOGVmT1dlcHdGekVET0ozUnU0dUJleVEvQjB4VGlkeUE0aXdkTlVWTHdBZWVOSjhvU2NQeFRaQVlZNksrSDJRUDV3NUo2SGlsY2g3eDJKYnBnL0RMT3VZSWVCZWxLbzF4bWw1eWhuTG11cnErbUNJUGpQVXFaQ3pKK05iSGZCVzNoM0I3K29wK29LNEVibGtabGJjUVRTWXN5dTRRS3JmOTdZWkRYQzh4TWlkeUxpTXp5Mzh3b2YxTHR2Z2dwSk04cXd3d1R2SXlid0VlL1Y4NzBsMklORE1WMEd0Z0xaWHppVHordlo0OWlMUFlFTERRNlNXSSt6TzRsNE1HZTExOTlWeEdZL0F0d2dESWZuT2VEcU9vT3l1OVdLaUZMRXVSaFZraCtMM0cwNWc3SVpha0hzendEM0N5Q0pkQThKOS91c0ZXWEltTVVQc2RRbG9PUEFQZ1kva1pTYndPSGJCV1ZsWlk1RC9yc2p4cVhJQm1Na01HWUIxM01rejlHdmQyaUwvUjNaMG9aeFM4ZXRrSlVGUVJEczNMWnZ6MXVEclBqYnZyai90SnZuTEx2cjNKNzlpTGdiNkozenJwRTMrR09iVm05ZG1YV0JXZkczKzhpK0hhZmZNdmM2NExyL3lkNjdSL1NzK2RNd0pnNFo5MWJadC9HNGdpRDQzd3RoMlE1a1cyWm5Wci9wYkg4aFJ4RGtWS0tJcHV4T1JHZGlHbUlzWnlQemFzOVcycGFNYzJpQ296dEdPMkxLZ1lWczVxT2NRUmt5bXRNUm96dWVmQ0xlWlQwTHMxWjdsTW14a3RiRWRNVm9obGhLekVKV3NZcW50eHh5eXhoSlV6emRpZGdES01TekVhTUthRWVDTnNpM3JXNG42VEUyZ3R1QTJBeStFYkpPR00zeEZPRHdlRmFCUHNWNEhSKy9Sbm55dmV3aFhyQlRtOGlubExyN1NmSWw0Z2hjMUo4Q1dqS1NSMm1oOTJ2TmVyblROdEpMejlLcmFvbFA1UjN2NVBjWDFwd2tnL0MrSmVkckZyZncwZGUvYStZWnoxSkc2Q0ZpOXdWSmprWTZoRlJpVjFveW03NTZxa1pZWEdZZXRKZ3oxcStrVWVHSG1EOE03QlN3enF6aU1RYnFMV1p1YVdGbFlwdytZQVJmWUN3Z1U2blZFM1FxZWVwTUMvYzQ4Q0t3cFhwdExxWDZqS1ROQWZvYmRKYXBQUTFzUHhyeUpLVjZnNy9ZSnRCOFN0M0hKSGtOT0FTekgrRjBPbmw1QnlPZW9aUm5HRzlMS2RWeUhLL2o0Z09JN0RDd1huaDFBYjJQM0RONFhtQkZOSU5XdklyWUQvT0hZUHdRN0F4U2VUOGk1am1xZUoxeU40bDhaaWpCWWVBUHdObitvTTc0NUdFNFhpYk50TlNhREFBQUlBQkpSRUZVNnlUY20yU3VMT3lEVngrY0hZMVhMMUthUjB2M0hLVjZnNGw4RWRvekJzRi9rR2J4c1JDZEFteEEzTXhYdkZ2L0pobDVISXc0SDNCZ2sybk1XOS9vL2l5OUh4YWRocXdoNW04RDkxaTkxV2hURmJHUndjQ1pRbW13MzFQT3JKd3p2YmJvUkVmRWVZWTFsK2RLMXZKQ3ZUTlJmMEJiekYrSzNFQXlmd1U4UkRtVCtDbGZaRjEvaHhxUXp3aXdVb3dpcExkSjJPK29xT1A1dUUzNUZQakJtQnRtVXA2a3Y1RjJkL0RqSEVGWm1WS0lZWmdiQlJRQmQrTGM5Vm1Ec2pJNWZsalpEWmU2RkhFVVprdHgvSm5ON3Y1YUZXVlRGVkZVMVF2ak1rUS96QkxBTE1TMXRPWjFMTXlQL1M1NVpmNEUzZkpEcUt5N1NXa1FCRUh3Zjl5V3NHekxFZVcyRjFISVpMWURXbUVObVREM3Zha2xISmh1MFdNd2NvTmw3SXZVQ3JOeWt6NERlMXlSbnpMazV2bnpjOTJHaVIzeDBJSWdDSElLTHprNzBKRGJLK2VBOWZ6Nks3YmtybUdKM2IrN1J4VDh4emhQSFlqb2psRUVyQ2JORzR5M3Vsc01sYW81RVQxeDdJTFlTTXg4eEpLY2gwaWxTcEtnR3hGZGlIRVlyN0djSlRXcVpMWW9rMk1GdTJMc2kyaEVtb1VzNHgwZTNxWU5YWWtpV3JBN29qdEdHNHg4RWxSU1JSV09mUEN0TWRjUzgwYU1nVXRqckFHcWdQYVlka00wQk5LSURjQmF2RjdDM0hPc1lCN1QyQmdPMFlNNmxhaUFWdXlIY1RLaURjWkNZcVl4emhibTNGT3E1dVJ4bEtHZlNBaFRGY1lpMHU1K1dqS3ZWdERXVndsK3dPNGsvVWxnKzRNMjROMlRiT0tock5XT2ZaV2dDM3VTOENlQzlTYldXcHg3akEzTXFyMWV4bm0wSU1tUnlCOFAxaFRzQzN6OExJcnU1NVp0NTliSWNSNjdFSEVFamtGNHRRQjlEbm9LRnozSVRiWmk2MjJXVWtTU2ZUQi9pbUhkSkdKTXIrUGRnN1RrVmNvc1RWOGw2RVpib0MvbWp3YmJGV005c3Rmd1BFcWExNWhJekZrMG96QStBS0pqcWw4UFBQaEZvTmxzamg1aFBSVTBwU05SZkJET0RRSjJ3eWhIV29qME9CWFJVMVN3Z1NLNlkzNEFadjBSUllqVm9EZkJ6MkJCNHBrNjV6RUdRZkQ5OEdmdFNoNy9Bcm9nN21FVG8vamxOMml0ZXJPYTRiZ2F4OW1nMlhpN2tCSDJZYjM3SnFrcDRvOFlwNERtSWh2Sno1aGY3MmVES2RvUHh3TVl6WkcvbDBKM1hyMHp0RXFWcEk4dnc5bHdwQ21VYjdpTzRjVjFYNnd6VlExSiszT0ozTy9NU0VwNkFWV040dFRVZ3F5UDhTa2xXQkgvRkl2RzRHaGgwbnVLN0FKTzVERXN4L2QwbS9JcGpvOGpjcjhEMmlEZFJxWDdNNFB0azZ6cnk1Uml2M2dvVWZSYmcrYUMrM0g4bGxkNHI5YjdtMlRNcENlbUszRTJBRmdCWE0wbTd1T2tMTzl2czlVYjQycU1mdFVYUmMxR1hNYVJMTXo1K0lOL2k5S3BLbFk2WGVObjVwWG9NSG1JZmZ4ZFBhWWdDSUxndTlOdmdvcXRzbW9OWkE2QkJjU1c3UERrcVBDKzhGM1l2ckpNOE5zaDQrYUd5cklnK0o0SVlka09OT1QyeWptMlRWaG1hTW1kdzFJaExBdHlLMUZFYzlyajZBbzB4RmhOT1hPenRwUGJTa1lwclVtd040NldHR3VwWWo2citEUm5XN01SYWtoRWQ2QVRhZGJobU1OWVBzbDZtRE5NK1JUUWlZaTlNZ2ZqTE1EeGNmWGNwWXhMMVlBS3V1SGo3aEJsWm96SmwrTmNCZDRYNFdpQnB4QndPQnplVmVDb1FMNFlXVHVNUnRXM1ZJN3BVN3g3QzNnZXo3dmN3dHA2citRT2dpMHk0VlJYSEFOeGRFVjhnZWRoMWpNbjAvWXdpNkZxUUJFSFl2NW9NK3Nndy9ENkhMbVpyT09aclB2T1VWUHk0MzQ0T3dwWk1kZ2N4QU9NWldIdGY2OHlMcUtZS2c1SERBQTF4K3hOUEkrd2hFVmZWNWxWRzZaOENtbUhVWUxwaDNnYVlIb1YzSFRFWXNadGMzWC9NT1ZUVU5tSktIVUNVaStNRkdZTE1mNkZlSU9idG1scmRwN2FZdndRNXdlQWRVR3N3ZG16ZUI1bFUzVUZhb2xTdEtRRCtMNDRqZ0JyQVd4RTlncHBadUJaeEVRMmN5RXQ4ZlRHY3lLb1kyWW1pcGFBbTBrRkwvSStYOUNWRHNEaEpPaVAxQWJ3ZUh1UGlLZnhQRThsNjBtd08vZ0JtTzBQdE1iWWdHa2hYak9JbzlmcnZVZ2dDSUx2eHZVcUlQSy9KbkwvQlh5QzR5eEcySFAxYjVReGptRTR5aEFSUG4wMkt4SlAxbHZsTlVHRk9FN0Q2VnJFS21SbExHVmF2ZnNtcXcyUi81T1pPMVhTaTVpTjVreWJVK2Vlc1dwSU1jTXhSbUhNdzNNQlA3WFA2dHhUcGdTZEtNSHhPek4yRjFxQXQ2czRqZnV5ZnJZcWs2TWIvWEJjWjlCZDBqS2NYVUthK3htYzQ3UGJiY3FuTVNmaDlGdk1XbUhjUlNXLzQ4ZVd2VFhraXlyZ0szK3VZWmZMTEErWVJpVlhjeElmMTNwTVpYTHNsKzVES3ZGTDRBaU05L0R4bjFnZlRXWHdkblBkbmxLQ05MMHgvb0Q0RVpER3VCZnhKL3JYY1hGSzhHOVRPbFhGY1dWNnpkWVRVUUFMWVZrUUJNSE9xdDhFRmF1aXFzWkZGSEloTFB1dWhMQXNDTDdmUWh2R0hjamcremlITXZpK0tsRkVXM2FsZ2k0WURUQlc0cGovallLeUZEMkFabmpXa3VZdEZyUHM2OWFJMnlsVk1jWStpSGJFckVETVl5eWY1d2pLR3BPaU94RnRNVmF4aVhmNGtPVmZWMzNJTVlyV2xMTTMrTDF4MWh4UkNhd0Q1M0UwUXhRRGhSZ3A1RHo0alVUazQ3VXJaa1dJUERMalpaZG5BZ1I3SHNkQzVyTTZWSmNFLzkrZXRqUXR0SUJtck1KeERQaURjTzQwaXVJMkROUHNyTlZmZDlwR1N2UWN6ZHlYU25LaVNiMkV0Y1g4aVRSeXpSbXVXVXl5TDJ2c21XeGZNVlNQMENUOUdYSW5BUHRpMXBvTGVKeHlQY2JFYmFvdU1YRURheGlxMlRUa0E1d0dJdTJMb3kxNzZIbEsxejNPeEtLdjU2UmwycWErejNucko1TW9tT3ZNVHZEWUQ4RzNCMTZtVk5PWldIMDRlcnVWVTZhM1djWUtFbjR1TGhvQTZvNVhHK0JWenROanZNdTdQRzFweHR0U2hta1ZEYXJlUVluRE1PdUgyYkU0dngrTjlBUWo5RHpqN0gzUWU0eHd5ekJlSlBhSDRWeGYwQUFTNm9ieEhDUGRzelJoRVF0NGpHYk14ZXhnUmZRM3g3N3k3RXFlUDRRdWVvNTA5RHhGM00xbW5zSFo0YUNqTWZYRXN3ZG1mVWp5QXZBUzVlNFdranlHOHo4QzZ3ZDJNR1pkaVB3OFJ1a1pOdklDdDIycGxBdUM0UHVocWh1V0dBeUE4UkRybWZ1TnR0M01YaGluSURWRnVwRTQ4WEs5Z1ZlWkVzQUJ3QWhraHJpZktoNnRkeCtBWXhqWVVaTFdndDFJQVF2cVhIK2o4bWpFZ014OXNSelBSRDZnN29IclV4VlJTWDhpTGpMb0lGaUoyVVR5ZVR4bjFWdFhlZ09YSW42QXFRcnBCbGJibzV5VDQ3T2JaRHpBb1pndU1LeTl4Q1BFVlJQNWNUSjdlMGVBbFp5QnN3c3hhd0hjZ1hGOTFxQnNxbEkwNUNBcyttOHl6L09YZVA1TUlucWdWbEEyUTNsVXhpZmkzRy93MWhGVEJkamZjTnpNcy9YTWdBdityYno0T2lnanpOSU9naURZMlcwL3N5eThMUVJCRUdRWHdySWRxUFlmSldHMGNsQ0hKclFrelE5d05FS3N3L00yTjdHOHp2WkN3MmhGZ3Q1QU1UR3JpWG16enBrLzU2a2xqcDQ0V3VQNW5NMjhsalU4Z0V6bFRBRTlnZmFrK1JoakRsTzJhd05YU2lmaStDQmMxQTFvQ0N6SCsxVTQ1NUJ2UWt4aklCT0lpVTJZMzRTc0xhZ3hSaDRpd2xpYmFhZmtIbVVkYzdtRDFhR1NMUGhmeVZSVUx1VWMzVWUrS3dmNkl6dVdCbkVlQXpXMVZpVlhaazhsWlhxSFZheVJiS1V6MzFleUZuSitJQVcwWUlUdVlwelZQSlM4MHphQ1hxS1V6MGo2VTNEOENNOVE4cXdsby9XUEdsVmRXOWN6ajVGYWl1TkUwREZncDVCbzBJR1J1b2V4MjEzWk43N1JjdENqZmpTTDhaeUcwUWM0am9SdnowajlnN0gySmxBOUk0M1BLZEVzV2pJUFp5ZVljYlF5YTN2UzNUMUVKODFrb20ycUR1SVdVNnFQY0x5RS9HQWlPeEpaYTV3L2dKRzZoK1c4WEYyOTlqWkQ5UkdGdkVKU2d6RHJBNXlHK1Q2czBFeGFSTk1aWjBzcDBmMFU4YW9LN1RBelRwVHNZTXoySmVrUFk3TzdrN0gyQ3FYNkRLcGVKQzh4d0xCakpmMFFzNjdBNGVURkQxRWVQVWFWVzBBREhpUGhmd3pXSDdNamtRNmdVRzlXUDUvZm9Hb2xDSUovaTBSVWl0a2VpRS93alAxRzdSY25xQmp2ejBIdUlNeGVCcnVEQzdaN25jeW1CYnVBUHh0Y0Q0d244UHlERWR0K0hzbGhpdm9CSXpGcmpPZHkxdk1ndytwcHY5aVl2VERPQTdWRWRqVWY4R3l0ZG9VMXlOaEVCL0kwQmxsM2pIWEFKS3E0aThFNVBsOU5WVWZnS2t5SEdpWko0OWpnSm5OT2p1ZFFNcWJUQTZkZmdlMGo5QkpwK3lQemsyL24vTHozc0U0QmZvMnNMYWJIOFhZMWczaS8xdnFubEtDY1BzQWZNTnMzOC9PTWY4K3FhQnBuWkttcVRqSUkzTy9COXNDb1FIWTNhN2lLd2VHQ2h1K1QxVURoZHY4eWFuL3dDWUlnQ0hZV3ExZER3L3lhWDZ0NzRHc1FCTUhPSzF4TXNBT2QrYmZLT1ZqTm1XVi9PeVBNTEF1MlV5YkhGK3dDZENkQlk4UkdLcGhMTzViVmVVQlRxbDFJMGd1ak1iQ0tpRGY1YXgzaDJvVnFSWnBlUURQZ1l6WXpoeW5aRG1hcVp5RWw2QVhrRWZNaG43SHc2L2xrMVRPUUV1d0gvbEFjYllFcTVEN0RXSXYzZVpqYkJYeHpvSUFJVDB3NWtBL1dBaU1QSTRGWUQzb0g2VWtxb3RkWXk4cWNiU09ENEg4cTAwYjBFSncvRnFNNXhrSzh1eXRuMjFHQXM5V0lBdnBnL2pnemF5MUlJeTBpZHRPSm1aZDFEdUFRRmRHWW96R09SV3FFYVJGVjdrN0VlMW5YbDZxUUtOMExjOGRqdGhkT0h5TTNuVTI4a2ZYM01uUDdoeU4vSE01MkJhMEU5d0NlNTJqSjhocXZGWm0ya3IyQTR6SDFBRHpZcTRoLzRIaS9SZ3ZWMFNvaXpiNUUvb1RxZzk0MDZGVXNuczRYeWNWTXM4MGdZelNOaU9tRitSTXg2NDRSNGZVMnVBZUJOeGxycXloUmltYTB3ZEVmTkFDakxjWjYwQnZFYmlhYm1VK0tTaEowd2hpRTZTQ0RsaEtWU0Fzd040MXkzaUNQU2lMMlJQNUVzSU9CRm1BYndNL0YzRU40NWpEV1Z2My8vbE1JZ3VCYlVDWkhZMDRpMG1UREpCOFA0Y0pvWnIxencyNVVIaEVuWWx5RElYejhTNlpGRDlSYlFYNmo4bWpBQlhndXhkaU01MktXOFFobDlZUmV0Nm9IQ2QyQldSZndEL0NWRzhZbDIxVkpiVytLV3BEa0R4aEhBN2V5a1hHY2F5dnIzSE9YMnVQNGd4bW5DQ294N3FPY2l6Z3p4MnZVZldwUDdNc3dkeXFHUjB3azRtcE96ckYrcWlLaTlJRWtFbU1RKzJJOFRoVy94VE12YTd2RzI1UlBFMDRqd1ZVR3pTUS9uWlQ3RlVmWnAxbHZ1eUhIWUZ3SjlBVG00ZmtqRzNtZzFreTN4MVJNekxFNFhRUFdEaVBHKy9IZ3JzdDYyOEYzcW1TcWl2TTMxNXhaRmljU0hlNE9iUmlESUFoMlNyM0dxTGd3VlZXalBXL3NreDFldkRTOEx3UkJFR3d2aEdVNzBMQTdLK2V3emN3eXBDVzNueEZtbGdYYmtxT1VWcVRvZ2FNWXNSRmpQcCt6dE03Z2FLVGFBM3NqaXZHc3hmRTY0L2d5NjJGVmlTSmEwZzdvUnFiSzZ3TldzSkJwMjh3OTJpSXo3MmxQRW5URGlFbXpnQlY4d3JSdERrM08xVjRrNHNNdzJ3ZlJBTnhLekg4T2JnMzROb2kybUN0R0pKQ3Z4SkVBeTBNMHhDZ0VxbkQyUGxYeGJPTG9UZkw0ck1iaGZSQjgyMHFVb2psN0UvbWZBTzNCdlU4Vjl6TEIzc201cDFTRlJGVTlpS0tUek93SGdoaHBHWEl6U2ZFVWY4bHk2RHBRZVhSa0h6dy93YlFYVmgxb1ZmQlV6YmFNMWZvcVFUZmFZaHdQNm9OSmlHZW9kRiszV2R6Kzl0dXdLNFgrSk1NT0V4YmovZHVZbTg3TjlucXQyOTZiMWhEM1E5WWZzMWFnTDVDZVluTTBuY24yVlkyMVhka0YrQ0hPRHdMYkE3UVV1ZWVCR1Z1RHhiNUswSjJXaVAxd2ZoQ3k3bUNiRVc4QUR6TFdYZ0laSmVSVFRBZnlmSC9NamdHYUFDc3d2VUhzcHJPQ2QyaExJVEdkRUgxQi9ZRm1pRFdnT1ppZlRXWGlaVGFUcGpIZDhCeFMzYll0SDdPVjROL0MzQk5Fdk1BTk9TbzNnaURZTWY2aUxrVGNpckUvTUo0cWZsbHZDQVh3VjNVbnhUV0lveEhqcU9JUFhMUmRlOXZ0bGNuUmhnTXhUY0tzSldJOGptdHpWbUJ0TVVVdGNQNXFjTU9BZDRrNG42SDJZcDE3YmxOakVvd0FuWXZaazRqTEdWcEhwVDdBQkNWcDVQK0lzN05NMWtqR0M4Qi9jYXE5bkdOOUlVMzVOWEN1R1UwbC9aUFlMdU5VK3lEbmZUeWtibmhkYTlnQWlWZncvSnA3ZVNIblo4UUhkVExHN3pFNmdXWmg5bk1HOFc3V2lySU42VU9Jb3Vzd3VnT0x3YTVrUFU4eWVMdlBoNCtxS2NZSTBIbkFMampiU015ZmNFeWlQNTlqOVFTbHdiOWR5VlFWcHpiVkRNdVVER0ZaRUFUQnpxclhHQlhuSjdlYldhWVFsZ1ZCRUdRVHdySWRhTmlkbFhOc203Qk1aa3R1LzJtb0xBdTI4WFZieENZWW0waXpnRnRZVW1jYndndTBHNTREeUZSOXJXWWx6elBOMW1aZkxNY28yZ085TVJMQVc3ekllN3lScGRJRm9GUjdrOGUrZU1xSmVacnhyTmg2d0RKUWVYUk05OEhjTVhoYTRQRVlTOEF0QUNyQTk4SFJHaU1DRjVGV0FqQWlETkVFS0VSOGp1d1JIQS96SlYrR1NyTGczMGZHQ0ZyaC9DaG5kUFN3R2R5VXVsdjdWYzhFVFBvenpObitlQ0pKNVpnZVlIbDBmNDBRZVZ1bGFrNks4MEVIQXB2eGVvbTB1ekZyaFJuQWFPWGhPY1E1emhKcUtyU0VDbmNqRTFtVTlhQTJVNVYyc0VYUmFLQ2haQ3N4N3VGTFptVXF3YmFSQ2VSK2dHTzBvVzZJdEdTTEVIL0t6Q2ZMOXYxU1lxWVRKRktZZlFMY3djMDJxOGE2MDJsTUUzNXNNQXdqVDdBQi9FdHNkaE9ZWFAxSFZ5YUU2NEQ4V1JiWjRVQ2V6RllETTluQUhkeG1LeWhSaWpic1R1d0htK3hZakFZU0d6R2JSd1YvNVZaYlFLbVN1UEsyUkttZm1kbEpnQ1EyZytZVHUwbU10eGR5L3d5RElQaldsQ21mSnY1M21CdUYrSUlFSnpIUzZwOVZWcUlVZmYxdk1EZktqTGVWcmp5ZjBhbmNMUVMzdUVNdEtkZTlabmF3NENFMlVNckYzeUFnbjZMTE1INWhSaE9KcytqQTN6bThqZ3EycVVwUkhwOE1iaXp3RG1ZWE1yUzZ6VzFkL3E2UkZ2Rm5JRS9HRjhTY3czczhtclVyd0ZOS3NJcEw4ZnpjakdhZ1o1V3lDemllK1RuRHBxbHFTb0svbU9OMHhGSVJuODliMGF5Y1hRY2Uwa0RFRFRnNkducExzaDl6UEV0cVBjOFRsS1FkZlhGTUJuWUJ6Y1BicjlqSWsxbXIxV2JwYW95UlFHUFFXcVRMZU1uZCtvMW14Z1hmaVpJSktvNlNtYkJzU3hHQjg0a09kdzhQaDZKQkVBUTdvMTVqVkp4SzFBekxqQkNXQlVFUVpCUENzaDNvckwvWERNc3dXekpsU0FqTEFnQVo1OU1Zb3llTzVrQUZubmQ0aHlWMXRpUTZUMjFKOEVPTUJualdzbzVYdWRPV1oxMWJwZ1RMNllCbkh4SWtjQ3hBdkplMWltdUVHbUxzaldNdlBFdXA0blVtVmdkd0E1WEhIblRFKzc2WjFvc2s4YXhHN20zRU1veU9tTytCVVloWkFoRWhQQ0JFUXh3TmdBMUlMMk51T3NiaVVFa1dmR2RLVkVCcmZvcjV2Z2lCK3dmcmVheDZsbGQydzlTWXd2aEVJdXRuM2hvSllrd3Y0dDAvR01kbldROThoNm9CeFF3Q1B3aFpNZGc3eFB5ZGQzazMrKys0SE9leEd3bC9ObVk5TTQvTjdtYmQrc2U1b3loTGV5NDVSdEVKT0IzWUY1RkV2QVNWVTFtUldsd3ppSll4OU10Q2lwb2ZoN05CWUcwUm01RGRTOHlUakxlbE5XNTZ0UEp3OUNEMlo0QjF6WHpSbnNPWXpoY3MzQm9TbGlpaUtYc1FjVHpHVVRnMUJwYmgvZDFVUmM5dHJZN0x2SWJzaC9ORERPc2hLTVR6R2RpOVJMeklqWHpHUUpMc1RnL01udzUya0RrS0pOTElaaEJ6UDZ0WUFFQXp1cEhnVE5BK1FFdkVCdENMNEtaU3hWdFpLL2lDSVBoMjNLQkRjVXhDdEFkL05mbHVET2ZtdUFoZ2k2bUtXTTVSUlB3WjBReTRoT2Jja3pXVTJkWmtOY0p6Q2VJeWpNVW9QWnJTNUROMTdwR015ZlFoNG5hZ0ZjYTFyT05hTHFqck00ZU0yOU45aUtJL2diVUJMaUV2U3h2Q2JaVXBRY2Q0Q0ZFMHdTQWxZeVhwK0NMZWorN05HbVRkcG53YU1BUzR5a3d0aGIyQnFrYnlUbkpPOXVCTHhsUTZrT0lQaUpNd0ZnR1hNVGRIRUhlajh0aU40M0JjaDdFTDZIRmtvem5lUHFxMWRvS1M3TXF4d0cvSmRCeDRHYmlLVjNtODVtM0xlS1I4TnhLcFg0STdEU2dHMXVENERhdVp6T0J2VUUwWWZHZEtKcWpZRWpVcnk5SktkTGcvaEdWQkVBUTdwVjVqVkp5SWFvWmxsWmJzTUNlRVpVRVFCTFdFc0d3SE91ZXVtbTBZSlMyWjh0UFFoakVBU2xSTVMvYkJhSVdvSk0wN2lDVTVLMDhBemxGN0N0Z0hveEZpUGVXOHdxUWNNOG9HS284OTZVU2FUaGd4eHR1aytUanI3V2ZtTXgySWFJdmpQVHh2TWM0MlVLS0ladXlLWTIvd0IyQzB4UkVCaTBsckRpNXFCSDQvUExzUWtjUXMwMklSVlNCcmdLY0poZ043RGZFUWFkNWtJdXZxdlpJOENIYTAwU29DK2lHZGpta1RzWjVrZlRTTk8yMWpuWHRFYitRSEc3WkxkV0QyTmxYcGU1bVFsNzJkWTRsU3RFanZuNWxOWXgxQUh4UHJYNnlNWm1ldnFwUXhuSmJreC8zQm5WTDlwWGw0Sm5PTGZaaDFmU25OaU9KRG5JdE84MFpUNUQ5RDdtRmdOdU8yYTZYVlZ3azZWWFlrbFRvZTAzRjRxakF0d3J1N1dNRkx0UUsyODJoQkl1NkQyUWxnZXlLV0luc0ttRnBqWmxpcENvbm9RZVFIWTNZb29oS3ZkMEFQRWtXek0rRjQ5UVVDRVFlQ0gyVFkvaklFdGhoNGdJM01ZZ29iR0VsVGpON0FpYUFEcThQM3J6QTlTYVc3bDF0NWo2RVVVa1IzakJOTURCUktZbndPOWhKcHByS0toYUZxTlFpK1phT1ZSMGY5QTJ5Z0dTL0pPSjNSdHF6dVRUTEcwaGwwUFhBSTJEMGt1THplT1dBQUUzVVV4aVJEeFRLN25IVk1ycmZkNDIzcWpIUWoyS0dnUjBsWUtXZmt1S0JvaXluYWxSUi9SaHlFWnl4cHh0YmI1dkVlOVVIY1lrWTNTZXVSYm1DViszM09VTzVlRGNTNHhvd2VRb3N4dTRBRjI0ZFROVzYvRFNtdXhuRUdzQmpIRmN6aGdUb3F5azVBL0E2akcrZ3BaSmR3QXZPelZwUzE1VGhNVjJQV0VWZ0UvQng0aG1PMmUrei8waDRrL0s4d2R6cFFDQ3pIY1RtcnVTY0VaZDkvSlJOVXJLaG1XT1lKWVZrUUJNSE9xdGNZRlR1WENjdTJmRGlJWFFqTGdpQUlzZ2xoMlE0MC9LNnFPV1FHWmdNZ2JNbmtVRmtXREZVREdyRXZSaHNjYWNSNzNFemQ3WWkydEY0MFVuZzI4U2FQOGxLT3c0ck1yS0p1d0Q3RWJNSjRqYkU1UGdTVnFwaDhqZ0tLaUpuUFdIdGw2Mk1zNGtBY1BaSHZoR2lBVVU1YVQrR2lqekg2WUw1clppNlpKVENhZ2o3SDRjSHRnbGVUVE5XWlRXWWpzK3FzMmdtQzc4b29kWGI0Mzhnc0tka1NOdkpIYnJNVmRlNDVYMXRhR3U0R2dGR3BLdnNkRTVpZnMzM3F4V3JxS3YzRmN0WWJrUmFhU2FXN3ZjNHFxQXUwRjdIL2J6TnJKYWhDOXR1dHY1L1puRnZSbFZSaWhNbTZJU1N6WjRnWXoxOXp6QVFhWGJtLytjUnZnU0tCeDJrV0ZlNm1yUldsTmRhcUNMakEwRkZBU3ZBWnNkM01DcDZ0RlVxTlVtOUQxd0pORUdtWjNxREszVlJqUHR3dzVWT1k3bXNXamNEUkhrQ2U5NUNOclhHYm96WEEwQzhSclFFa05pSk5CVGMrRXdUS0dFMFBpMVdHMFFVQVI1V3d2N09XU2R4aFdTcnlnaUQ0SC9scmVyamhyZ084WWp1S1M3YWJrNWpOdFdwRUF5NGs0a3E4M3FiS3p1SWltMWZ2dnV0VllJMzBMR0pmR1UrejFBWlJWcy9uaUFscVRwS3JnWE13UHNKek51Zlk4M1h1bWFJV0pMakdZS2p3LzJTbEcxNXZJSGVqaW1pdUZ3M3Jnc2trSHFEY3p1WHNITzhkOTJoZklpWVo3QWZhSkxQekVmZldXYm4yei9nM1p1NEtUT3NWKzR0UmRGZk9TcnpwR29EakpqTTZJYzFWYktkenNpMnN0VzZDa3JSaHNEbmRncXlCVEl2QmhuRnNsdmVWcVNxZ2taK011Wk14OG9CUElQNDVMMFgzNXd6c2d1K1ZrZ2txamwzVm1xK2JNQUtXREdGWkVBVEJUcXJYR0JXTDdXYVdKVUpZRmdSQmtFMEl5M2FnbjkxVk5VZlFjK3VUYkxiazF0TkRXTFpURzYwOGpPNTRPaUE4amc5Wno2TGNZVkwxREtFRXZYRTBRcXloaWxlWm1PT3E3QzBWWmFJTG1kYU84MW5KeDdVT3RQc3FRVWQySlk4RGlBSEhXNnhnTVExb1JBRzdFZEVEb3dQUUJud1NzWlRZdlk4alJlUzdBUzN4bG9kSUlZUnBEVmdUSE1YQU9tSTlqWE1QY0hPV0ZrQkI4SDF5cnJxUzlHZGlkRUR1QTZyNE8xK3hxTTdLcE9IYW5aUS9IYU1IWnZrNFlyemR6aWFlWWtxT2lvVFQxWVRHL0FUbkR3VnJEUFl5TWYra0ZlL2xQSHdzMVc0a0dZSnhTSFhGNXFOVU1JTjJMTXU2WjZTYVlSd1BHb2hvanRtSGtKN0doc1FyM003YVdvSDhTTFVIUHhUc0lJeUdtRDdHdTcreGtUZHFyYy9NSCt1RDR3Uk0zUUdCSHNXN1Ixbk9lelhtdDVWcUY1SU1CQTBFZHNWWWkrbGh2SnZOQWo3YzJvWXljLzgveHRtaFFCc3liUmNmSnMwTXF2aVFLYmFlMGNvajVoVE1INFZaRjRPRTRHUE1Ic0l6bTVkWnhoN2swU3craXNpT3hWa1hQTVVHSHd2OUM3a25xNnRxUTN2R0lQZ2ZrWEU5aHhKeEM3QTcrT3RZN2NaUVZzL3ZWSmtjemVKQldIUU5qdFpBR1J1WndpL3FxT0NGVEJpVjVFODR6c0o0RTJNWVA4c1MvbXhyZ3BJa09RdFJoaWtmYkNTZmNCOWxkUVJTazlXSUZHY2lqVUc4ak95WERMTTNjdCtKak5zcU9wSkszV3htUjFaLzVUV3FPSjB6c256V21hcUltSDF4dWhhc0Q4WXlGUCtlRGRHOU9Tdlg3bElUOGprN1V5V21WY2ord0NvbVpXMTFlWnZ5YWN5eE9NYUEybUgySk9JU1RtQnhyZGY2TWlYb3hWQ01LNEcyd0xONHJ1UjRlN25XODlpR2ZVbm9ONWoxQnlKTUgrSDk1ZVJIRDNONHVQRHBQMFhKQkJWWGtWNkRhV3RXNXFJUWxnVkJFT3lzZW8xUmNhenRacFlsUTFnV0JFR1FUUWpMZHFDZjNWVTV4MnlibVdWb3ljVFRReHZHbmRabzVWRkpaL0xZQTJGNGxwSmlIbi9KZFJXempHRzBJbytlSkdnTWJLQ0MxNWlVbzFMa09CV3lPMTJBUFluWmdER1hML215MXFGL21SeEw2VWlTSGppTW1IbXNaQ210YUFkMEF0cmdmVHVNNWpnMkFxdVErNHJZTjhHNTlqaGZCRllBR05JbVpFbk1Hb09xd0Y3SDhTaHA1dFZxQVJjRTMxY2oxQkhuVHdIWEZmblB3VC9FeTIrOXhCdTljN2RGSGEwV3hQR3hSSGFFWVkwbGJjUjRnUW8zaFlsc3psb3BPa0lOY2ZUR0dJelVGdXdEWXFZVDgwYk9NR2VZR3RPQUFaZy9FYXdwMGtLY3U0Y3ZtRnNqb05yaVloVlFTVS93SjJIV0EwZ2pQUTV1ZXRZSzB4RnFTTVNCeUE4Ryt3RmlFK2hKbkx1ZkwxaVN0VFVqY1I4UzloT3c5c0JuWUE5UnlhTk1aTlhXNzd1dkVuU21NODZmaEZrL00xTENQa0xNWkROUHNCdGZVR2FlWWNxbmlJN0U5TU4wTEtJRnhtZElyeEs3Ty9Bc1phSlZNVUs3WXZFUm1Ec1pzUnVHa041R2VvalYwZE9rV1VjTG1tSWNBQXdDN1dlUUwrd0RqS2RJTXhYUDhqcGIzUVpCVU52MWFvcHhEUkZuSU43RmN4WVgyOXg2OTkyb2RqaHVCQTNBZEMrYjNPWDhvcDZXaUdWSzBUSStneWk2SGxpSGo2L2d5K2lPT3F1Wnl1VFlqYjVJZndMYkM1aUU0N2VjWld0eTdpbFJ4REh4TVRoM0RSQ0JYY0pIUEZGbnVIYW5kc0g0YnpQT3hvaUUzZ0lieXVtMklPdjZ1OVVaeDVWbU9rWFlhc1FOVkhJRForUUlDLyt1SWxMK01uUHVFamxXSW43UGZDWlNsbVhHNVZSRkpPS0JtUHVOT2R0WDBoT1lYY0VKdkpFbEtFdlJteE9BNjRFV21KNGx0bC94Sm5OclBLOGxpamlMUTNEOENqaXl1aUJwSG83ZmtPYUpXbTBhZysrMWZoTlVYS2owbXErYmJVRTZrZXd3STRSbFFSQUVPNlU5eHFpNG9hOFpsbFg1WkllRlY0VDNoU0FJZ3UyRnNHd0hLcjM3NnphTVpnQzJaTUpwb2JKc3AxU2lpQlowd3RFVkFMR01GcnlXOVJBa3N5QlRVZWJvUmJLNm9xeVNGN08yU0lOTVVOYU9IaGg3QXF1cVd5L1dia0UyVFBrMHBqTnB1Z1BycU9SRmtqU29uaEhVR0NqRWZBZEVFbU1sNXNvUmxZaFd5TGRGVm9DUndyUVpvd0paS3lBUHI2V1k3c05GVDNDVHJmczJucklnK0xjYXBud0tPUlhuajhLb1FucVlMNk9aVEtzajlDMVJSSnYwRWNUdU5ETnJodUhrOVJHeHU0RmIrQ2huYTlYY1BCdXlBQUFnQUVsRVFWU0wxSUZLUHh5emZRQUhOcFdOUE1qdGRSenVaaXJnempOWlY4RUd6S2F5bGdkenpsazdSMDBwOEVQQStoa1VHL3JRSjl4MUxPV0RyQ0hiaFdxRi9KbDRPOEtnU05pWFZLVW44RlhpK2F6UHdZVnFSZHFQd3V4QU15dXltUGtlSnJDQ3Q1bTIzUVVBSTlVSngwVjQ3V09PQW5tOWpkeEVOdkY2amFyYVVSV2Q4WW5SWVB1WlVRaFVDcnM1MDhxVjVXQ2U0V3BGUHFlQ2pqZG9BU1FsRnVCdE1wdDVpZHR0RGFVcUpCVVBBUGRUUkdjemtoZ1ZrdjBGNDEvY1ZFK3J6U0FJdnZaWG5RVGNhRkl6ZWJ1RUJMZmxuTTIxeFJnVjA4aWZiN2pmU0x4Tm1wRmNaSy9WZTE5ajlVT1MvQTNvaEpoSW12OWlaRjBYM3NnWVg5V0RSSEtzR2ZzTC9vVnhJV2ZicDNYdXVaTWU1alZKV0V1TXl6akQ3cTd6Y1UxVmlqUy9RenJYc0dJWm55TE9ZNGpOeUxwK3VocFR5VlVHNXdBSXhtRmN3MkQ3S3V2Nk1qbTZNeHE0MmxCSzBxK1IrMHZXMW90VGxTTEY0UmpYR0hTVjhRSnBMdUZrNXRWNnozbGRTWlp4cGpsdUZaUmpQSVp4RHNkczl4bzRWU21LK0JIaXowQVB3REE5Z2V6WERQd0dQN2ZnZTZmZkJCWG5iM2NvNnVOa2h4bWp3cUZvRUFUQnptaVBNU291akd1K0w4UUtZVmtRQkVFMklTemJnYzY5dTJvTzluVWJSb1d3Yk9kVUpzY0tkc1hUblFSNWlLK281TzJjclJTUk1aeVdGTEEzbnViRWJBRG1NTjZXWmwwK1ZBMG9wQXNSSFloWVI4dzh4dkZsclVPVG9XcEFNVjB3OWtKc3hQTUpuaFJHSnhJVTRHa0F2Z2xHUHJBSk9lSHdtRytLcHpXeUZDS0JVWVhEQVExQmE1QjdEYy9qckdCK25hM3JndUQ3YnBnYVU4aEFuRDhTRVlHZVJ0RXN4bFVITmJtTVVtL3dKZFZWRFVuUXUzZzNsWWg1M0pUalVIbkVwbDJ4Z3VNeC95UGtFbmovRExpWnhIeWFzL3BwbE5yZy9TbVlIUXprZ3owQnpHQTVTN0lHWUNXS2FKMCtHQ1YrRE9vS1ZvRXhqUW9lb3cxZjFxcldHS1o4R25FazNoOFB0aWRHalBRazNzMGt3YUphMzB0Zkplakc0ZUNQQWRjRHlBT21Vc1Vqck9iVEdvOXB1RnFSaWdjU1dUK3c5b2pObUI2anlqM09SaFp6SjV2QXhHZ1Y0ZU9qd2ZyanJLdEJRMGx2STNjUG0zaUZqMWdOd041VjNWRHlKTkNQRUMzTktKZjBESElQVWNFN3JHTXRyZGdOY1JLbVBrQUhqQlRTSzNnM25UUnZrY2VYT1g4K1FSREFIN1VuS1c0dzZDdnowNUg3QlJmbHFHN2ZZb0tTVkRFSWREMW1TYnovQTYzY2hKd3p0N1lZbzJLSy9UZ3pLNUhaSzhEUE9OZmVyWFBQalp2YVVaRDNDNXo3R1RBUG4vNFZ3eFBQWURrdVZKQ00yOWdkcDF2QWVtUGNTamxYWm0xenVNVWRhb0Q1SVRoM2xVRkx3UnFNcTBnd2djSGJkd2FRY1ErNzRDZzFhYVFnSDdQN01IN0xZSlprdllEaURqV2dFU2VSNWkrWktpQk5aclA3WGRZS3RJZFZTRlY4Tk9aK2hWbG5UTThRMnhXY3hMeGEzL05VRlpESFlDS3VOdFJLMkhRcXVaS1RiWEdOZFErcUVVbU9BaTdENklHb0FsN0RwOHRZbW5pK3p1Y20rTjdxTjBIRnFlME9SZkVoTEF1Q0lOaFo3VEZHeGZsVlZXdTJIV1VwQzJGWkVBUkJOaUVzMjRIT3YvZnJ5cklNTGJubDFOQ0djZWNpbzVSZFNkQ1ZpRUxTcktPSytVeGllZmFxRXhsRGFVRWp1dUZvanFpa2dubXM1Wk9zUWRUWmFrUUJYVEYySTgwcVBQTnF0RUxiWXJTS2lPbU9ZMWVnQXJHUm1DSVNGQ0VpSElXSUp0WHp5VkxnTm9DUE1GcGpOTUpiRWlkUGJDa2NCWWhLbkQ3Q2F4YnJvMWU0ZzY5eVZ0RUV3WCtTRWhYUWtvTXhmeHpRQXR5cnhEeE1LNWJrYmdVbTQxdzZrdkEvc2NoNnlaT0h0QXh6czFuTG96bXJ2ekxoWEovcU9XTXRRUi9qNDd2Wm5KeWJjNDVocVFxSkdJRHp4NEcxQnIyUHVRZlp3SXZaOThneGtvN2dCMkhXQnlNZmFTNlJ1d2VmSlFBclU0SXYyUlBIc1pqNkdSUUlmWVRYREh6MExPTlpVZk4zdmJvS051SklJa3BBeGNnK3dQTXdsVHpMWkZadlhWK2lGTTNaSGNjUm1JNEJXbUsyQk04VCtJckhXWmozU1dhZW1SeWx0Q09QSTVCS1RMUVNiRVNhZzduN1djTmM3ckoxbEtxWUZMMFF4eUo2WVdxTzJlZkFzNlNyWnJFeHVZQnlQQzNvUUVSL3BBRVl1K01weHpRSDd4NmpjdVBUckcyd01nVDlRYkNkTVNvbWo4c3hTcEhleDhjWHNqN3hjcDB0RVFGdTFKNFlmOElZaURHTlNxN2tZbHRTNTU3clZVQStGK0M0QXRNcUlodkNjSHVobnZ2Sm84QVB4N2xmSUJxQXY0S1UrM3ZPTm9jQXQ2b1ZDZjlyTS9jem9abVkvWW96dHd1UHRyK1BKZ3pDNlU4bTJ3MG9GOXhJRmRkbWJmTTRWY1drL1hCejdncWhGUEFJVlhZbFAyVngxZ0J2Z2dwcEhKOUtGRjJGYUFqY2dMaTJkZ2hISm9Sc3dWR1lMamRqUDhIVFlGZHhBaS9WdXUwWktpSm1LTkovWWRZVTA3TlUyc1djekhzMVhyK25xb0JHRE1aek1jWSttRFlpZXdyUEgxbkt5eUVvKzgvVmI0S0tFK2xNV0NZeWYvQTdoYkFzQ0lKZ1o3WEhHQlduS3JlYldlWkNXQllFUVpCTkNNdDJvQkgzVnMxUmpiRE1sdHh5YXFnczI2bU1WRFBFd1RoU3dBYlN6R0Y4SFRNN3psY1RvQmNSemZCc0lzVjhidUNUckZVdG1VUDluaGk3STFhd2tkZHF0M0dUY1Q2TjhleUhZemNpcWpMVkl1UmpHREVlS01UUkVQT3RrTXRIZkE0VTRHZ1B5a05LNHl6Q1d3TlFDdFBub09kUTlBZzMyN0p2OCtrS2d1OEhHU1BZaDhpZmFySk9Rb3NvVDkvQnBOU2lPaXZNU3BVa3dSQVhNVUNvU0tJSytVY29qKzVuY283Mlc1azVZRDJKL0JBejYycllhaS8reVFKbThuU093QXdaNTFaMEpKSDhtWmwxeDFHcDJPNWpFNDl5R3l0ekJ0Zm5xdzhSUTBGNzRhd0tjUnZybVptMS9XT1pVbnpKUVpnZlRHUTlESkRzS1l6NytJS0ZXU3ZaU3JVTFNjN0MxQjhvQUwyR2orL2dsZVJjM3RqbTBMVkVFYnZRQlhFYVhvZVlVU3cwSCsrbVVzN1RUTEgxVzljT1ZRT0svQVhJK3Bxam5Ud1ZvQWV4OUQ5Wm52cVFhYmFaRWtXMHBDLzQwdzNyaWFNQllxMndhYWppSVJia2ZjalRsdVlDN1liOE9jZ09OTmdUa01SY0lodlA1N3hTWjh2TklOaVpsQ2ppQUU0Z3dWK0JSc0Rsdk1PdDljNzhLMU0remZ6UERmZGZRcDhScDRkeFVhcnVObjVURmJHS0V1QW1UQW04TG1PNW0xaG5LRmVpaUFFY2dUSE9vSlVjNDlqRWRZekswbjU2Mi92WjVDOHkzT1V5dlE4Mm1qUHQxVG9mMjEwNkhMak9SQytNVGNMZnpScDNjZGJXa0psV2phZGhYRzNRUnFiSHdDN2xWSHM3NStNeFNqREdtR2dqdUlWMVhNRTUyN3orYmZHVUVueVY3b3RGMTVwWkZ4bXZJQzdsSk42czlYby9RMFhFL2xMRFhRcDQ0VzlqdGZ0VnJSRHg3eXFpaVQ4ZGMxY0FiY2xjU0RVVlgva0hqc3VydTZJditON3JOMEhGVm4wb3VxV0lJTFpraHlkRFdCWUVRYkJUMm1PTWloTVZsV3ZZcHJTc0trcDErQ2lFWlVFUUJMV0VzR3dIR3ZHUFRHWFp0bTBZeDUwU3dyS2RScW1LeWFNSG9pVmlNNTUzNjV4amxGbi9BendkZ0Uya1djUWlQc3BVV3RSYVcwaVN6amoyd0xPV2RiekZuZHVIY0hLTW9DWEczaGg3NGtuZzJGd2RsbFVDVlhpYVlyVERmSE9NY21BRG5pS2dHVVlDdzhEeUVYbkFPdEE3eUQxSEZhL25uSjhXQlA4WGJKMHo2RThHT2dPZjRkM0RyT2V0bkpWaVcvYTFaQkF3MEZBYkdaVmd6NUV1ZjVCMzh6L0wrdnVNakpIc1ZWMzlkU0NRd0RTTEtqZUxWWHlhdmVwSnhuRGFVc0J4d0dGSURUQjdCYzhNSEF1eXR4ZVVjVDZkcXF2R0RnZVMvNCs5KzR5VHNzcjJQZjViKzZtcWp0RGtyQ0NZQUJQQ21KM0JIQkZUb3lPREltcUxZSnJ4S0RpbU5vTUpSSUl3WWhvallBS3pZeG9US29naVlFSkJVY21Tb2J1cmF2L3ZpMjZVN3E1cXp2MmN5N2tqN08vcnZhdWVxb2FuWWYrZnRWYmx0ZkVjWmN5dFhaa214NFhzakhFazBwOHdtaUg3RWZFY2FkNWhPWXRxWGRzRmFvaWpPK2FQQnRzRldJRzNGekhleHZGOXRldnFxd2JrY1FReGprWGF5U0F0YjI5Z3ZFcVNPYi9lWTRxVlIxTzY0dnh4WVBzQWpZQWY4UFlhOERMcitaRUhyWXdTdFNSS0gwZGtCeVByYUVhK3BNL0J2WXp4SVd1Wno0Tld4Z0Q5QWNmSm9QME5tc2hZQVhxRHRIdUxGSit6Z2hXaDBpellwdDFhMXA3Y25Oc3hlb0NlSjJtWGNibk5xM05QcVdJMDVqQ011eEVGaUtIOHd1ai9SaVhhbnNTNUhhTTczajlKdWJ1Q3Y5ckNPdDdIMFpLOWNDb0ZPd1Q4aStBR2MxNGQxemRXY1dJY2o5TmRHQnN3RzhoWjltYlc5Uk1Va1dZUDB0eGc0Z2hNTVptOWlCak1YMnhPcmZVUEtKZGNlbUs2RnF3RFlnYmlXdGJ3VnNicXJBa3FCSTRERGNhc0RmQXNGZHhFN3d3SFZoT1VSNEkvNHJrYVl6ZU1mK01ad2t3K3JQWGRQcmE2Q1lVRmZaSDdteG4xWkR4RUJVTTR4WDZzdHU0cHRTU0hVODBZSktNbHNBSjRBZU1XUHVTYnpmN01ndjk0aDQ5VmtjcXJWeERJaGJBc0NJSmdXOVYraUlwY1dVWDFtV1d4RUpZRlFSQmtFc0t5TFdqZ2hPUU0yNlN5VE5MOFVhZUZOb3piaEl1VWcyZHZJbHFReGlPK1pnN2ZaRDRvcDdKTkluUkN0TVlRS1dhempIbFo1aEFWMG9BOWlOR2FHRXVJK0l6aE5TcERLZy82V3hHeEw1NmR3SHR3S3hEcmlGaU5SNWp2QUhSQUxnZFloZmtLUkJPTUFzQWhLOENSQzNpa2VUZzNGY2M3ZkVxV0EvOGcyTnJJNkVkTDh0TEhWcll3ZEJYQVM2emhqWXpWV0JzZG94emEweG56Snh2V1djSndOcHQwOGxsUzhVK3pWbWYwVlFNS09Ccnp4NEExd2ZRNTNqM0RLUHN3NjN2MVZRUHEwUTM1RThEdEFDeEY2U21VUlc5WGE0RzRxY3IycmZ0Z25JcTBFK2hIekwxQUJXOW1uS1hZUndVMFlIL2tlNEoxd3ZCNGZVYktUK2FYMk1kTXJEVzN4OUdmN1luOGtjaU93V2lPYVE3ZXZjaGEzcTdXdHJWVU1SYlJoamlIZ2o4S1dYdXdwWWczU1ZaTVlkekdDb2VxS3RtSWZZQlRUT29zSXhkc0R2QUs4QjVOK0o3WnhHaENHOHdmZ1hPSEllMWlrSkx4STg0bWtkcndGcVB6RjFDaW9xb0hEbzVIT3NpZ3VZemxTTytEZTRVS3BvY0hBb0p0MGwzS0Evb0RmOGY0QmJpVVZieEdhVjIvOTJVTVkxZGkzSXZSQmM4RHBMbU92OVp4bndRWXJZYmdiOFBjYWNBODBwek5oY3lvczYzemZXb0xYSVg0QzhaMGxMcU9uMkp2WlExNEppaGlIWWRpakFIeThkeklENHpOdXI1VWp0WVZ1NUdJMzR5elE4M0lrVFFOWnhmekRaL1UraDVHS0ljbUhBS013dFFLTVEzWnRhd2w4N3l2c2NxbkVhZUNya2JXRVBuN01UZU1YcllvdzdYRTJJM0RNSzQxeDU0U1V4QzNjMHFHNytnNXRVSmNqT012UUJ6bkh5YnQ3cUJualJsemxVSFpaUmhuR0xTVThUUEdvNnhuUksxUUxmamRPbnlzaXRKbE5kcHRSU0VzQzRJZzJGYTFINlFpNVZhczNHUmtHYVFTN2ViZEhINHZCRUVRMUJUQ3NpM293Z25WWjVZWk52K2VYcUd5Ykt0M2pITFlqczRrMkI2SEliN2pIbVptUGZ3cFZoNU4yTE95d29zMDVYekxLcjdNRXBUbDBaUXVpSGFJNVhpbTFqclFyUXpLZHNEOG9SZ2RNTmFRZG91QjVhUlpTSlRLSlhJSEk5b0FJTGNNZkE2T3BnQjQ0bUNOd1J6bWwrTDRCdHpMTEdSRzdVUHhJTmdHOUZNOTh0SW5PclBEdllqQXZjWUducTdXTGpDVHY2b1JTZnFac1Q5U2pyd1dJUDhFWDhUZXl4bzRGeXRCTTdyaTZHMm9nMG1ydk53L2NMeWJ1VnFzeWdWcVQ0d3pFQWZoNVRHOWlzcWZZblQrZ3F4N1NyUTlDWG9aT2tvZWtON0F1Y2NZbGVVL1RYM1ZnbnIrVkdROXphaVBXQzJ6U1lncEdWdXlGaXVpQ1gvQS9Lbm1yQnVBWkcvam1jd3lQcTFldlNYSHhYVENjd2JTa1dZazhQYVZZanpDU3Q3bDRVM2FxMVg5UERBNzFtU2RNQ0k1bTBvcU5ZR3kyQWUvL2x3dUtHdVB4WHVCTzlwTUxUQzgwRlJTN2ttTWp4aGpLeWhSbkJ6MlEvNFVNenNFVVEreFFsN1BFM05QczRoWm9jb3MySGJJdUoxRGlCaHUwRTV3STZzWlErbG1XcFFPVVJFRlhHOHdVUEFwb29TTGJVYWRlMHFWb0NrWDRialcwQnFscllRTGVhbk9vR3lFY3NqallvekxUU0RIWDFuSEpDNnU0OTc0a0hZbXBmRVdzLzBFWTRpNG1yL1k2cXpyLzZFMjVERFlqUE1CSi9nS1IzL2l2RWV2RFBlQ3g3US9wbEdHZFJITXhyaUswKzI1cksvL2hIcGl1c1hNZHBUeEVHVmNSNThNbFhRVEZCSGpJTHh1TWNkZXdsNERydVprWm1kb3ZkaVVDbitabVJzb1l4MmU0VlJ3ZC9YWlp6S2Vvalc1L2lyRG5RbmtBeXRsRENQSjJGcWhXdkM3MW5XSWlncHpxNGRseVZpODNmc2hMQXVDSU5nbU5SeWtvdnFKNnBWbEZUN1JibUVJeTRJZ0NHb0pZZGtXZFBHRTVBelpiMjBZa2MwZkVjS3lyVnQzeGVoTWU0eGRFUVlzd3ZGcDFrUHV5cmxqN1JHN1lBajRuaVY4a1RHVTZxRjgydElKMklFMEsxakx6RnF0RjR1VlJ5TTZFL2NIWTdUR3UrVVkzeU9XSXRiaGFBMitHMFlqS3VkVHJFWXVBYjZxN2FMbEl3cUFKTkpjNUtaaGZNeFU1bFdiT1JRRTI1b1NGWkZJL3duc0NLQVJ4cnNrM1V2WjJ5Uld1VkN0TUk1RHZydVoxUk5hVE5LOVREbi9ybk8rMkVCMUJuOEt6dmJHNHpHYlFvcFh1ZGQreXZ4R01nYlFCa3NmaGV4UXNQbzQrNVFVazFuSDdLeXRJMHRVUkR4OUtFUkhnZHFDNW1CdUN1bFZuekdtd1lwYTZ5OVFRMGdmUUdSSGdlMkppSUUrUVA1cHltS2Zad3dRejFaVDh0S0hZM1lNMkE2Zzd6RzlpRVgvWmhFTHEzMS81Nm81ZVJ5SS9OSEk3WWJKTUh1Yk5KT0ptTVU5VllmY3hVclFzR0lYRXJGak1Ec0VhSTVuQmRLL1NhZGZJSXAveVdqVzBZOUM4dWlDOFNkTWh3SE5nVi93ZW8rVWV3YkhsNHhoTlpmUWhEVGRrVDhhYkhkRWZSeXpNYjFPMHIyRll6Nmp3MHl6WUN0M216b1E0d2FNRXhDdlU4N2Z1TksrcTN1VGpMczVBY2RvcEFSbTE3Q2NCeW5OTm5PUnlyYUlLUTdEZEFkbXJZQzdXY3NkWEY1SGk5dTdsRWNoUjJDNkRhd0I4REFidUoyTGJXa2Q3OU9TT0tYQWFSZ3ZZT1hYMGpmMzI2enJoNmtCamJrUVk0QkJTOEYzd0IyczRQN2FnWnlNaDltVkdMY2JIQ0hUejZSMUI2dmNReGxubW8xUURzMDVHT05hWUhlOGZ4YmNuWHpKbkZwVmJpOHFoL1YwQjY3RjBSSHBYeWgxSzdQaW45VmErN1NhZ1Q4UDUvb1RBU2svamcxdURHZlVxQktlckwxeERERG9JOE1oL1l5ekJ4RmpPSTdGZFlhVXdlOU8xeUVxeWs4a1YyNHltb2EwajdkNy83L0NvV2dRQk1HMnFPRWdGUlhHcTRkbEtZV3dMQWlDSUpNUWxtMUJsMHlzcWl6YitDMTd6Yis3VjJqRHVGVTdSMjNKWVJlTUFzUlNVbnlldFpWWFY4WHB4azVFZEFCeUVEK3ltams4bXVHSjUzNnFSNXpkaUdnTkxDZkZKOVZmVjBZZm1sS1k3b3JaL2hqNXhOeFBwUGdLOFRPZUJrVHNnZWlBK1h3aU51RFpBT1FqOGpGWGdGU0VFWUV0Sk8yL3hOemJyR2NPRDdJcUhLSUVBZEJYdWVTek41RS9FZGdlTVp1VWU0WjdNenpwdjZuS2VZVDdJbitTWVcwRUcwQnZVZVltYzE4ZGJhOUsxSkk0aCtOMEFwNGNwT2w0OXhUTCtTSnJRTmRIQmVTbnVoS1BIWWUwRzZaVjRKNGp6YXVNc2RyaEYxU0cvQjNwZ1Bsak1Uc0VSem15ZDBueFhNWXdjR1AxS3I0SHpyb2JOSlh4Qzk3K2hYaWUwWHdITlE1MGoxRU83V2lIK2VOeDdrQlFROUJubUhzZStPalhFQXdBT1FheUhlSklUTWRndE1WWWd1eE54TDlveXN6S1ZtZ3krbEZJYm1wM25PdUJ0d014R2lDK3hkbGJLUGtPeWZqbmpMTmtWZHZGYmpoL3ZHRmRKWm9pRm1GNkI3bVhXTUowbHVMcFRHdU1BNUUvSEt4cjVUMlJiOEhlSU0zTExHTnVxRFFMdGtxM3F3REhCUmhYWXl3QkJ2TSt6MjMyei90ZDZreU0rMEM3Z3g0aDdRWnZ0djNpU0hYR2NRdkcwWWhuRUZjejBPWm1YVitxR0swNUNIRWphQS9NbmlERkRWeVE3ZUVCWUlTYVV1Q3Z3ZHlad0tja09aUHo3WWVzNng5UUE2QXZNUzQxMkE1cHVVekRTYnAvMEs5bUlDZmpZVG9UTWRTTXc0Uit3dXhtSWliUUswTlFWcW9FTzNJa01hN0Q2SURqU1dJTTVUTit5TmdPOHNuVXNVVHVHc1Aya1BFc2xyeU5rK08xT3hROG8zWTRmeUd5MHpEYkFQNHV5dDFUOUtweHZTOW9MN3h1QUE0ekxGZm9DOHhHc1o3SDZCWGF6VzZOdWc1UlVXNjh4c3d5aGJBc0NJSmdXOVZ3a0lyeVk5WERNazhJeTRJZ0NESUpZZGtXZE1tazJtMFloNThhS3N1MldtZXJLYm5zU1VRaHhucGlUR09ZL1pKeGJiRWltck05eG02a3lRRVdFVEd6K29IeHIyczN0bWxzaS9FTEsvbXdlcUFtNDF6YWtVdDM1UGNBSE1aWDRENEMxaUoyeEh3M29DVmdpTXE5amtJZ0R0WUFUeE9NTmFEdndFMUZ2TWNvRnRRNjhBNkNiVjNsMzkyZE1OL0haTHZLYXdIbUhtY0owK28rVkpaalFMSXJVVlJzbFpWTFpaSk5KeXAva2hFNWMrdG8weHJSTXZWSDB1NU1NMnN0N0dmRVAxbkNPeGxidFZhK1YxV1ZtUzgyN0FpTWxMemVCdmNJbyt1b0lLaHM4M280TVU0eXFaMjh2aVR0SnZFOTcvRlNwdXBZUlF6a1FKdy9HNnl6R1Y1ZVh5TDNLS1BzdFl6dlVhSjhZdXlOODczTmJHK0p0Wmk5VG9vbkdNTzhXdGQyb1hiSGZBK1RuU1RJUlRZUDhTUVJVNnJkTHk5U2ZUeC9CTi9EWkgvQXlKY3hGK3dKMHJ6d2ExRFlUL1VvWUYrOFA4K3d2YWhzczdZQTdDV1NQTTA0cTZ3NkdhQVdHRWVCVGpMSFhrQ0Z4RXk4ZjU3eWFETGpzOXpiZytEMzZzNksvU0IyajJGN3lERVN1SEd6b2RmdEtpREJvMlljTC9RQk9kYTd6a0FLS29PdnBnd0JuV2RtQytVNWk3YzNjLzhjcTEweGJqSGpCSG5lUWd5bXYwM0x1bjZDRXF6aGZFeERNVnVBdUpoKzlrclc5U09VUXoxT01zY3dqQmJBZXNIZGxITTM1MlZvVC9qSStqYTQzR0dHblNxeEVMaUZ0WXpOT0tNTTRIRWRqT01XZzROa1RNSXptTk10YzRYYkJQMEpwMkdHZFJSK010NWRUeSsrcUhWdmZGYmJJYTQyMDVuQ2x1RzVtWVk4eUNHYlZQU1Z5ckUzQnhzYWhsbVh5bGEwL0F4Y3lYcWVxdDZtTWRpYWRCMmlva1NzeHN3eVFsZ1dCRUd3cldvNFNFVzVVZld3REF0aFdSQUVRU1loTE51Q0xwMlluSUg5RnBaaE5uLzRLU0VzMnlxVnFJZ1l1Mk0weGlpampFKzVqeVVaRDZXTEZkR01Oa0JuakR5TVphU1l5UmhXMWxwZnJEeWEweG14SFdsV2tlVFRYdzlwaXhYUmtJYmtzak5pYi9BZDhHd2c3V1lDWHhHUmk2TTkrRjN4Tk1VQm5nMllFL2hDb0JDelJnaUgxMktjK3h6alF5SStZL2htRHNpQ1lKdjJheGgxQ21JL2NLdUJLZVR3TDRiVmNmallYVEYyWmtjU25BanFaa1pDMG54Uy9rbVd4ejdKUGhOUVJuLzJJc1lwb0M2Z2xaaDdCYzhMak9LWHJPSFhPV3BFRG9maU9CNnBPVTdma3ZSUDQyTlRHV2ZyTSs3cHFqamRrcDJJUjhjak93aFlnOWtiR00vWGFwa0lsWWV4UzhyYjQrTEhZWGEwUVdONVd3eThUb29YK0lYdmF1M3ByaGc3MG9JOERnVi9ITjdhWVBvZTc2WUFiOVlLOUNvcjh3N0MrMVBCT2dJcHBCbkl2UWhNL1RVSUsxWkU0WVpXNUNlT3dxS2pNZTJFMklEME9lWWVKODJNeXZzc1JnazdFRXNmaW5OSEFCMkJDSmlGK1pkUjlDYUwrUUdJYUVZN3pCK0QyVkhBRG5qS1FOUHc3Z1hFeDl6THo2SHlOdmpkdTFuTlNmanJjZTUwWUNyaUtpN2pFMnd6ODhQU1hJRFR6Y0FLc1A5aUJSTXlWa3B0dXNkeE9vN3JrU0t3cTFnNjV3bEtPMmNKL29IeHFrZUthMEFsT0Z1RTV6SVc4aHFsV1I0V0tKVmplMDVHM0dCR0U2VVpoT2RKenM5eXp4dXJPQWw2NEJoa3hqNUNhMEZQVSs2dTRyd01sYjhQcVRFeC9nNmNCd2pqSHRaekYrZG1DTkRIS2s1RDlrVmNDK3dEdklZeGhJazFaelpTR2ZDSlkzRzZIck8yeUQrTlhDbkZMS2oyY3lpVlkwOTJRUDV5bkowQ3RoalA3YXppT2M3ZTVOOXVwWExzbFQ2YUtDbzErSU9nSEdNVzRtYmdGWHBrK1Q2Q3JVTFhJU3FLUmRYRHNncUx0NXNSd3JJZ0NJSnRVc05CS2twWVJiWDJ2T1ZSb3QzS0VKWUZRUkRVRXNLeUxlaXZreXJEc28xZnN0RDhZYWVFTm94Ym5jcTVZeDBSclRIU0pQaVNZY3pQWEpVbDQxSmFrS1FUb2lFeGxwUGlpNHpWSGdOVUNIVEVhSU5ZeWlwbS9scFIxa2NGRkxBRE1YWkV2aU1SVFJFTFNibVBFQnVJYUFhK0xlYTJ4L2xDaE1lVHdvamh5Y2VzTVk1Q1JCbG1YK0g1a0RRZkVXZGgxdmxxUVJCVTEwK3R5T1ZQbUQreDh1K1MzbVpsTkNsaks5VmZ5ZEdmSnNUU1J5STdHck9HbUg1QzdrVTgvOG82RjZ0WUVmWFdOeWMzNTBnWDJURWVTK0ExZ3dvM21XK1l4VnVXeXJqdnI4cWpnbzQ0amtYNkU2WmZFTzhpOXhpamJIbkdQYVZ5L0VoVDh0SUhJanNDMlE1SVgrTGNaRmJ4WWNiNVp3TlVpR2NmSW4rczRRNlFrVUorTHJpWFdjUHJQSnpodlNxcnpIWW00bGlrSThIUzREOG43WjRoemNmVkFyMFN4WUdXeERnWWZBL01PbUlzQTcxRDByK0NZcC85dXI1RStUamFFM0VvanVQTXE3VmdPZEpVbkh1RmtmYkdyOS9OR2xxUXkxR2c0ekYyQmxZamZRVjZBUis5d1dnV000QUNQRHNSY1RDbVEwenNLbU1Ec3M4d1hzWjRLV05WY0JEOEhseWhlalNqRDZick1GdU9jVG1yZUtXeTFXa2RobXRmakFlQURzamZUWm03bWNGMXRQUWJxempscVVPSVlyZGl0RVdNcEp3Ui9LMk9LczFTSldqSk9jQTFvRFRZVU5ZeG5yL1Y4VkRDQXpvWU1RelVIdGtObEhGZnhobGlsYThmb3gwSEFFTng3RzNJQ1o0alpiZlFqeG0xL2wzMmlOcGdYSVU0SFpUQTZSYVM3bDdPeW5CL0sxV0NuVGlFaUdzeE91UDlpNWk3RWNmWDlNcFFSVGRCSjJHNnhtQlBZUS9odUlsVGFzeUxLNVdqVTdJTDhlZ0tzTU9BV2NodVppM3ZjK1ltOStYeHFrZGpUc054RVk2T0p1S1NwaEN6b1RUakk3cUZHYlJidTY1RFZPUmNaVmkyOFE5eDJvV3dMQWlDWUZ2VmNKQ0tZbFN2TEV1bUV1MVczaGwrTHdSQkVOUVV3ckl0NkxKSnlSbXFVVmwyMThtaHNtenJJcU9FWFREYTQwZ2d2c2N6aTNGWkRpSjZxejROK0FPaUljWjYwbnlXc1RLaFdBbGFzanNwZGlCaUpTbW1WMVpQeURpWFpoVFNrUlN0a0crUDBSem41bEhPQnpoaU9GcGp0QVMvSFJBSGtnakRrWU9vaDdmR1FENU9DNEZaZVBjK3E1aGU5d0YvRUFRWjlWVXVlZW5Ed0U0elo0Vnk5aW5sakdhY0xhdHpYeDhWVUVoMzUzeXhuRFdYMTJyRU8rQWV6QnFZUWVXOW9WbjZTQ0ozSnA0R2VIMkRjNDh4MHQ2cjgvMUsxSVM0TDhiWnlTWmlrajdHdWJIY2s2VVZXT1Y3UlRSalY2Q1BtZjRvc1FpekthemdxYXozaTNQVm5Eek9OTTlwSUdTMkZ1TWR4UDJNdEhsWnJxMklIUDZBZkIvRGRoY3N3ZlE2NVc1YzdabVBpamlmWFloemlrazljT1JJL0lqM0Uxa1pQY2RqbTh4bEsxYUNablFGMzgrdy9URVNNbjRtcmVlSTNFVHVxYW9hS1ZHY0hEcmhPZGFjVGtJMGtWZ0YraERjUTR5eUQ0REt1V3M3VkxUSEVtZUJUakNqRUdPVnZIMUVpaEdNdGMvcS9Ca0V3WCthVWprS09RZzBHck1kZ0pHczRVWks2N2dIVmU3THBZRWVOZU5FWWU5U3ptbGNZWXZxM0ROQ0hURGRock1ld011a3VJeEw3SnVzNjRzVmNSaUg0cmdQMFFUalhzUU5uRjlISVBjUGRjVHBIc1AyRi80QmNGZHlqcTNKK3RuYjBRWFRhTU82QXBFYzAwbHpDZmxNclJWb1BhQUd4TGdjcDhzTWl3UmppWE41MWxhR2oybC9qRkl6anBUcFpXU0RPVDNMUFdLaURrUGNpV00zODNwUmtRM2dsQXhWYmMrb0E5SVF3MDZTNlZQTUJ0T1QxNnRWbmsxUlB2S1hndnViUVNQQVFCL0tXejlPek5ET01kZ3FkUjJpSWxGalpsa3NoR1ZCRUFUYnFvYURWT1JVUFN4THAwTllGZ1JCa0VrSXk3YWd5NTZ1UHJNTWJQNmRJU3piZXBUS3NZVFdHTHNpY29GRnJHRk94cW9McUp5cGsyWVBZalRGVThaNnZtSjc1dGRxV1ZTcUdFdlpoU2dpdFdjQUFDQUFTVVJCVklnZDhaU3hqazk0Z09XVWtFdU10amgycWdyYm1vUFB3N3VmTWVianlNWFRBS001OGkwUkVZYmhpS0FxS01NYWdIbkVkeGpUZ1E4dzVvVnFzaUQ0SHloV2dxYXBBOEgxSXJKV2VFMEg5eFNqYkhhZCt5NVNEcDY5aVB4cGVOc0o0VUd2UThWempNcjlJZXVoWmwvbFVrQVhvRmRscTBHdEFqZUZKUDlpSE12cm1FbFdTRk1Pd0hFcWFHZWtiNUdmQ0xGM3N3WjBwWEo4VDJOeU9KTElINDlaSTlDSGVQYzBTNW1UY1c1YWlZcUkyQU5IYjB4N0FjTDBEVWs5UnpKNmsvR3N5UENBUUVRek91QTRDWEVJcGlLOHZnVDNDRW1tVlEvTlpQU2xpQUlPQW4reU9kdE5JbzNabHpnZW80SnB2N2ExTFpWak9ZMFJmMFQrSk16MndCQ3liNEJIS09NRDJyQ1VVc1JGMUVPcC9URjNLdDY2R0JRS2ZnRjdGekdSRkxNWlordTVRQTJKMGJYcTlmWkZOQVIrQW5zTG1FdytYM0ZibGdQNklQaFBNbFN0Y1A1V3pKMk84UTYrNG05Y25qT3p6ajJsS3FTQnZ4UnpnNUNXa2JZVHVXd3pRZkVvRlFLRGtmcGp0aFJ4TWN0NHM4N3F0ZEhxaW1NNGpuMlFua2QyRGYxdFR0YjE5Nmt0Y0Mzb0RJelhrUTNtWEp1VmRmMkRaUjJ3bk9zTXpzQ1FwRm1rZlNuSjZNVmFzOGNlVUM0eHpzVzR3cUNGWUJKSi9zN1pOci9XNjQ1Vm5BSzZFdU1hWUQvUXg4aXVJMkphclFCdWdoTEFDY0ROb0ZhWVBZb29wVmVONEhHQ0ltSjBCQVpqSEkyWVNjU3R4UGszeDI3eTc3ZW4xWmlJUzZybXdUVVhiQUQvSkhKRDZjblhJU2piZG5RZG9xSzBhc3dzaTRld0xBaUNZRnZWY0pDSzhMK0ZaUUx3SVN3TGdpRElKSVJsVzlEbHp5Um5pTi9hTUhvMC84NlRRaHZHcllPTS9qUWxRV2RFSVdsV2tPTHoybFVRVllxVlIyTjJKMEZyMGlUeGZNTVhmRnVyZFZxeEVqUm1aMkswQjlhU1loWmY4Z3M3MEpJQ091QnBnbEVmYUlxakhGaEptclU0b3FyNVp5MUkrY1lZQ1F3SHhEQUtrQlVCdWFEbDRMNGduZm9BeFdheW5PVzE1bVlFUWZCL3IyUmFuS2hyUjJLK0dGbG5URDloN2xrYThXYWRNM3k2SzhZdTdFQ01rdzBkSlBCSVh5UDNCTXN5ekxYWnFGZ1JqZG1PR0QyUkRnZlNZQjhpSmpMYTVtYS9Uc1dKc3dPT0hraEhZcllCK1hkSnVjZTUxMzdLdXE5WWVUUko3a2tVOVFUckNyWWN6MlNXOGxUR3dLeTdZblNpSGNZSjVuU1VSQ05nSmQ0K3c1ak1iTjZ2M1RwU1JnbDVKT2hTRlVRZERHeEFOaFhQUk1iWTlGcWZ4ZEdNR0ljZ25XcU9IUVRMOEpwT0tqMkJYK0l6ZnYzK0txdk1XcUwwSVJhNWsyWHNqRmlEMTB6a1htSXBMekRSTmxBeUxVNnNhMk1jWFpEdkNkWWRBR01CMkxzWXo3S0lXU3pGNkVCOWN1bUM0eWp6T2wxUURpekcyYnVrZUl3eHpNcmNqamNJL2dPTVZaelY5TU1vQlR4aUVEOHdzYzZIWjRvVmNRQm5ZZHhrUnE3RUlGcHhmOGEyZ2h2ZHBUd1MvQmwwTFdZT3ovVWtlRHpyRERHQUlTcWlBZU9BSHBqbTRGUG44VVo4WnRiNzRWZ1ZZZnlkaUxPQlJhVHBqL2k0VnVpMTBYaTF3dmxyTVhlYUdRMEVYMlBjeEhkem5xdzFQKzFoRmVBNEQvUTNaRTB4SnBMbUp1WXhOK1BEVHJ1d1ArSW1ISHNndlVFNldVb2lNU2ZqZC9TRVRzWnhBMFpIUEtQdzNNNmZiVUcxTlc4cXhpOGNqTGdLUnhmZ1ZXQUlLYjZnVjlXOVZ6S2VaeGU4dnh6Y0NVQWpNOG9sUnBKaUJLZndVd2pLdGkzdGg2aW8wRmNQeTVJKzN1NkxxOE9oYUJBRXdUWnBrSXJxcHl0V2JqS3lqQW9sMnBXRnNDd0lncUNXRUpadFFaYy9VNzJ5ek16bTMzWmlxQ3piS2hRcmorWjB4dE1TUndYd09TUHQ1NnpyQjZvenhrNFlqalRmVlZVb1ZEL0U2YTRZSGVtQW94T2VDaUptTUlzbDdFWkhSSHRFYmxVSTFnRDVjcHlMZ0hXa1NlTklnRzlUR1l4VnJSTUcxQWRyQ0phRC9BODRwdUxkdXpqbWhtcXlJTmdDQnFveCtCSXpPMEJvTmRMakpLTlhzclptM2VnaTFRZE9OT2trSUYreXhjQW9SdkZSblllY0Y2eHNpQ3M4d3VUT2xDT085QzNwOUQrNE4vNXBuZnNxNTRVZGJVN255Q3dQL0dja1UrTzVOeWQ3SlVibHpNVWl4QWw0bldsZ1FyTkl1M3V5Qm5SL1ZSN2xkTVZ4b2FHZEpJUlloTGNuK1o0SnZKVGxQdFJYRFNpZ2g1bXVrUEFZaTBBdnN0aU5ZMktOdG1lVjk4NU94RGpicE1NUVRyQVUyYlBBK0dwVmM1VVZiRzF3WEdCU1QwR0VXSW5wVGVRZS9xMGFVTVpGTkVFY1lkSUFISzBSS1dFL1lqekFJcDVtWXRYcjlsTTlDdGpMeERXZ2poSXA0RWVrWnlsejQ3Zy9WSmtGLzJsa0RHVlhuQ2FZMlhhU2Y0REkvYjNPV1dBQXd6ZHNqM0lld2V4QTBMTTRPNXVMNjV6UmFBem5ZR0s2MzdER011NGx6YTExN3dGR3ArODBjd09GVm1GMkZ2MTVKZXY5ckZReFd0S2ZpS3ZOc1ZhZUM2ay84VFY2OWNvV3JPV1Q4SGVadVRPQlBJdzE4cFN5bm5HMVpwdFZWb21kaG5TWEdRMGtYc0pzSUgvSjBDSVI0QW50Qmd3MWNaU01OL0ZjeXhsVmJWeHJlbEtIWTl5RjZJd3hITGlaWGhubXR6Mmx2WUZSWnZ4QllncXF1SkpUYzc2c3RtYVNkaUxPRUlQamdRVEdCc0VRMG96Z0pGdFo2eldEclY3N0lTcktUMWNQeTlJS1lWa1FCTUUyYTVDS0NwUFYyekNtTElSbFFSQUVtWVN3YkF1Ni9ObmtES3ZSaGpHRVpWdUJVc1ZZenM1NDJoSGhLZU1idnViNzJsVVNWTFl3VzhpdUpPaUE0YWhnSVdYTTVFRXJxL1dhUzJtUFp5ZU1OSjR2aVdFWUhhcGFmRGtnaGFjZVVJUWpEcXpBS0VNa2tHK0dveUZRQ09UZ2lTT3JoNUdQWXozU1Y2VDFIdW5vRTFhd0pGU1RCY0VXVkJtWW5ZTGpNQ0NOZDY5UXhoVEdaemdJM2RSRnlpSEZNVGg2R21vaDAwcThtMHlLNXhoWFJ4VkdkOFhvbU94R0ZQVUM2NFJwRlY1UFVSYjlxODczTEZHY0dIc1IrYlBCZGtLc0FudWFDbDZ0YytaYVpmdkl2VEZmRE5ZTjdDZlM2WWRKUjI5bnZNNk5MV3VkUHhtNTR3dzFGcFJqbWs3S1BVRVowMnZkRXpkZW42TTFNZDhiYjBmanlNWFo1NlJURDdJeTltbjF1V2t5aXNtbGFXby9uT3NOdGpjeWgvazV5RTBreVJ2VktuOUxsRStDL2ZDKzJKenRLNUVQTE1Wc0VzYnozTU4zVlcwY1l5eGpPNHpqUUNjWnRKVklJcHVKNHdYU3ZNcG9XMVRaR25KZGN3cHlqOERjcVFZN0N4TEFYTkF6bUh1dHp2bHdRZkMvNlNhMUpaZmhpR014WHFXY2M3bktGdGU1WjRUcWsvYTNnT3VMYVQ1cDY3M1o5b3QzYXpjYzE0T09CNlpnOW5jdXRLK3pycjlMZWVUUkYyTW9VSTY0RWNlWXJCVmlkeW1Qd3ZTcFdGU0tLWTQwbEpnYno5a1o3aWNBbzlXUUhNNDNSeWxHUXJBTTR4N0tHRkZyRmxxeElrNmdCM0NEb2QyRXZVSUZnemtudzJjdWxhTURleEhqZXVCZzRBUFNYTTg2cHRlNjlydVVSMHRPSmVKNm9BQXhFbU1FdldxOC93UkZrUG9UTG5ZTnNFZFZSZHNkOU9MYlg0UERhWXJ6TTExSmN6bkcwV2JrQzgwRHU0WnluczQ2VHkzWTZyVWZvcUxjWkhJbG01UVF5RUpZRmdSQnNNMGFwS0w4aXVwaG1YY2hMQXVDSU1na2hHVmIwS0JuS3l2THJPcGJsbXorMEJDVy9iNFZLNklKYlhGMEFISkk4UjNUK0licFdRNXkrcXMxeGw1RXhIRXNvWXhQYXg4bXkzRUI3WERzaXZBNDVsZUZZaTJJa1lkSGxaVVBOTUw3SFRFTTNNODR5dkhFZ0diZ20rUElCM0tBSEdUNWVBb3dXNHJ4TVk1M1djdlgzTS9hMElvbkNQNFg5RkVCOVZNSDRHSjlrSEtSZllyeE9DTnRYcDM3TGxJT2FUcGl2cjloYldWVVlQb1k3OFl3eXBabjNmZHIyME4vQ21hSFZBYnArcGlLc3ZzWlY3QXc2NzVpUlRTbk9VWVBVRTg4aHVsRHZIdVMwZlpGMW4ybGN2eE1jeEljRFRvWlNHQTJEZkZQUnRxWEdmZjBWbjNxMHdYenA1clp2aklNc1FqVHExUzR4N01HZEJlcFBrbTZFZU12bVBaR0xNWHJBM0FQTTNxVGcrT05uNmNocllseEZLYlRnQlpFckNXdGFYZzNqakUyczlyYUp0VEhPQkxuVDZwc0w4a0dzTG5BcTRpSmxkKzVqRDdrMDRDZEVUMFJ4eHRxV05sMlVaK0FlNHhSOWlMd1c4QVhjVENvVDlWOWZRT09yNUc5d2dZbWN0OW1Rb2tnMkpKS2xhREFYNEs1NnhFL0FwZXhqaGZxYkJkYnFoZ05HSUM0Q3FNTXo0VzA0Y1U2MnkrT1VIMk1HekRPeG1zK3p2N0dNdDZ1YzA3WktQWEFhU1JtTGNIZlE4cmR3b1YxM1BmRzZTZ2NOK0MxTzJaM2tHSWtGOWlTakdzbktHS05INEN6Szgyc3BXQTE0Z0dnbExOclZGOU5VRVFGeHlDdUJyb1l6SkM0aE8rWVh1djZOd1psRWNNUmUrRjRteFJYOHkyek0zN1dKM1EyamlzUTJ3TjNrbVlVWjlTNEoweFFBcU1ueG8wWXpaQi9HTytHVU14aXJPcCtOMEVKNHZRQVhRZnNiR1lKMEEvQy81Mjg2RG1PeWpJL045Z210Qitpb2tSRmpabGxMb1JsUVJBRTI2eEJLc290cng2V0VZV3dMQWlDSUpNUWxtMUJnNTZyVVZrbW16OGtoR1cvWXpMT3BnbUZkQ0ZKQW1NWlB6S1RLVmtxUHZxcUFYbDB3MUdQR0d0WnkvVGFWUjR5THFRbDBLMnFiZUlTUkJHT2VnZ2pScG95dnNEUm1SaGQ4ZDZEbTR0akE0Ynd2aDNRR3BIQXlNR0lJYXRYV1cxbTg0bjRBTS9iak9LSEVKSUZ3ZjgyR1FNNUdNZTVlRFVBZlU2NXU0LzdOaE9ZUVdWcnZ4dy8yQ0xyV2hrcTZXTXEzUEE2Szc0QWVpaWY3ZFBGNXR3cHlBcUUvNUVLZHl2aitLck9lMEN4RXJSZ1gvTWFMRkVQOUNQbTdtQ1VmYktaeitqb1R5ZGl1dEdnbGVCbnNKc1phZE95YmlsUlMrTCtRak03RmdBakxXazJLVGVLRmt6TGVtZy9VSTB4ZjU1aHZTUmlHQXVSM2NZb2V6M0RkVVdjVFNNS3VNWk1oK0tKQ1ZiajdYN0cyTDAxMW01c3VYaTJtZm9nOGdVVlNGTkp1ekhjYXgvOXVuUmp5MGVubTgzWW8ycDNPZWd0VXU1T3h0aFh2MzR2NTlLVUhEL0F6TTdBeUpjbkNjekUwa01aR1grdjd1ODFDTGFRSWVwTXhBUXpkcEgzSTFudnJxQTB3OXpCVGQycDQzRzZ4N0EyZ2xMZTUvYU1zd28zR3FzNFplbVRpS0x4SnRZb25SN015dWlSelFSeWhUVFh2ODFzTDBrZnM4cU9aSENXT2JBQW83UWpDY1lEQndGUEFsZHdYcGIyaUFBUGFEK2tGODJzQVlZSlhpRE9RSHJYT0NRcWxhTXRmOFJwbkpsMXdKZ2xWZlRtekN3dGF2K3BIWEdNTXVNSXdWU1V2SlRlaVk5cXJSdXJPQTNvZzdqV29KbU1vYVFZUVc5YlVXdnRrOG1qaUdMakRGb0lSdUs1amw0MVdrUStxOVB3M0dpT0hhbjgvOXgwZVM2aUlSOXpTQjJCWkxCTmFEOUVSYkh5aXBWc1VscVdqQkx0NW9Xd0xBaUNZTnRVb3FKRTNpWmhtYUFpbldqSHFQQjdJUWlDb0tZUWxtMUJWejZibklGWlZWZ213T2JmMmpPRVpiOWJ2VldmUm5RaVRWT01WU1Naay9YZ2VvQUtNZllHR2lNMnNKNVBlWkRGMVErclpmU25GWTdkTVJvQTVUZ01Ud3lqakJTTE1GWVJTKzhQVVNmd0c1Q2JEK2tWRU9WZ2RBRGZCazhPNW5LUkVqaHlxaXBLWmlMM0xodVl1ZG5XYjBFUWJEbWxjaXlxNkVROGRqWnk3VEVXa2tvOXp0cllKL3h6TTAvK1g2Q0dPRitNMmNiMldqL2cwL2ZpNHJQcm5EbllYVEU2Y3dEUUM3RUx4ako4K21rc2VxbmEvSzVNTGxJYjB2NWN6QTdBcUVEMkVoRlRHTUdDdW1lbnFTRVJmOEYwQk5BUTJhc2t5NS9ncTV4NUdWdlVWbFoxSFlUelorSnNONnNNL0ZkSzlpVHdDck5Za0hGZmQ4WG9sRG9ZYzZlRDdRYmtZUG8zdU1mNGxzOXJ6VUFyVmg3Tk9CTDhpY2oyeENqQW1JdHNET3Q0bHdkWjlkdm5rdU44OWlibSsrQnNmMFFqZ3cyU1RTYk5KRHhmL1ZvWlhLSTRzWFFQWEZRTTJzT01Rc0ZLdkI3QnVSZUFiN25IeXFzcTl6b2gzd3V6UXhCdE1EelMyM2czQ2ZFeDk3STBQTXdRL0s4b1ZRTUtHSTg0SHVNTlBPY3hxSTZBQ2VCTzdZd3hHcU03NGpYU0RPRHlPZ0wvVXNWb3d0RjREYStjbWNwb2Z1RldTdXRvSlh0MzJVNGtFbmNCUndHZlVXRm5jSWw5azNHdFpJeGpGK0E2SE1jaC9ZdklydVNjalVGMWh1dHBrejdHTEhvQ1I1NGdDYnlCNTlMYWUyUThtRG9ZaTI0MHM0T0ZabUYyTmQveWZPMmdUOFpEN0U3RVVFemRNVDVHNmF2NUp2WnVyYlVQcUFFNXZxODVHMXo1WEJUMzRMaTdWZ0Qyb25KWWt6NmVLQm9LU29DR3NkNk40OHlOdnl0a1BFSnJDam5MeEVDZ2hVd1ZZRlB3M01USm0ybUxHV3d6Mmc5UmtTdXJYa0dRam9Xd0xBaUNZSnRWb3FKWVRrVzE5cndwSDhLeUlBaUNURUpZdGdYOS9ibE53ektRQ0dIWjcxWGxMS0ZkY0xUQlNKUGlLKzVsQVdSb1FWU3NQSnJTQmFNcHdyT1dUM2pZZnFxMTdodzFJb2R1UUNzaXdGaFBDZytzSnNXM3hHaEVuSVB3dmcyNEZYaSt4MWdDTkFhL08wWVJvZ0NJSTRzRE9VUmFCbTRxU2Q1bVB2TnJIUndIUWZEL2dZeHphVTJ1UHdOc1AwenJrWHVHVmJ5ODJjRHNJdVdRU3UxRDVFb3dhd3BhaFhkUHNab1g2dHhiS3NjaXRzZjUzdUFPeEdTWXZVK0srN21YbitzTVowclVoQVIvUXVxTlVZUnBEcVR2NS9QNDV4a0RySTJLRmRHTWJwZy9EN05ka0JZZzl5U3plU0h6UGpuNnN6MHgzd096RXhDTkRTVFRYT1FtRWVkNWhtV1p1WE9CR21McFEzRHViTVQybVAyRTV6VThFekordm5QVm5CeU9SdXBuUmxNWjY1Qm1nUnZIYkQ2dWRuMFhxVDVpZitSN2czVXpTQWdXZ0wxSnhJTTA0c2ZLdzNBWkpldGJFT1h2UzB4WElwb2FSSUs1WUMreGpvZG95M0pLemROWHVkU2pJOTRYWTlZVG96NndFbXdHbm4reW12YzMrMmNoQ1A0bmloWFJ6VitIYzRPQnVSaDkrQytiWHVlZXU1U0gvSldZdXhpMGluVDZMRDZLdlZQbjNOUGgyb09JWVNiK0tIaWFKTmR3V1IxenlzYW9HZUpHakRNUlB3QURHY0RyV2U5UjQ5V0tORmNCNTJENkJMUExPWmYzNjFpL1A5Szk1bXlQcXFEc0xXS2N6NWsxQXo4WkQ5TVp1TU5FZDVtV0lydVNNcDdtL0ZydHM0MS9zZ2NSWS9Ic2llTWowc21MK1RiK2VhMmdiSVJ5YU1xNUdQOEZhb1RaelpReG5yTnF0SmNjcjNyVTV4S1RMcFd6TmFUVHBWajBTTFZXbDQrcUxibGNac1paR1BVRWE0QW5FTU9aeVZkMVZ1NEYyNVQyZzFTazNJcVZtNXlKUWlyUmJ0N040VkEwQ0lKZ20xU2lJcGVvTWJOTUlTd0xnaURJSklSbFc5QlZVNUl6MEc5aEdURC81aE5DV1BhN1V5ckg0cXFaWWdBYitKYjdtWnN4S052WW9zdXpBM0dFK0paUnpLbDFpTk5YRFNqZ0Q0aGRjRVNJeFZWelFINWlMZC9SZ0k2azZRNitNUkcvNE4yWGVMNUI2VDJKckFzUUJ4cGd4UEFXQjJLWXpVVzhRNUozTnR1cUxRaUMvMzBYcUNFeGVpTWRhdURsYlRKTG1jakVMSUhRcGk3VXJqZ3VNbWxuaVhKa0w1RGtvZG96RUdzb1ZvTG05QVpPTkZRazlCMUpkemRqL3hzVkNBUFZHY2NGU0x0anRnNHhuc1c4d3NUTlZLZjFWUzRGbEdBNnlXUXh3UnM0L3NFOS9KVDFRSHVBRHNENWdXQTdtNUVBVUVxVHlYWERLR0psMWtQZ0FXcUI0NitnUXczeUpYNEF1NE4xdk1lRFZsWnJmVCsxSXQvL0Zld0lNL0lsMXVQMUZHVnVQUGV6c05yMW5hTkc1SE1hYWYwWm82VkJUTVpQbUIvT0w5R3JQR3FyTjNuZGVoUndDVjRubWRHTXloZGFpdXhXTnZCU3RYbVJGMnBYb0JSVFY0TUNvRnpTSkpKdUhGK1J1Ukl2Q1A1SFpBeWxKOGJqR0duRWxheG5WSjNoU3JFaTlxT1BPZDBvVHozd2wxSVlQY3I1V1dhMEFneFZQWEw5aldidUFobmZvR1EvTHM3UWt2QzM2M0tNcGdTNHlZeDZVdm9jQnNRZXlicjhMdVZSd0JWbVhDeFRCZDdPWlNFdlpmMGM5Nmt0cHNjTjJ4ZkRaUHFjcEYxQWliMWY2L3Q1bUYwUnd3eU9sT01uMHVtQjVFY3ZaSnpMOW9nNkFTUE42Qzc0bUJRWGNaWmxhcjJZVDZIL2k1bVZ5Z0Q1SzRoRkUraFZvNFhsQ09YUWdvdEJOMkJXaGpnUGVPYTM5NWJ4T0cySSsxdk1YQytNaEV3cmtFWVRkN2ZRWXpPL0I0SnRUc05CS3FwZjQxQzB3aWZhTFF4aFdSQUV3YmFwUkVWVzQvZUNRbGdXQkVHUVVRakx0cUNycGlSbkdMKzFZVFN6K1RjZUg4S3kzeGNaL1dsS3hPNFlDZElzWVFPek14N0NJcU1mTzVERExrQWN4NDg0YXJkTEc2akd3TDZZM3dOSWdWdUFad2tSaTRGeVBCMHh1aUJmRDJNWnVNL3hsR0YrVDR4MmlEeU1lbUE1Z0NHdEJ6Y2I4UTd3NldiYnJBVkI4UDlQUDlVam55UEJId1BXQUdrNktUZnB2eFdTOUZkcllyNHZXQmVEUEtHcGVEZUpwWHhiNS95Z1lpVm94bjdJL3htekRrQVo4ZzlpMGR1TTRwZnNWV1l5QnRBRzUzdUFIUTdrZ3IyQm1JemorenBiUVJZclFaUFUvbGlzRjhadTRPZGg3bkhTZkVSelZtVTgzTDVRcmZEOEdkT2hRSE16WW9JRm1EMkc1MVdXc0RKalJVdHYxYWNoaHlMZkUyZWRUVlloK1plUmU0VTF6S2xWc1ZXaU9Ea2NpZndKT0xlUGVjV0ZadUhkaThDYk5HTWhwWnY4TE03VHpzUTVEZE1oR0szTmtaYlgyNkRKVkVRZk00NWZvS3JTN0NMMklPMy9RdVFPUUdvQnBNQ21Rbm95UHZxSU9TemtMVXZSUndVMDRDand4K0ZkTjFBamd5Vnk5aFFWdk1wYXZ1WlIxb1Qyak1IL0U3ZXFIVTRQWTdZLzZDVXE3QUt1emxEeHZ0RUVSZnlRT2hTTERjTm9DNHloaktIOHZVWTExS1p1VndFeGZ4NlJYUXNzUjNZVDcvSkkxaXEwRWNvaHhqR0k0VUI5akllSXVLcDJGVmVWc1NwQ25JcnBSc1FHWk1QWXdIaitsdUZoZzFJNVd0TUZ4M0F6OWdkTVhsOGhmeVUvUlZPcTNYOUs1ZGlldllnWWJIQ3FwQVhJaHZFOW8ydk5jaXRWalBic2hlTlc0QURRZE15dTVodHF0MTU4WEsxSWM1WkZYQ3I0QmVNMnZ1VFJhcThwR1krd013bk94T2dQek1Gekk2ZmJxNXY4TFBLQWc0aTR2TExpRFlEdk1VYVQ0aUY2aFZiYlFXME5CNm1vTUY3OVVEU2xFSllGUVJCc3MwcFVaRFhhTUNxMFlReUNJTWdvaEdWYjBOWFBieHFXQVJEQ3N0K2JmcXBITHJ0aVZYUEtLdmdxYzlXV2pBRTBKMkkzUkQ0VkxHWUZzNnRYWU1nb29UNXh1b1BmRTZNQ2MzTVI4NEdmcWFBeHVYVEUrNDVBUHA0RnBOeW5KS2dIZEVaK094ejVpSHJJWW9ERHRCalBwNWg3a3lUekdGZkhFOTlCRVB4bnFHekpkeERlbjRwWlMyU3pnS2VZemN6TkJtWWxLaUxPVVpqdkNkWVk5QTNlUGNsU1Bxb3pNQU00djJ3bkVqbW40WFVnUm9UMEp1YWVZQ1R6TjlPV01aOEUrNEUvSFc4NzRQUVRhVTJrSUhxTE8rcHFIU2pIUUxaRC9taWNIUXZrZ043RHUwbk00WnVNbjNXQUNpSFpFUmYxQmV0cVJwN0VPcVIvRTdubldjMjBqQThybENnT3RDVHVlMkRXQTJnT0xFUitFdVhScTl6SHo1V0JWclU5TFlsekpLYVRnUjBSS2RBMHpFM0E4MTYxQnc4R3FCQ2YycE80K3pQWUFZZ0dHTXVRdlUrYSs5bkExNzllVjRueWNhbDlpR0luNGRUZG9MNWdMZEowY0Eremdtazh5aHFLY1JUUmhCd09BSDhTMkIvTUtKVHhBN0pYOFV4Z1BmTXlQNXdSQlA5TkpZclRucXZOTVVoaUFlSXNCdk5CblgvbmIxTUhZdjRXdkRzUll5cEpCakRZWm1kZFg2b0VSUnhQeEVoRUhHTVlLWVpsRExLZ3NtcnR3TlNoeEdORFFMdUNIbWVkdTVvcmJGSEc5V09WajZjWEVhV0lQRHdqY1l6Z2ZGdVZjZjFvN1VKY3Q1aXpFNEJJMGdLd2Z2ekltN1dDc3UzWWlZanJNSHFBVWtnalNicVJuR2VMcTczbUJFV3NaejlpdWhXc0d6Q044dVJGTE1qUWVuR0NtcEx5ZndYcmkxazVQbjBUWmRFRXpyRTF2eTJTOFU4NmtNc05lRTRBZllSc0VLZmJ4Nys5em9JOFhKdGpnYXZNNkNLb0FLWWo3bVE5TC84Mnl5d0lxbXM0U0VYNXNScnR0Z2hoV1JBRXdUYXJSRVdXVzZPeUxCM0NzaUFJZ2t4Q1dMWUZYZnQ4Y2dhYmhHVm16TC8rdUJDVy9XNFVLNklGdStCcEJ5UVJYekxhRm1SY2U0NGFrY2RlUUNHZU5TeGxhdlhXYWpKS2FFRXVSK0o5Sjh5dFFzeENmTWs2VmxQRXpuamFZNzR0dUh6Uy9sdTgrd0tqS1k2T21HK0dwejVtOVJBeGpEVFk5NGgzMlBCLzJEdnY4Q2lydlAxL3Z1ZVpUQm9RZW04S0lnSUNkdDIxWUdGWEZGM1JEU3FJV05oSXRTQ0tzcGE0WW5mVkZTbXkyQVVWc0tKWUVkdmFFQVVFRkJWRUVhUktMMG5tT2Zmdmo0bklKSk9nNysvbGxkWG5jMTI1bE1rNTV5bVpPVE56N25QZlgxN2ovaDBYWUNJaUluWi9aQXdvMlErQzNtYTJwMkZydk9jaFZ2R2ZuWXBlblJTakRVZGcvbHd6cTJlTzlSNC9ua1F3YmFmTzBnTGxrQmwyTjRKdVNOV0Z2aVhoUnBEQjdFcWRZZ0Q5MVFUbnp3RTcxZ3d2YVNLQmU1cC9zYkxTaGZkQ09WYnlCOHdYbUZsTFNZdkFQVUFKNzFVWUk5bEx1VlQzNTV2c0wwQWRBSG5XNGV3aGpPY1lZYXZTSDB5T1FSeUkvUG5JRGpiSU5yTlozaWZ1aHRpYzh2ZEh4Z0RhSU03RjZZK1dQTlpXU1U4aDl3anpXWndpNmhVb2d5eTY0ZW1PcWIySk9LSklwbitSY0ZOWnc1THRUcHA4eGFtVk9Kd01keDZ5ZzgzSUJkYkphd3JteGxQTXd1M1gzMTlWTUxwaU9nOW9iVVljejBhWjNVa0dMM0duTGFyMGJ4TVJrUllaTjlNVjAwTkpwNmI5amN2dGlVcTdERkV1RFJoaXBzRVM2NUVOcGlyUFZocS9lR3R4UitJWkU4elJVbUlTSVpjenVCTG4yaDFxUzV4YmdlT0J0NENCREt4SWpKTXhpbU1KdU5XZ3RlQSsySElqRitSK243YjVQYXBGRnJkam5HR1FKVmlOd3FIMGlkMWZidHdIMlJPNDN1QlVvYzJZN21PYnU1VUwwbXlLZWtnSFk3ckZ6STVNT2xGdEFMM3RuWEx0SGxCOU12eGdNK3NyczZVb3ZJNHZnOGtwYmxWa1RLUVYwbkF6KzdPOFpvRU40b3dkNG5HZlZuVVNuRzdvYXN3YWdVcUV2WStua083MmVvWDNOaUtDcEZpV0ZhUXVpbUtSV0JZUkVSSHh1MldvOHF3bytiNncvVXRiRUcvT1A2UDNoWWlJaUlpeVJHTFpMdVRhRjNZVXl3Um1pNjg3SVJMTC9pdklWMEFER2lGYUVlSVEzL0FoaTVpWlpyRm9pSExaeGo0WURSQ2JTYkNBTVRzc0V1VXJtM28wdzNNb2dkOExZeTF5czlqRUF1SmtFYU01MEFTakFmZ00wRGNvK0E1SEEwSy9SNmxnVmcxWkhrWUNydzNnUGdmZW80U1BkbHF6S0NJaVl2ZWx2MXBpUGgrei9VQWVjNU1wNFMzR3NLcnlDRDQ1K3RLR0dOMUErMk1Zc21ra21KSWkyRlRFUUhVQ1RnWHRBMnhETnBrU1htRXNLOG81c0hha1FMV0pjeXp5ZjhLc0pXZzIzajNOTmo2cVZMUXZsR00xemZDY2lLa1RVQVhwVmN5OXhDSys0c1VLaExvQk9oSjhWOHdPTnFnbFVZenBYWEJUS1dZR1kxbVQ5ajcxVjMyTXp1RC9ETllhWXd1eUYzRk1aUjFmbFl0bXpGYzJkUkpIWU80VXpPMW5VZzBabnlGN2hRU3Y4UVBmcFd5QTZLOG1tTzhLMWdWakQ0TmNZZk9CNXlsbUtwbXNTSXFQTXZyU2tCakhBOGVCMmlKcVlpd0N2WTc4eTJ5TnpkMWUwMnlBV2dISGd6cVRGTTF5SlJhQVBZM2piWDc0WVNIamEyMGdJbUtueUxpUmczRjZFTE5tNEVleDBGMVpxUU85VURsVTVRemdhbEFjWnplem5vY290SXFmYzdlckdURi9JK1pPeFhpWFJQSEZETTc4dE1MMmQ2Z1JHZjQ2ekU0REZvRmR3V3FtcDRwSnBlUXI0RmoyUTdvRHJBUEdLM2lHMGorTmVGd29SeDMySklPTGNKeG5rQ05ZQWR4T3dEak90VlRoNEY2MUlOTmZhcmp6QlJ1QWg0aHpNejNLQ0dYM0tvTXNEc0g0QjhZaFNBdHc5bmUrNHRXVWN5NlVZdzlhRXZOOURidEF6ajRHN2lGZ2NrcmRzNG5LUmh3S0RNVm9pL2RQVXVKdW9aY2x4VC9KZUpLOUVRVm02aU1zQjdRSzA3T1lHODBjeWp2WklpTEtVR09vOHVLV0dyZFZGTVNicjR2RXNvaUlpSWpmSjBPVlo4VmxuR1V1RXNzaUlpSWkwaEdKWmJ1UXdoZEtQc0YyaUdFVWl3c2paOWwvQjVlb0pzV2xrWXJHU2xieVdhcFRySlI4eGFsRksySTBLWDNrYytheUpPbEVrSEV4ZVJUUkdoZTJROWFVZ1BYZy9rTVJ5NGhURjJnSTFBSWFJb1JqR1o2MUdEVnhOQ1BoNjJHdUtrWU9LQUZhaFdjT3pyMUNNZDlGc1lzUmliMGt4QUFBSUFCSlJFRlVFYjhCK3FvUk1VN0MvTkhKQjl4N2JHVXk0MWk2RThFc1dWTXM0SGlrUHdOWmhQWUpNSWtQK1N5dHVQOVRYMGUvb3Ixd0dhZVkyUkVDQTgwZ2RFK3htczhyZGJkMVVveDlhWXQ4RDh3T1FHeEFlZ25ubnE3WThWVktmMVhCY3pET240Yloza2hMd0QxQkVSOXlIMnZMWDYrTXZwdnE0TEtQQjlmZGpBWkFUTVpxMEJ1RWJpS3IrVHJ0K1haU2pGYTBKSU5UUVowd2FnUGZFL3FuVWZBaWExaWVJaW9XeXJHY0JqZzZZZXFPMFJJSXdXYmplWjZ0dk00RHJONStqZ1hLSUZiU0ZndU9BVHZOakFhQ2JhQ1plRDJMRDk3YnZuRWlHUlBabERoL1Jqb1JhR1dPbUdBcHNtZnd2RURBSWtaWUVmbUtVNGVtR0YyQkUwQjdZY1F3K3hMdlg4YTdTYXptdTUwNkVDTiszOXlvT2pqdXdEZ2Q5QkdobmNNdys2TEM5dmtLT0pRajhkeUtvelh3Q0JsY3k0V1Z2S1p2Vmg1Wi9qYXdzOEFXSVM3a0VxWlhPRy9kcEJwVThaZmdYRC9nQjBMK0Rremh3alJpZVZMODJodW5tekU3Rm5nVE1aUit6RXM3L21nMUltQXd4cmxtVkJlc1JkeUdaM1M1dU1hSFZaY0VsMkw4elV6WndoNUYzTXE1OW1WS3UzdVZRUTZIQWpjakRnRG1FSEk1dWJ5ZElvQWhZd0o3QTVjaG5ZVFpJanpEMmN6cktUWFlKaXFPT0FscGlHRjd5SmlBOFUrNmw4NFRoWEswb3gyZVlVQlhjK1FrSXlUMWI3WnVHY3ZaVlhheWlTSWlJa21Ob2NxTGtib29XcEtJTjE4WExZcEdSRVJFL0Q0WnFqd3JLU09XV1NTV1JVUkVSS1FqRXN0MklkZE5UWTFoQkJaZkd6bkxkbjh1VVRZbHRBWHE0TmxJRWZPNUwwMEI5VUxGV0VFTFlFOHlNRHlMV01HWHljVlhPZnJUaUlDOWdSWTRHcEx3eTNIdVRRSzJVRUlMak9vWVZSRzFrZmZJL1lCakswWjFQTTJRcjRHeldtRFptRitMc1FMdjNtY1QwM2l3ekE3cGlJaUkvMjR1VVRaRkhJZjVVM0ZXRDYrNWtIaUlsZkhQZCtvUzY2Sk1XdEFKT0EycE9XZ0p1QWxzNFAxeURxcXlGQ2lERExxQzc0WlpVMkFsc3ZFNHBqT2lFamNKd09XcXlxYXdHODVPd0t3Wlh2OUI3Z2xXTVh1blFzNjVxa09PN3c1MlBDSVg2VDFDOXpoZjhGbjZ1bTF5REtRVjNwK0ZzMk5ONU9DUXhFTGtKNUVWdk1ZL0szQ1pBUXpRSVpnL0grd0FFOWt5elVUdVlUYndMbyt3cFZ5L3ZtcE80TThxWGFSdmJHS0wwT3M0OXd6TCtiRGM1b2tDSFVLY00wSEhBVlZNaERLOUErNGhpcG5KV0Rac1AwWWYxU09MWHBoT0FGb1lPSG0rQkUzQ3U5ZFRYTXdEMUF6amxPUUNQSHRobG9uNEhNOWpKSGlOdFN6ZTZmTWo0bmVJakp1NEFPUEc1RVliNjgwVjltS2xYVzVTUytMY2JQQVhvVGZCTHVYU0hXSUJ5M0tIc2pFR1lOd0FyQU11WXgyUFZ1aDZ1bHZWZ0hOd1hBbUFZemlmTWE3QytOY1Iyb1BBMzBUZ3V1SDVDT05LK3ZKMjJ0ZjQzYXBHTmhkaERES29YZW9VRzhFV2hxY0tjVEllb0I3ZVgyM216cGVqQlBubk1YY1Y1OWpDbERFTDVXaEtKd0t1TmVNSVNiTnhkam05N05XVWR2a0tPSmwyT0c0Qi9vRHhBU1ZjUTI5N0w2WGRvNnFHaFg4aENJWmhaT0w5WGRSd2ozSjg2ZWZMQjVSRkZZNHphVGhtN1FVSmpJV0UzRUVPNHprcFNoR0krUG5VR0tvOHA5UkYwVENNeExLSWlJaUkzeTFEbFVlaWVKMVpxZUZZQUpGWUZoRVJFWkdPU0N6YmhWdzN0ZVFUS3lPV1hST0paYnM1Y2d5Z0pZN21pQVRGZkVWRHZpdS8rQ05ISHhxU1FXc2drNEFWZk1OOHByQ1Y4NmhDQmsyQTVzU29EOVFEVnVHWmk3RU5Sd01DY2dqSkJtb2dBc1RtMHQ5VkFkOFlVUWVzSnVBd3JRRytBdmMrSVROM1dwTW9JaUxpdjVOQ3hWaERKK1M3WXRZUzJSZkFjMnppZlI2MGJaWDJUWXBlKzRNL0dWa0hUT3RCcjJEQnE5Um1lYVd4WFQvMS9Rdk85a05zQlUwbmRDOFFzcVJTQjJzbnhXaWRPSVFNZDZwaDdTWFc0dTFKQWw2bkZtc3FQVzZ5VHRkaHlKK0NzOWJKQ0ZyM0NrVk1wekdyMHZaTkNrM0hnajhHc3pZbXFzcXpGdE9iaFA0bE1tS2ZNb0tOYVIxcUEyaUs0M2c4blVFdGdCOUE3MkJ1Q3A3UHk4MnRCY29qZzRQQmR3VTdpR1E5c3lYSVhrSzhSSXpGS1lKaWdXcVR3UkhnVDhEc0FCTTFaQ3dIdllyY20zZytaalRyd01RNXlxSXFCeUYvTEdaSElwcVlRREFiYkJwRnhXK3dQdjVGNmVZTFl5QUhJSTdHMFFXcE9XYUdOQVBaSzFqeE82eUlmNVBXL1J6eCt5TmZBZTA1Z2d6dUJob2lmeWNyM1IzY1djbnpvMURWeVBFWFkzWVJ6cFlUVXNnU25xdFF5Q3FVb3lwZENiZ0xxSWR4THlYY3lKQTB0YjRBN2xZbXhpa1l3d3oybFB3WTVQN0ZoZlpkMnZiM3FqYWV5ekF1SUJtbGVDV1pUT1hjTlBQZ2FOVWxSaS9nSWpNYUF4dmxlWWlRTytobmk4dU0yNVNZSDJqT1hTUlJoREVGY1FQbjJmeVVkbmNzeWFabTQyTndERVljaXRNWFlOZVI0S1dVY3loVWpMMDVETTlnNEUvQXE4QWQ5TFMzZmhwTXhxTTBJa1ozcFA1Z213a1l5Vm9lNVFMYmdtUThSaTBDZW9BR21MTldnbzNBbThBb3hEUzZSeTdTaUY5R2phSEt3LzhrbGduQVIySlpSRVJFeE8rV29jb3pYOFpaNWlPeExDSWlJaUlka1ZpMkM3bCthbW9NbzJEeE5WMGlzV3kzcHEvcUVxTWRJc0N4bEhmNU1tMlVXVC9Wd05PYUdMVUlXWXRuQVdOWlMzL3FJSnJqcUUxSURRSnE0RmhEQ2QrVFFZaW5PbzRBa1lFamo1QWNvSVRrTHVocW1HK0FvejZ5Mm5nVklYNEE5eWtCYjFERWwxSHNZa1RFYjV4OHhhbGRzaSt4akZPUjJpRnRBamVaZFV4ai9FNmNYc25Zd1diRU9BWFRIekVDbk40bjRaNWhQbCttZDJ5VlVpakhzbTJOaVdWMXdlbFBRRlc4Wm9ON2xsWE1yRlNJS1pSajJaWjZaR1oyaGVBNHZLcGhtZ0h1T1lxWnZWT3hiVy8ySUI1MlFxNExSblZrYjVHcy9aVytiLzY4T0RYYk5DUHV1NEIxTWRGVW9oajRGdWxWRXU1Rkd2SjFXckd0UURuRWFZcW5CMDVISmpjbU1CL3NWZUJsNnJBa3BWK2hITXVvUnl6c0JIWThaZ2RnR1BBRjBwdUV4Yzh3SnV1YkZISHVmRFVqaDZQd09zbWdvNUx0bHlKN2lSS2VwNWd2aytLbkhBVlVKY2ErT0k3SGRMeDVHc2pZQkh5SzJVT1U4REZqV0FZbStxc0swQkxIaVJqSElsb2hiUWJOUXU0RnhEczdGVGNqZnZ2Y3FGWVkvd1NPd1hpR2tNSDgzVlpVMlA0T1pSTnlFakFjcUlyNTJ3bmRXSVpXVW9Qd245cVBnRkVHQjBpYWltd0FnM2VvMWJvakV4V3duTU14YnNCb0IvNTVFaVhYYzFIbUYxZ2FsOWdkcWtrV0YyRU1CRFlnYmlDYlI5TUtaZmNxRCtOc1lJaEJZNHpOTWg2bmlGdFp4YUtVMS9JNDFjUzRBcU9QR1ZVa1hpT2drTjdNU0huOTNxc2NzdWdNWEd0R2F5V2RuTVBZeVBRVWwxcStBazdpS0J6RE1BNUVtb2EzbTJqQ0xJNytjYTZWY1QrTnlmUURjSllQdGdvWVNjQnpkTGYxRk1yUmdyM0lvZytlWGhoMVRBcUZQVXJJWFh6QjNLZytXY1QvaUtIS3F4WVdyOXVoWkJuRmlqZmZGaTJLL3RmeldOK096UldFRFVvbythTDN5TS9YL05ybkV4RVI4Vi9DVU9WWkdjZXh3a2dzaTRpSWlFaEhKSmJ0UW9hL1ZQSUpLaFhMa25kNjhWWEhSMkxaYmt0UFZhTUcrd0pWQ0ZuTmFqNU5HeVZXb0J3QzlzRlJEN0VWenp3OG04aWlFU0hOTWJKSmtJTWpGOWlDOFdPdGpFekFZd2lqSnFJdVJqSHdBOTdYQkJwaXJoNm1XcGpXNGxtR2Q3T0k4d1ozc1R5cVV4RVI4VHZpZk5Va3k1OE5kaVFpQ3pTVnJlNEpIdGhKVFRENGNTNDdCdndwbURWTzFycGlFc1c4dlZNaFpaQXk4UnhPd0YrUjlrR3N4TnRVaW5ndWJSeHRDbklNWWwrZ0QyaC9ZRG5lbnNEejZuWkhWVVhrSzZBMkJ4SDQwOEQraU5scXhGUzJNakY5TFRPU3dtSTkvb0Q4bVdEN0FUa0dvZERIT1BjVUczbWJCMW1mdG0rQmNuQWNURUJQbkE0eUNJUm00OTBrdHZJNjk3T3BYTDhDTlNpdGY5WVZvNFVaVHRqN3dETjh4UlJlcFBpblBqSUthRUtNMHpDZGlMR25nUk44QWZZaXhUekpXcFp1ajFDOFJOa1VjemptVHdZN0JxaGhSa0xTTzhoTklvUHBWR2NEaGVZcGxPTTc5aWFUcmhnbmdWcGhsT0Q1QkdkVENIbUpWU3lMNGhsL2h4U3FPcGxjQWJvUWJDRUJ2Ym5jUHE2a2ZZd3NPaFBqVnNTZXdJTnM1bG9LSzNDSUFkeWhscUI3emV4SUdlK3lsZk81MHI2cVlIeEhUVHFBYmdYK0NMeUc3Rkl1S2xNYjdFZHVVeTY1RE1UNE85SkdzSnRaeVdnSzB3ajk5eW9EeDVtSXE4eG9LZGdLVE1hNGhqNWxGbjd1VlcyY0w3VEEvVTJTdy9pSTBDNWhLUittaXVQejRqUnZjd3JHRlFZZEpNM0M3RnA2ODBJWlFTMkRiRHFiNDErQ0JxQVhDZTFTZXR1M0tmZTJCZTBKL0JETWprVzhqN05yZUpLNVRMS1FpUW9vNWxCaUdtWkdaOHdDU1V2QjdpTmtERDBxRVRnakluYkdVT1ZWS1ZPYkptR1JXUFpyODlqQS9ScXFPRkVOSUJZTDEzVWZOWC81THgxamZMOE9VOHlzS3dEU0Q0SXZFQmYxSERQN3cvL2wwNDJJaVBndE1WUjVrTHFKZ2xpOE9UZEU3d3NSRVJFUlpZbkVzbDNJRFMrbDFpd3pXRHdzRXN0MlQvSVZweWI3a0VGOUhCc0pXY0JJSzc5Yjd4eGxVWVc5Y0RSQ0pCQUwyY3dtcXRBWVViL1VrU1lTNUFBNVFFaEFNdHBMRk9NcHhzS0dPR3VJYzhWNDFtSStEMDhUb0Q2eUhKeldBZ3ZCdmNjS1pqS3BUR0g2aUlpSTN3Zm5xeWJabkFEK0JHUzVvQm5JUFUrQ2VUc1Z2YzVSRmprY2lQblRNTnNidEI3Y0ZJcVp6dGlkaU8vSldNWldtTS9IMjhHQVlYb2JTMHpCNGw5VUdNMzJJLzIwSjRFL0VkeFJvQ3FZelNRc2VZYXZNK2J3WW1WOVpmVGZYSThnOTNqa2o4ZGNJOFFjUEpPQkdXa2phUE1WVUd0YkU0SjRGN0RPWmpRSDRzSldJV1lBVHhKblR2b0l1bEpCSzA1bjBNbG1OQk5zSkxSM1VlSjVpbUt6dUwrTXU2WkFPUVFsK3hCa2RBTWRpZEhReEZySmtzY3FZVFpqZHhBYWtrNjJOc2lmZ05reFFCT0RoR0F1NkZXOGU0MzVMTjd1K3V1cnVnUWNobkVpcGtOTTFKWllEWnFKdVJjd1BtQTUzelBKUXM1UkZya2xiU0NqTTZZdXdKNlliVU9hZy9RSzNyM0phcjdlYWYyNGlOOEcrUXJZajNOd1hHRlFVK0pLaW5pWXdrb2lYRzhzYWswczR4YWNIWTk0RGNkVlhNcXNDdWVIVzlTUW1MOEdzMTQ0KzVZRUZ6T0VWeXBzZjN0UmF6TGlRM0E2RXpFVGI5ZnpIMTVQSytUZXF3eEs2RVBBTUtBcVlnVHJ1SXRoYVQ2TDNhZXFpT1B4RERQUkRpY3Y3Rm1NbXppZldTbU90ZEZxUkp5THpCZ280WUFQQ0V1R3NDeGpab3BRZHArcTRzS1RNSGVwbWUwam1JZmpCbGJ4TW9OM21EOGVWaTdHbVJnWEFrMFI0NEc3NldVTHRyZTVXNW5VNWtqRWhaZ093K3haaWhqRk9Yd01KaWFxSmlIZFNOWndPOWlrUUdZek1PNWlNOCttZGRGRlJQd1NoaW92cHpoVkxQUHUxeGZMQ2d0eHJWZDJPQzRVSjV2WklVQXppZW9ZV3cwdEUvYStNLy9vbVNQblRQdTVZejQrb0VNckw1MHRySXRoVFVEVkpGdGg2RlBnOFFiMVpqOStkQ0VWTyt0TG1WSndRTTZHV01sZmtSMW5aZ2RLcW05bVZRWHJEYjVHZWl0RVkzdU5uck5nWjJPbHUrNjlWblM4d296cmdCaUEwSDA5UjgzdTgwdkdtVkN3YjJzQ054K3pIZGR3VmhWdFdkZjAzQWNYUi9OR1JFUkV4UXhWbmxueE9uWlF5eFJFWWxsRVJFUkVPaUt4YkJkeXc4dGxhcFlwRXN0MlcvcXFPUm0wcEJoRExHQXMzMEdaNkp0T2l0R1NKc1RaQzRlUllDV09qWGpxRVpCWDZoaGJpNmlCOTAweEoyQmRVaUJqUFVva0NLd1ZXRVBrTm1MaGFtUjFjVFREV3hQQUk2M0M4UVdoZTR1UXp4Z2JGWFNQaVBoZDAxOVZralZ6ZkQ1bWpaQ1dZdjRKTnNYZS9WbDF6TVFleFAwSk9Ec0tqNEUrSm5SUE1jYm1WdHEzVUk2Vk5BS094UGd6cUJIb0s5QkxLSGkxOHRxSk1ncW9Sanl4SDdoOHpIWEErNi9BVFdVYnIrM1VvZFpMdWVTVTdFTXM0MCtZVGtEOGdMUFg4THpFU1BzaWJaOUJxa2JJM2pqL0ozREhHYW9yS0FhK1JuNHFpZUJON21WaHVYa2RrdmZZbGJTR2pHTktqMWNMV0FKNkdlOWVZRlJaMTR3Y0E2aUJPSUNBTHFEajhPUUEzNEErUXU0NUFtYjhKQ3JLMFk4OEhLMUxSYkRPQmcwbDFpSjlDbTRLUmJ6RE9KYUNpWHpGcVVOTkNBOVBDbXl1Q3lnT3JNVHBJK1JlUTd5VzNOQWhZeEJWOGJRRU91UFVHZEVXc1FGakxyTFhLR0U2WS9raTdiVkgvRWFRVWNoaFpPb09zRFlZLzhaek04TXFjYUxlb3FvNHJrYnFnOWtxQ0MrbldqQ1ZDeW9RNGdzVm93cURjUnFNV1F4aktKNEpLVUxTanR5aldvVDhIYU1IYURWbTE3T041N25NTnBkcm02K0FUblJEdXRtY05SSDhDK04yK3RuS2NtMXZVeTdWT1Jtdnl3emJGeU1oOUNMZWJtUTVzMUpjYUtOVWd3ei9kNXpyWlZCYmFBYk9ydVpjWGtzUitFYXFDbFU0QmE4cnpLeUYwQnl3cThuaGJicnZjSDNqVkpOTXpnY053TWdsdExzSmVaRHorRzc3ZVBjcWo1eXdLeGIweDlFUXg1TVVNWlpzRnRMZFFoNVJTd0ovSHM3MUFCb2FiQk84Z0UrTW9TajJRU1NVUmZ5dk1GUjVXVVdwWWhuQnJ5ZVdDV3hDLzQ0OVRBd251YWxsWjd4S2NhSlhqM0Z6SzNSWUZoYmk5bDdSWVpqSHJqRWpvNUt4UGdvcE9iUFhxSGxwSGJCVENnN0kyUlFMTC9QU3BXWld0ZklMa1lBN040YXhLeTRZTy9OblJSNlA3OS9oYUpQZGlkRWhaYWovaVZqV3Y4TjlZT2VsbmhNM0ZXMWQ5NDlmTWs0Nml1TzF3cDk3VFJFUkVmK0ZERldldVRJeGpDNFN5eUlpSWlMU0VZbGx1NUNiWHk3NVJEdUtaYkQ0eWo5SFl0bHVSdy9Wb0JidENjbEdMR00xODlMdWV1NmplbVRRbWhoVlNOWVlLeUtrT2tZY1l3c2xMQ0dnSHVZN1lHUWo5eTJ3QmMvM1FBa3hEc0g3NXVEV1lLd2tvQTd5TFFtdEVhZ0l4M2RJY3lrT3BxVVY2eUlpSW42bnlCakFma0JQbk5xQVZ1SGRWT1l4dWRJNlpEOHlTTlh3NGZHWTY0a3NGOGMzaER6S0t0N2FhVlJmRjJXeUoyMlJQeHV6RG1ac2tXd2FJVTh3aHU4cm42Zmt1SmltbFBnVE1YY2lJZ3ZqSFVJbTh4bnpkM3J1K2NxbUhwMlFQd2V6UFVIekNOMFRiT0l0SGttejRBNUpvYTFLMkluQXpzS3NqWWtNWUt0a254RXlqcVY4eUpRS05pRVVLSWNZaCtEOG1jZ09ON09FeEFLTVp4RXZNcElmeWpsb2t1Ni96cUR1UUFjVE1SbmZZbnFXRXZja2ExaVNjbzk3cWhyVkVnY1RpNTJLZEFTaVJqS3FWeC9qM0dRMmxZbUFQRnUxeU9Fd1l2UUFIVTR5em5jZDZEL2dKbUc4em9qUytNZDhCZFJuYjZBTFVpK2dJWkFnV2Y5c0NrVTh6bHJXUnZHTXYwR0dxeG5HUHpGT3dIaURCSU80MmhaVzJMNVFPV1NHUFN3SWJwV3hHUmhPSmcrbTFPVGFrYnVWU1ZGNEdvRzdDYWlGN0JZMmNsdUZyclU3VlIzSGVXYjhYYkFSS0NUQkUybUZ0VUxGcUJWMnhnVjNsQzZpUDhWNkJuS2xyUzAvc0l4Um5FVEFOV2JzSnloR2VoVnZ3K2pIdkpUWDU5MnFRN2EvR3R5NTVzaVZXQXFKdjFFdDlpcmRkM2dOREZJbSs5TVQweEREV2dzK3hpZ3NGNzA0UWZVSUdWQWFjVmtFL0l1RjNKb2l6bzFYRGJ3LzJ3SjNxWVRBMzArR0cwRjMrNEdKQ2lpaEk4NWZpcm11QmxWa3JNTDdVV3h6OTNLdS9lSTR0b2lJQ2lsUVhqeDdoMFZSUVhFWWI4N0lYMmRSZFB5QWppZVllT0dYOWRLODdMZ2QzdTJ1V2V2Uy9YWkN2dzUzWXpibzV3M0Y0b1Q4SVdlUG1WTk9nSi9RcitPdEdKZjlzbFBUb3oxR3orNVYwYStuRnhKYnRxcmppWWpCQmtlbVA2VmZKcFk5UHFEOS9xRnNobUh1RjUzcnowVTgxR1AwckhOMnlkZ1JFUkcvUGtPVlI2eE1EQ09SV0JZUkVSR1JqdGl2ZlFLL2FTeFNJM2Q3a2hGWkxZQk1qTFVrK0tyOFFxS01mbFRIMFJ4UEZUekNrVW1DS2pnTVdFWElLZ0lhRXZnREVURndTNEExZUZZQkdUaU9BT3FDV3dXc1JiNVIwZ25nYW1OK0k4WmlRdmNKQ2Q3YmFVUmFSRVRFN3d3VEt6V2J1cXhCeWdmN0E4NTNvdzE1dE5iTGpPSGJTa1dyRWJhQlN6U0Zvc1F5ekoyR2QyMHg5YU9XMzRQK21zcW9TaFpwWDdRaTBDejZGNjJDekpObDFobFRWMUJ6K3ZxbldLTVBtRlNCc3dUejNNVmkrdXNoZkxnWUM3cUJEaWZRSHJSeno5QldiNlFWb0g1a2ttMmxVQyt6MGkwbThHZmk3V0FDWFVKVmRXQ0FwdUQ0cWx3azVDTzJtUUs5UXNCOEVyNnpuSFhGYUc2bS9SUndMVTMwTmhjVVBZN2lpOHM1ZDhmYUZ2TDFGblhkSWdnN1NhNHJSaHRFTTB5SDBOOU5JZkhEQjR5dCtWTTA3bjMyQS9sNm10bzJBK2U3eWx4WFEzc0tkeDRCUjFFbmZKYSttclpkTkJ0dkc4alhkR3BzbVVjODV3L2d1MkYyb01tT2tsYzdzdFdaZm00U29XWXgxdGJ6c0swQm5xZlBsbGxreFErQklCOVRSNU9kSUhRZzJBY000R2xLOUdGcC9PTjhDclNZVEhzTjBSV3ZQK1BvQUxRaVRqZnE4RFNEOURhZk11OW5DYTBSdXorRnFvNzVzekhYR1dNUjhHL21zTGpDOWdYS0lDdnNpZ1dYeXhTQVBVYkk0eFVLWllXS1VVd1hnbUNvUVIzQkk0VDh1MEtoN0RibEFtZGlESkswRGJOeGJPRnBycWhnbnFqRnNWandkNkFsOERSaWVGcWg3RjVsa09BZ0hKY1p0RWNDYkRyZWJxRVduNlhNSS85V1kvQVhZNjYzUVk3RVFqejlXQlo3aThJZFB1T05WbDNpdmpmbStobldTR0lPTUp3Zm1KWlNmM0FjVFNuMlYrRGNhV0RyY2R4Q3lCUGJoYkpDT1Zxd0YzQXU1cnBMck1TSEk4a01ucWU3L2NBNDFhU0VyamdHZ08xYldyL3dZenpqQ054RXp0MVpQY2lJaUYrTzkwRHFxdWl2aGtJNWM3LzBXN0cxM1ZLazRjREFzcjhaMzcvOTJaQkdLSk9FV1VqWk5RNmplV0EyR2ppdC9HSGtmdkUzZHJPekh1dmYvdGt6UjgyWlhQWlhFL3EzSC83OVNsZGdVT2VYRFZveGhZVzRjSVdOTnR0RlFsbEVSTVR2QXJQa1c4S1BNNTUyZy9lSGlJaUlpTjJSNkFQWExzUkl2aUg5K0JPeG05RkpNV0kwcElROFJESGltN1N4aDczSXdXaUpxQXZrSWJLQVRCekZKRmhNRVl0Um9pbk9INHBjRnVhK3gvZ0c4UTJPNnNCUkdQV0FWUmlyd1RjQjF4cXNOdmdmY0c0K29Yc1ovWXhhUWhFUkViOVBKbG5JU0w2bGVQT0Q0Si9DekFpc0N6RjZNNUMyTysxL3AyMWxmdXg5NUVZaVhzYW9TK0M2QVJjd1NHMHE3MnllVVRsTHdEMU9HSTRCTFFUYkZ4Y01vaDY5NmF0R2xYWWZaWnRZSEx4R3lDMUlVNURWQnY0Ry9tTDZzVC81Q2lyc1cyaWVVZGN0SUhCMzRlMHUwTGNrQzl0ZlJTTHN3Zm1xV2E3UFdDdmhIdnNhY3hQQWJrTDJ0TVJXZ3dhWW5VUXNZemh4enFhdjZwYnIrK045TGdrbUVkcU5lRDJBVVF4MkxFNURpZVZkeGdYcVFLSGNEbjJLR1cyTGtMdWZCRmNKR3d2YVlFNzdZdTVDbkwrZU92eVZRYXF6L1JoamM3L0hlSjRTZHkyeVd3UXpNZkp3ZGlLQmJpQ0RheGhRY2hpRGxBbkF1Snp2V0JGTXdYTVpzdUdDLzVoUkczUUNUc1BKOERmUUwzRUtnMVNOc2JhRkVjeGhDM2NqdXdTdjI0R2xHQjF4dWd5dmUyakxNQVpwdjhyLzdoSC9GY1E1RW5PbkE1N1FqNkdJNlpXNkIxdlFFZ3NHQU0zd3ZFNUo4ZjFjVVVsdDFEejJ3dEVQMkVmaUhWUXloc3RKSDQxV0tFZU1JM0ZjQU5URmJDTEZQRkxoK0hlcFBZNmhHQWNBTTBsd0U2c29YdzhvS2RqOUVjZjFHQWNEVHRqSHdHM1VZa2FLVTJ5VWFtRCtFckN6REtvS3ZpWmtPTXQ0ZzhJZDZ2YzlwRnBrVUlEWllCT05CWE9BWWF6ZG9VYVpaSXlqTFJuK0ZzeDFSL29PR01KNkhxWjNhUzIxNllyUmtzTncvQXZvaFRFWEVvTlJNSkg1ckdHaVdwTHJMOFc0eW96OVRaYVFtRWdpY1JGYkdFLzNTQ2lMMkRWNEpRVXpyK1RQYm9PWURRdzErU05EK2RibU9ScnBEcVJ5OVRVTi92WndyL2E1T3o3MndEbk5zOEJ1S0Qrczd2YXh6ZFdyQjV1cUNGMVRiaXpSN2JHK0hTcCszNU1rOGFMd2ZlUjFpQ1BSeGlzOEFmRmMrdWJ1a3ZTUDIxLzVYeFRLQVBaYTJYR1FtUjM4dnpsbVJFVEU3eEFyOHhNUkVSRVJrWlpvaXR5RjNQcHF5U2RnSGJmdjNqQVdYMzVjRk1PNDI5QlhkUWxvWFNwK0xXSVVpOUxXS2R1SEZqaGE0NmhMU0FuR2FoenJnYThwWWlPWkhFVG85OGZJd3JrdkVYTXBaalZ4Mm1PMEowRjF4QW9jNjNDK0pkQUtMQTVhZ2JFQTNKdTh5MXhtVmxBbkpDSWlJbUpIVGxJT3pUZ0M4NzJRMVVSYWduZVBzcG9QbUdUbEZwdktjWjZxa2tWblRMME5xc3EwbU5CTklNYmI1WnhhNVpEUmwyWTQzd3V6WXhBQnBwbFFmQmNqczVic05ENTJpSExad3NFNDN4dG5yUkZMOFBZUUc1aGVZYlRpVDhkMkZOQ1ltTytCMmFsQUF1a1Q1Tzduc3pkbTg4YlI2WjFTZzFRTnp5R2d2d0Z0REdKeWJDSGthN0FIU2ZBU1l5dVlmNU5Sa0cyUlB3K3pJMDFrQ3I1RG1rU1JlNXdtcktPd3pEVW5CYTRPNE0vRDI3RUdHVEkyZ21ZaFBjR0dJUFZhOHhWUWg0WTRqZ01OQk9vbUhjb3N4ZlFXY3ZjeGp3VS9PY0hrNkxPMUlWbnhJekZYQUxReVQxeXdCbWN6TUVZaFptNy9XeWJIM3dQSEthRGVRQU9EUUdJUnBsY0kzYi81akc4anA5bC9JVGVvSFhBNzZBaWNqV01EdzdtcGtqcGxRNVJMSFg4WHVMT1F2Z2JyeXhXOFhlRW1uUnRWaXppMzRYUTZZZ1ZoMkpzWnNYZlRpM0V5YnFNdEdYb0FzemFnYVpUWUlJYWtpL2VSTVlKMndHMFlSd096S0M0WnhPQ01HV25QNVc0ZFNrelhZUnlIbVJBenNNUlFwc1grazNJdXQ2czIxZnlWT0hlK1FWVkphL0YySVp0NU9pVUM4bTVWSTljUHhOd2xadFFTZklybmFzNW55dmJqRjhyUm5NTkJWNWx4bE16bUFzTTRtMWUzejNNVEZWQk1KK0JHUkFjY3oxUE1kWnhybjFLb0dDMW9qOU4xbHJ6R2JHRWJNRCthc0dnVVorVjhWK0hmS1NMaS81Y0M1Vm04VEcwYS9Yb3hqSS8yN2REVm1UMGcrVUU5eHN4NXd0TDQzU2IwNjNneHhwMWxINWZYOFQzSHpINzV4MzgvMXJmRGVYSjJYNWxtci9ZWU5ldFBxZU4xbUl4WnFwTk0zTlZqOUt3VWtXdEMvdzYzSTQ1eFpoZWNNV3JXakhUblA3NS94MmNNL2xKbXJMQnFHRlE3YWV6TWxJMlc0L3QxK056TTlrNXBLcjQzbzBGcTk1OFh3L2hZdi9aSGVOeTBzblhaSkw3Rnl0OUhRL1hCTW5kb1dTUjJIdk5xYUhLUFViT0g3S3hkUkVURWZ5bERsVWRtOFRvelF5ZzVDNGRSREdORVJFUkVPcUlZeGwyTTdSREZhSkUydWZ0d2pyS0kwWlNRT0o0ZmlKTm1rVmRHV3hwaDdJUFJGRkVNTEFlV3NaV2x4SW1Ud1I4SmZUdEVITG5QTUQ3RlkyUnhNUEt0a01zRmxtRmhFUzVvamRFQ1dZQzBCT2MrSWVRZEVud1RDV1VSRVJFL215bTJoUUs5VG9aYmhlTU1vQzJCNzBkOTE1UUN2VndheDFjeDk5dEc4dlU4ZFcycGpKN0F2Z1QwSi9RdEdLU25HRkhKWWpzbXhyQ1lBUnFGNHh1OHVwclpBU0x6VGdieEtGNXZNckxVY1pHTzIyMHpuZlEyKzVRc1E1bW5Zdm9EYURCVmRTaUROSWtpNWxjb1hHR2VzWHpMZVJwSmR1Sk41UEl4ZHhDQnJtWGZUaS9RY3VzcmpNdjZwdHhjUHNJMmtLL1hxV2RmNGYycE1qdk9ZQThDMnNwcktCbDJJUDJLbnlQTW1GUHUySk5zSzJnbWZiWXVJVHYzT0JtbklMWEJyQjlaT3BxVjloUm42NVhTdU1RZmoxY0Urb2dDdDRoWStJS2NkVVAyQjV3ZER0YUthdnlCUVhxR3pYekcvYmF4ZExGL0NZTTBBZGtid0dtZ2s4eG9MZXl2bUk2bW5TYXpyNmF5bkhsTXNtTEc4UjM1bWt3dDNpWHdYV1Iya29sOWtUcExIQVQyQnYxTG5vVFl1NHl5VGNCWDVHc2tkZXdaSEgrVmRLTEIzcEtkaDFObjJ0bXp0TlZyckdSV3hiR2FFYnNWdzlVSVl6RG9VR1Qvd2ZQdlNvV3lTNVJOVFgrVjRjNFVmSU8zYTFqTWV4VUtaYmR1cWsvQVpjQmZFQ3ZCcm1STDdJTUtoYkovMHA0WXQ0SzFBYWFERFdNSTM2WWQrMSsweGJnRzZJVHhLZUlxM3N1WW1mWmNSbWo4TWo5dkFBQWdBRWxFUVZRUEFvWmhIR0VZa2o3QjdEWXM5bDdLdVl4V0kySU1MSTFlckNKWWlOazF4SG1HQzM2TWpKUnhQNDJSSHdLdXAwR2VZRDQrTE1RRnIydy8vc1BLSmFRenh1Vmc3WVRleDNNRDRxM3Q4OHY5cXNNMnpzYlVEN000am44aVJwUEw5enlnNm1Ud0Z4ejlETnRQUmdKNEM0WDM0SVBYT1NzblRUMjJpSWovWlg1MER2ejRxdm9WM1dVeEZ5NFU3TjlqOU53bFBTdG9rMXUwOWI3Tldkbmx4REtjR3UvNFR6a3JGNlhvME8zbFIzUWpRR1hibmdTa2lHVXkvMXp4bG8xWG5mdmc0dlRSc29EaDd3UDNseklQQnBzcGFnQlVYQjlTV2lyNEIyYkZ3QU1WdHF1QXgvcTNhK0psazhzS1pjRERQVWZQNnAydXo0UitIZC9BT09xbmM3RDNlNDZlMWVtWEhqc2lJdUkzUmcyd2JhVkNHU1RmSCtLLzZobEZSRVJFN0xaRTZzMHU1TGJYU2o0eHJPTlBvY0FzSGhJNXkzNTlDcFNCc1JjeEdpQzJzcDY1akxjTnFZMWtYRVJkeEZGNG1nSkZoSHhGTVYreWpaVlVvd0VadE1hek4vSnhjTE5LWTBYcTQyaUthSVg1R0xnMWVFS2dEYWFHT0pYZytScTU5ekhlWlNScmQrckVpSWlJaUVoSHZnSnEwWVRBZHdFN0dXTWIySHZBbzl4ankzNTIvd3gvTXRpSmdFZWFnOXdUckdSMnBWRnVrSnhMWGZIZUJMRlRNVHNXU0lBK3dydC9NOHErcXZ6Z01ucVJRMVgydy9uemtMVUdsaU43a1lDSGQrcHd5NThZVUNXL0p0a2NRVUF2VUgya2IvRHVXYmJ4UFBmYnhyVEhIRVFjWDl3U0YrOW0wbWtTT2FVeGk4dkF2MFhDUGNnWVcxcmg5WG9hRStjUG1QcGdOQUUyWWpZUGVKQlBlYU9jTzZ1VFl1eEpYYkxEdzhIMU5LT2RrcCs5bG9POWozaVVrWHlTSWhLY295eXlpbHZpWXAzTnJDZU94aEpGaUJXZzkwaUVqM0J2L0tPZjdvWGkxS1VCNGxDY2VwanhCd21QOFFPaHpjWXhpV0tlMnk0RW5xTXNzbWtHSEVUQVdZWU9GcFFBSzVEZUJmY2lHYnpKWFpiaVNvallqU2hVRldMMHh6UU00enRrUTVuRlN4VytaZ3ZseVBRRm1Mc1JjRGgvTlV2YzJBcGZaN2VvS2dFWEFSZVZmb2E5aG8wOFFxRnRxcUI5UStMOEM4Zkp3TWZBcGF6bC9YS3VTNEE3VkpNNHR3Ri94V3NyK0wrUkNGNUxjWDRCSU9NZW11SzRDOVRGbk1YaytSelA1UlF6UGFYOUhhcEpMdi9BY1RwUUMya1IyTFZzWTNKS0xiWjcxWlFNcmtlY1ppaFR4a2Y0Y0NqZnhkN2ZIdEg0cUtwUndya1lnekdxWXp5RDV4OHM1cHZ0TmNvZTBGNEUvbXJNL1FWWWpMZ0ptRUlXMjloUzBwRll4bVhBVVRqcW1MRkozaitHdWRGczVETXVpRFpIUmZ3ZlVLQTh5eXJqTEF0L1BXZlp6MlY4dnc0YnpLenFqbzlKdXFEbjZObGpBU2JtdDRrbjZtUnMyTkU1SmJTNVlkM1oxWTh1Sk9YOWQySStRYUpPeDQxQTlvNlB4d0tyMjMzRUo1VnNDaXJQNHdQYTcrL2xacFo5M0puMlBtUGs3Qy9LWE1OTHdGcXdwMnJFTmoxM3dvaXZpc2IzNzNpT2xSSExkdVlzZTZ4dngrYmVOTTNNOWt6cEp5MElOK21Bc3grWms5YU5YMTRzNDgwZWtWZ1dFUkZ4cy9Lc3FHU2RkdHc1RWNTYmM5WHUvYjRRRVJFUjhXc1FPY3QySVlZclRZc3AvWGNrVGU0ZU9Pb0NkUWtSbnU4WVQvbEYxZk9wUVFsL0pxQXhqbUk4WHhFeWk1Q3RWS0VWQVkzeE5BT2ZDZTRUU3ZnTVl3OEM2aUwySUVCNHR3a2hqUDJSNm9DMkFsK0JlNHYxekNndjBQMzJrSlRuUmNxWGRXYzBONHMrbEVWRS9IK1RYQmhmVElFZUloWnV3RnczazQ2V3FTRjlOWTQxZkZhcDRQVmovM3o5bTlwOFM2RGVZSWRndmpHMTNRUTY2ZVZLby9tUzRzdGNUdElpbXJJTVV5L01Ec2V4RndQMWI0cG52c2JZQXl0eWlZbEgyQXg2bDNQZEFuTDlHY2k2WVRvWHIzYjAxeGhHc2FEQ3pRU1R1b2ZBS3ZMMUxIWDRqRUI5a1IyTzZTSnlyVFVGdW8reExFbDFxcGdZUVJFd2ozd3RVczF3R2tGd1BkRFFVSE9aTlNhbUF4aW9lMW5COUhLUmxzbnIvWnBPV3NLKzlqNEpmeDZCblF6Nkk3QXY3ZlFCclRTY3RTemRmdC9mc0FSdnNBejBKUDE1UytaUEJ6c0hhR3ltMHdUSE1WQ1QyS2F4akdNVm1PZEIyd2JNNVFBdDBJRzhUTXlmamJQVERacUFOVllzZGpRRHdpbVV1SHRZeThyUzgvd0d0SVFDbTZZWWZ5YlFSVUJUVEg4Q0RpT0RuZ3pTelN4blZ1bjRDMEJmMG9kWGxXa240ZWdCMnRmTVRwZlVoUkkrWkpEdUJqNWtCTVZSTGMzZENSbVpISTZuTnhBRFBVNkp2VjNwYXoxZWNoREVMc0dvQm5xUmhIdThZa0ZhaHVnQ25HOVFYWEFmUlV5dVVDZ2JvbHd5R1FxY2hHY05qanQ1aHcrWWxPYTFlNDlxNFNsRWRBZlc0LzJsWkFjdmNXRWFBZWxPNnVPNEVlaUttVW5NeDNNRmIvSnl5clhlbzFvRUZBSzlEWExsdFE2ekcxblBNMXkyd3pYZXFlb0VEQWRPTnlORDJGeWdrRDRaYjIxdlU2Z2NRdm9CRndKMUVHTUppKzdndkt4RlFESjJjU3R0Y1hvUTJUNUkzeEhhUlh6RE80QmpiMDRrbmpITXhJRkpVVnhMSkx1VkhEZUJicXlQWGtjUi8yZlVBRXFmL2R1ZmRHVzlTYnNaNC92dFc2T3NVQWFBcyswMUVuMnRXS3ZVaUVGQWZGcFdLQVBvUG9sd1FuL21BUWZ1K0hpWUNGc0R2MGdzQzJYTjAzMk5keVd4Y3ZVYmU0NmVmZnd2R1RzZGovUnJ2N2ZRTkROTHFRa3JhVnZnM2VrOUgvbGtKN0hWRVJFUkVlV1JDV01IZDFsRVJFUkVSRm9pc1d3WDR2Q2toQzlHYXRtdlQ0SHl5S1FobmhoaUJTdFlYbTd4NGh6Vko1c2pFSTBSeFloUENma1FUNXhjOXNiVEFORUl3NEg3Q1BFOWNab1JVZ3VqRWVialNhSE1CemkzSDFJdHBQV1ltNGQ0Z3hMbU05NjJWSENHdnptOEozbUxsWHordStEWFBaK0lpTjhjWTIwTCtacEVMYjVYakRPQU5zVDh4ZFJ4azhuWG16dU4xWnRrVzhuWFZPcmJjdVI3WTdZWGdRYlFUcTFvdmZWcHhtUjlXNmtEZG9wdElWOFBVTjhXSU44RDJCZmpVcklPNkVnL1BjRm9XMVR4d2MzekFLc1lwTEU0NWhKeU9zYWhvRDBZYUk5VHJPbU10ZThyT2ZjUTlEbG51MzlRamVPUVB3WFBDV1RZdnZUblNkQTBSckdpM0R5ZmpGZDhuMTcwSUc5N0xPRmVNdG9pM1VnOXZja2dUYVNJT1l3dE0xOG5CYkNGRE5JL0VPK0FQOU93ZzRRZFMxd0hVdGNlWm9CZXBRNEx0anRSc0pCUkxDZGY5MUNmNTRHZWt2NWtSbFBKK3BDcG94bmdKMkNheGowc0JoTXpyWVNaekNkLzNqWFVhZk9rekorRzJkRUd6V1h1WERMVm1ibzJnZjU2bWJvc29OQThZMWxOb1I1anNiMUFsYkFyQktjaUhXYkdVUktIVWQ5UFphQ21VTXgweHRwNnhyR0NmRDFBRlo0bDI0NlI0d3lURGhEOENhL0R3TjVnSUZPUi9rTWRscVIxQ2tYODMxRW9CN1FoMUJETUdpRjdpSmc5U0dFbG0yOXVVa3RNTjV0WlMzbmV4dGtRaGxVUTExaW9HTGwwUWx5Q1ZFL09KZ0IzTUl6MDBhNjNLWmVBNjBIbklaYUN2NHExd2VTMFF0bWRhb0Q4WU15ZEEyekUrNXRZRjB6aDRqUkMyYjNLSWVHSGdqdkZEQ2VZaGJpZTFieVNJcFNOVkJPQzVKZ0dPZklzQnJzWjhUaVhsYjV1SmVOQk91QjFGN0kvbW1ReSt3Q2Z1STd2WXRPMjM5YzlhVVpJUDhUWkdCN1BjSXl4bkplVnJQVXpUalhaNm50aE5nUlpIUHg0TnJuTG1NNEdUcUlwNWk4Z2RMME42bUlVSTAwREc4RXp2TFpUbDI1RXhLN0FVdjZ6K3krTnlzNUlsM25qUzRvKy9QSC9RM1A3bEcxaVpsOVhPQ1Q2MXJBVXNjeWJhd0c4L1V0T3plRDBjbU5MQzdxUG5ibitsNHp6UzVCUnZkenRNRjN0Z3FLRkUvdTNxVkpSdndRS1VzS0RURUZsN1FIV0pyS0xMaGc3TTNLOVJrVDgxakZMTHNrb1dwZU1pSWlJcUl4b2x0eUYzUGw2eVNkZ0hYZDRhUEVseDBReGpMOGErUXFvVFZzeXFZMW5HOTh6aDBrNzdwU1dNWWhHd0ZGNG1wR01zWnFCNTJNQzZwVUtaTG1JUm9ERHNaaWthNm9hVUFYUkFLaUNvd2o1S3BockRxcUN0M1hBQnlSNGt3WXMvRDB0TmtyS0swcXdMdmtWUFRuZFpNWWlaMWxFeEM2aGsyTHNRd3VjNzIxbUIwaTJGWGdEeC8yTStEbE9WaGw5cVVQQWFXYjhSU2dUc3dVa0V1TVpuZkh6RnBiT1YwMXlPTXRRVDBHSTF6ZWdwMWtVUE11TE80bFdCRGhYZGNnT2o4SGMzOHlvSWV4enhMMnM1RDg3WDNDV1ViQ2xQdkdzYnNqT0JLcGlta2ZDaldJTjcxY2FVYmVTUFhHY2FLYnVRRjNBeTdNYTB3ZVlHOGtJcTdnbXlmbXFTWGFpUFJhNzJLU09nZ1JpS2RJa2NBK1cxZ3hMcFVBWnhJdGJRK3hrazUySlVSTW9rYkVRN0JrQ0hpNFhnM2lPc3NpbEJkRE5US2RqMUpkSVlDekY5QTdiU2tZd05pdjFQTTlYVGJMWUQvTjlNSGVzaWJqUUpzVG5PSHNVZU9xbjU0YU1BZFJFN0lQelo0S2RZVVltc0Uyd0dQUVljby85cklqUGlGM0R0V3BLaHIvWnNOTUViNEFWVkJxZmM2VnFVVldQNGV3WVEvTlZZdmxjYlF2U041WnhFL3VUd1VoRCswdThndXdTTHVlcnRJNm9Rc1dweWpDTW9aaTJnUTBsaHdmU3hnd1dLSU45dVFMcElqUExsZmUzRUxxN0dXdy9sR3Q3dHpJSi9DMW03Z0xRLzJQdnZNT2txTEkzL0o1YjNUMkJJU2RGRkVRTVpNU2NVUkZGeFlBN3Vnb29vanN3TTJBT3U0YmQ4V2RZZGQzVkJSd1FFNnNDS3VxcW1DTkpWMVNVSkJoUUFRbEtsRHloNjM2L1AyWkFacVlaMEJWaHRkN240Um02K3R4YnB6cFcxM2ZQZDlJRVgrT3NQOGE0Q25NUFVpMFMvamFjTzk4Z1M5SmN2TjNDQmtaWHNHZ2NwZzdFR0d6R1VZaWtUQk13RzhoOFB0MTBQdmFBOXNmNHN6bE9rV2t4U2QzQmF2ZndwbmtlVUV2aXVnMnpFd3pGWlRhUTlUeERQOVl3aXE2SVA1bzRBaFRJV0lpM2Y1SmM5eGg5YW55SFJkVmtFVHVBYTFYYlNpdlpNRnFpT1gvZk9jKy9SK2EycTR1NTZZWlY2RStHZVBlOG9WT1AyQlNYMS9GU2czc3F4ZHh6M3RDcEZmcVFiV1JVWG9kaFlQMHFoSHQvYWM5aDB3ZHRhMjZqODlzZjRtWHZHdVlxekNOdTZ6bDA2dlhiTXNkUHNXRWNtZGYrSXNNOXNLMTUvamNJZjNYUHd1a3ArcjVGUkVUOGFyaGR0VW1XVnJKWWowYzJqQkVSRVJFcGlNU3k3Y2pkYjRVZmd6YUpaV2JNdmV6WVNDemJNY2pJWVhjY0xYQVluazhZWmtzMjNaMnRCSFZwUVlJMmlIMG9NeStaUVNudkU2Y3B4aDZJQUVjOVF1STRsZ1BGWlY2YkpCQ044TDRoSG8rNUJPWmJJbUlZSzhCTllCM2pHR0hmN3FpajMxRklxcjJoUk45djNtSGNFdFk4SXhMTElpSzJIejFWaTdyK0FtVEhZOVRBMjMvd1BNUXdtN3RONDdPVm9GSHlHQ3pJQStwaHJDZTBFYXppNVcyemoxWEFBQTRGUHdDc09TRFFxL2dOOTFGWW8ycVZWeXJ5MUFySERaajJCY0RiZzZ4ak5DTzIwY3JzRXJWRlhJUFVCa2hIZXBhWUcwUmRsbTU1d1lLTUhQWW53ZVdZT2dEcDVqSEJhckI3OGZ5Ym9YeS94ZjFuSzROR3ZpOVlYNHphUUJ4bm54R0dneWdOSmpMY1VxOUF6MU1yekYrSzJiRkFGb1laTEZCb2Q3T2VsMm5PNm9vNXk1RlBTNkFmVHQyQm1rRE14QVpoRHdIRG1jbVNLaGFhdVRxRm1LNUV0ZytvUnZtbjhoeGtRL0g4bTltc3FUQW1UNjF3L21yTU9nUDE4Y1RNV0N6ME9DWHVZYjVod1RZSm9CRS9EOWVvSmpYSnc3Z1orQXJqU3E3bnBTMitIZ3VVU1JxM1lPUWpyU0gwRjNGRDdMa3R6bitYbXVIOUhlYmM3K1ExQzhLQlhCT2JrSHArR1hlRTNTM3UvaVVzRS9QM005OWR6ZDBwcWxnTGxFa2RldVA0TTBZTllBaWwvQ09sVVBZMzFTRGRYMjJCdTA1bFRrRmZJZnFUYjI5WGlMdEhqY25nQ29QTFZHWkZ1Unh2MTdPQnh6WUpYTmtLT0lGMk9KNHdhRmwrRU85UVhOS1AvTFRaNWJuRmFKSThtRmhzQ05BT3gxZDRybVErcjFCZ1NlNVRuQVJIWUJxQ3N4WklNL0IyTWZQNGhKWms0Zm1UR1pmSXlNQW93Zk1CY0IyOTdVZFZyVVJFL094Y3E5b2tTNzQzS3ovN0ZzRE9LWmFOelRrZ2MwMFF2bFNoejFZNURwMzQrOEpwcjIyOFBTcXY0L1hBTFJXai9LM25GVTYvSWRYY28zSTczbzF4MmViYkpLN3ZPWFRxYmR1UzI2TjViVm82eFNlWXNXdkZPYlRHd2cwdHpoditlZXFxMjByOEZMRU1ZRlJlaDJmQXpwVDB1Sm45Zmx2MjlWT0l4TEtJaU44QXQ2czJ2dlQ3SDY3S0FENFN5eUlpSWlKUzRiWWVFdkZUTWZNNFk5TS9pN1RKSGNkRjFDV05YWEFZU1JhemZHTWZMUmtEVll2YTdFZkFmc0FlR0tzd1poUHlCUUV0TWNwV09Ub1NlQVNzQjRKeThjencxQU5mSDNNQlVBdjhudVVpMm56TXZVSVJyLzBXaGJLTmhJSlFLdis3bzdPSmlQZ05NTkpXVStJZXdkdEl2TDdGZENqT1gwdStEbUdnMHJZNmZveVZjRy9zRFdRM0kvMEhjQVRLb2JiUG8xL1IzbVJySzJhcUZqS0Vkd25kOVdDdlVpWTJuWURMdUkwOE9wT2oybHYxL3lpMDJZUU1BRDJHbUkvVGhkUmdDQU9TWGVtcm1sc2RQOGhtc3BZcndRcVJmWUhaU1lRVXNvUnp5RlhkY2p1N3lubUw0ZllSTVFiaS9kL0JQaGFzTjZPbW1hNGt4bDhaUUZmeVZUL2wrREcyZ1h0ZElkajVZSThCaS9EYXk1eTdpNFMva3dFNmtRdlZzTXJZUXB1TjNGVmdmOGJzVGNRS3dhNW11cE1hZW9nbG5FTi9OU2RINVIxbnpIT3ZmWTdqT3N6NklqMkJaNTZNbUVuNWhwNmpuUjlBYm5GN3NwV3g2YkVhYWk4U3MxUHc0ZFZJTDBrc1JqUTNkQWVtSjJuREg4aFhHL29vSGVRb3RObDg1L3FENVNCN0JKZ3F5QUs3akFUUDBaS2J5Rk5YTGxUREgzS0wyQzVrSzZBR0p5RnlFR3Z3L2lGaWJFSElLbytQaFdjQ1o1YlpTZXRCa3NIclc1ei9INnFIOS8wTmQ1S2t4V0JEV0J4N2Y0c1ZaWGZSbFhqd1Y1a2xrSCtLRGU0dktZV3kyMVdiT3ZURXVBNlJqbmlRR0trcnlncVVTVG9EemR4QWdRUE5SdnlKcFl6L0lVakdVRFVuelYrTEdDQVVBRjloVmtBcFQyd1N5aDVXT2wzb2p1a1pFeTBsUXFSeGVLN2NKSlFOVVgxMm83ZkZZZzlpN0lONEhYRXhML015NExsWHU1RHdlVGdWWWxZZitRZFFhVi9XTUkrOXd0UHdlc1NNYXdWeDBEeENmemR3WVNTVVJld3NtQU9zckF1QTdhUy8rRWZsN05OZ1RTeDhJNVZRaHZUdzVrSlorY2FxZG9LcTFGKzBJbFVyWFkzRXR1VDJlSDc3VGdHeGlaV0Zzckk1TkdCYmhiTC9obGpnK2duZEhWOVdlc0gyM2xkRVJNUnZBQ3YvVmJEeFgwUkVSRVJFU3FLUHlPM0lQOGVWZm15YjJUQUs1bDdhT2Fvcys4WHBvM1RTYVVtTVJwU3ltb0JQeTJ5eDVMaVloaVRZQzZnUE5NRW94VmhJeUNvQzB2R2tFK0FCVDBndGpEcUlZc1QzT0VSQVkvQk44S1FoYXVKcGdBR0Ird0o0bTNWTTVTRmJzME9QZndjaXFmYXFJbFZZd1pTR05jL0lpRll3L1MvelpGN3JyS1NQSGV6amZONXo4UFNGdHRrQ3RZaWRpR3dGTktZMThoY2oydy9IS3B5TnBaUVhHR29ydHo2QmpFdHBSR25ZRFhNOXpLZ2hyMFhJaldJWkV5dmEyRzZCUEdWaGRDTGdmTHphQUdzd1RTQndqM0VQMWZkQ2d6S0x4QlcwUnI0WDNqcGpGR00yam1USjB6Uk96UHFoSjlnV0g0TUU5WXVhRUU4L0M5UURrWUUwRzdtaExHWEtsdnU1eWNobkR3aVB4NEllb0JZR0NjRXFzQ2w0N21jOU14aGhSU21INXlpVFdHa2JMTjRMMDVGQUEyQXQ2RC9JUDhMODJJZU1aVU1WTVNKWGRRbVNCNE83RU5sQlptUklGR044anRtek9KNWhFY3NxV0VybUtRdkhmdUI3SU91R3NhdUJFeXpFMlNza2VZSTBQcXNnWnVTb05ySFNmU0RvanJQZm02Z253d09MUUJNcDlhTlFiTnFtZm0zWnltQVhtaUJPUU9xTDBReWpoc0ZLd2VkZ2o3T0I1MW5GU3NaVWUrRXk0c2RTSUVkWTJvNVliRGhHYTJSUFVNUzEvTldXYnpFK2pTN0FJSU5tZ3FFVWN3c0ZLUVFxZ052VWtCaVhZQXdBVnFId0Zpd1l6ZFcyTHVYY05jTlRNWGNYMk83Z0h5SG1idUNTRkQzUUJpcU5GbUZ2WEhDTm9XWXlleERISFF4SThmMC9TR2s0bnc5Mmd4bDFCRjhqRzBpYzEzK3dYcFF4aU4xSWNDTndqa0V0b1MrUTNjVmFSbTNLZDVEU1NKQ040MFl6OXBZb0FwNmltRDh5c054QzlENDFJRVkra0F0a0FvOVR5ajMwdDFrVUtKMDk2SVRqajhBUkdOOGdic1lZUjBoall2NEtjTjBOR3Nnb0JpYmh1Wk1peHFlMG9JeUkyQkZjcTlxbVNqYU00YzVWV2ZaNGZ2dE8zcnVuTVpwWHZWZVRhaVpqSjNZZlBxVkN6OUNSdVIxdk5lTzZDcEZ3VTgvQ3FRV3A5cEdxc2d4eHpYbERwLzZ0dXR4RzVYYm9oZGx3SUtOcWF2ckhlVU9uWFZuZCtNcjgxTXF5amJ4ZFFHenhrbzRWUGw4a0ZsdlpBczZLNmFIZHpDejloemdWR2Jhd3V2bGwvcTg5QzZjL3VDMjVSRVJFL0k5eXUycERKUnZHV0x3NVYrMDgzd3NSRVJFUk93dVJXTFlkR1R3dS9GaWIyVEFDY3krSnhMSmZHQmw1Tk1YWUU0OVJ5cWM4d0ZJNjQ5aVBwa0J6SE9sc2JNanVXVU5BRW85d0dHWDlZSW93NmdCNzRDbkdXRXdwU1Z6WWhNQ2FZeTZHOTdVUTlUQVhJdjhwY3E4em0ybFZiTEIrWTZ5UWFyTmVGVTdLekZuenVwRlk5cU40Tks5Tnl5RHBZZ0ErYmNPaVhvUG5iSU1WM3ZaalZGNkhLOEh1QXBCWWJ6REhqQ0huRms2OWYwZm1GYkVGQnFvcG50NmdZM0Fra01aVDVJYnhBRXUyeWRJUUlGOUhZNzRQc3IwTVFwbjlteVJQTUl5bFc1OUR4Z0NhbDQ4L0VxTW0zajRIaGlNK1N0blRxekxaU3RDUWJKek9MdThmdVF6WkNOYndPbyt3WXFzNVpDdGdGdzVIWEl4WGU0dzQwaGlTN2pIU1dNRGdhdXdFQjZ4ckF1azVlRHNCUndNZ01EQkoveUxwUnJPQ2VWc1VpRG9yeG40Y2lmTTVtTFVCNmhxc2xkbFlQRTlSeEtjOHhOcVUrZWVwSjQ2ekVhMHhaWmtqbE9kanZQOFhSY0c3ZkZYSmFqRmJBWTNvQVBURmREUkdJeUJ1WW8yd0VSU1hQa3Q2ZkRhREtmbGhmM0w4b2JROWllQUN6QjBKYW9hUlp1Sjd5UjdCTVpaaXZxSUpLeXBZUVE1VUQ2UUxNRG9BRFV3NGxWWDREQ01zZVpOdkV2TlNpb0VSUDU1YjFBeXZRV0FuNFhpYjlWekFiZlpkNm1BWnQ5S0JnS0Y0T2dIUHM1aUx0dGl6c0VDWlpIQXVwcnN3QTdpZjc3aUp1MUlJWlFCM3FpTXhoaUFPdzVpSTU0S1VGMWtLbEU0ZHVocjZwOHdhZzE2Q2tqOXhhZm9YVldJZlZqcHI2WWZqSnFTYWxQWHQ2MWZCZXJGQWprYnNqZlBYR3E2bklNRHJPOHoranhvOHh2bWJoTEphSkxnUXg1L01hQ2dqaVdjTTRqcjYyWHl5RmRDWlBVbFFnT05Nak9WNGhoSlNTRDlXOHdCMWlmRTc0RXBnVjZTM2tQMlZwY3lpVVhnU2didmFzRTRDTUJZaS96Z2IzRzMwMjRMRmFrVEVqdUphMVlhU2luWmJzVVJ6YnQwNXpyL0wrbkhadldCVnF0MGx2VkFyakoxVFdTZ0RHSm5iOFRvemJxMFVmMGZQb2RQK21Hby9xWHFXbVpSNzd0QnB3MUxGMzVkelFEd3JDUDlwUm02Vk95V1oyVTNuRms2OWFTdUhWNFh0SVphQjczWmU0ZlJYS3NlT3l1MDRya0tsbmhoLzN0Q3BuWDlzemhFUkViOHlibGR0ckxTaVBXOFFpV1VSRVJFUnFZanQ2QVIrelJnZWJEUHp4YTI0UmtWc0IvcFFHMGRqd0pGa0VhdFlTUjZaaU4wSTJKV1FHQkJIYk1CSUVwQUZyQVpDUXRZRHF3allGZEVTb3dqUGR6aEtDTmdOYkE4Z0hma2FRRTBjNnhGVE1UZUJ5WHpPbE4rMlVMYVIwTE41eXpKaU80RVZ6S2pjdHUweGQ3YXd3dzNiVjFJOU01UEVVak5OUWZaY2JGbko2TFBIek5xbUNva25MMnBUcnpRZTlNSzVzMHphQzJpSXNRTFpWNWllS2JYaUVSZmMrMm5xS29CcStQZGxIZXVzTDlZd3c4N1orR250a2pWNkE0LzkyTGsyWjJSdXh5Zk55TjU4bS9PKzNlK0hUWis1dGJGdkZ4QmIvQjJYYnZ4Z015TVRhRy9tcC93M09VVnNSd2JiQWdicVhwSzJIT2VQeHV4STBzbWlQMlB3bXJtcGVxZzZHaktKSlc0MTBFT21BMEJuRUdoWEJycG4rVjZmOE9nV0xxNERZR0lJWDVPamY1QmdGdEFWWTIvRURaaC9pVHk5UUpKNURLK21LbU9NbFlCR2sxODZGWmM0RStsb0hBT29TWHY2SmNkU3FwblZWdkdXVldKTkpFZnpDSFFTems0RU80MEVCd0ZQTVVEaitaSkZLWHR3RGFteGlMNzZPeG04Z3pnUmRKaU1Cb2IxVmt3SDBVaXYwRjh2RW1keEZkRnRuQ1VaeHpoeTlERnh1bUdjSnRUV1VMWUNEaWRUYjVMclhpSFViSWF6dW9LNFZHZ2o2YTl4eERrQjJjbnlhZzEwd2x3Yk12eGtXcmtYYWEzM1dNOENSbGhSK1RGK1JCL05Jc3NPUjc0eldCY1p1K0Uxd0JLeDB4WDZaOGgzVXdqWGZJalBXc2x3SytWK3BwS3RHZFNuRlRFN0UrbG9pWmFnZkR5L0o2YnhMSEd2MEY4ZjRsbkNjRnZQWUh1R3kvUVdJY2NCeHdrZGptaHEwaDF5OFM5b3hzdms4dzZCcHJPYUpWdXN3SXVvbmdMVklla3Z4cm1UTUdhUVpBaTNzV1RMOGV5SmNSbGVuWUJQVUZqSTRGanE5MFdCWW1SeUhGNVhsVit3ZnBvNGhTbUZzbXdGSEVRN0Fnb1FIWkVtNDhMcnVTcWVXaWlyU3pmRXJjTHFneCtMSlcvaWtoUkMyU0Nsc1lhemNPVGlxWWt4QSt6L0tsZ3ZTc1pRMnVLNERHKy9sK0ZBWDRBS1NkaW9UVUxaZmRvRDZJMXhpUmtOSksxQzlnd2h0NUJyOHhta05HcHdEREFRT0JHWUNkeFB5QU5ra09CQkRzWG9qZFFOYkEzR1hXRFBZNlRUMFA4RmM3M01XejBaU3pGTlJEYUM4NE9YdHZ6a1JVVHNXS3pjWm12VDBvZ2RtczBQak1ydGVDZHdkZVh0UWg1eDJ4ZU5wLzJsb0lEVVZlZW0xWlhYK3ByUnNKcmROYXE4d1Z2cXo5RG4rdTViYzEyUWZCYXo0NnJteG1xTUM4OHJuUHBNTmZ1S2lJaUkyTGx4bTMwWFJKY21JeUlpSXJaSUpKWnRSOHpLU3BNMmZSRnBaL21aOGh1aGo5S3B3VzdFeUtLSVZhem5XN0tvamJFN2pqcUF4MUdDaU9Hb2dhaUZXSUlveGZNOU1aWUM3UkQ3WUJRaDVnSkZPUFpCdmdraE5SQ1pHRmtZcXduMVBpVk01RXNXUmtMWkQzaXgwL3hDZnl5My9hR0czWVhaRWZERFc5UEtWdFJqeGg1Z2UyQ2NtV3lRdUhGMHY3YS9QL2UrbVI5V04rZkkvSTZubDNvTk43TkdHeWNwWnhlTVhjQU9qeXZ0cXBIOU8vVHBPV3phcTl1U1owRUJidDhsSFM5YVg2eGJOczM3TS9GNGZvZDlRdW1zbjNxR3ZPamJEdWVhczkwMzN5YnBuUTNyVjg5NnVFL3o5QzJOMnhZYTE0enA1TUZ6dGx6aEUvSFRHV3lyeWRZSUdya1pPSDZQcVJNeGE0WVlTNDZlWi9oV0tpTUt6SU9ta2NzOHZKMUFqTk54SEltMEgzWHNlUzdVaXp5Y3dvcHRjNGJiS2dyME5FdVlnbkVXUmhkazJUajJKODRUOU5HN2pMRHZ0enlCZWU3bEUzcHJMblZ0SEtIdmhWbG5Zc0dCeEhtUlhJM2xmYjVoU2pXaTIzQ2JEM3FBZk43QjZJWTRHWlNQN0JSYThEUTVlb1BoTEs5U0VWVW14TDFPanQ0bllmdUQ3eVdzbzBGcnNMMFZveXMrZklxTDlUYXJXRnpCSm5IanNXZHJESFY1bDRRZEtlaUJ0SitaWGFDWVRzRHBSZkxkY3pqTnFTQzREYk9Gd0FnRzZEWE1Ea1djRGVwb1pzY28wRUZnczhrTW4rY1N2VW9SaXhsdXBlWEMxRnNNMUR1RVBJTDVrekhYWFZJcmMzYXBUQ3V3ekk4d25xUy9Kak5zVTc0enlkYm5OTGJITUE0R1RrTTYxSnlkS2RTVmdIbDRQVTkrOFV1c1N5emtIdnNlZUlhcjlDcnJyQ25RVlFGbmdmWXhkSW1NbnNnK0lZdm42S2MzS2VYYjM3SXQ4WSttUURFY1haRTdIMWlLRC8vSjh1RDFMVmJyRmFnV2NRWUEzWUh2d0c3ajI5aTdXK2c3RmlPZGc1R3V3MngzME51VUp2L08rdmo4cWhQTE9JQzJPRzRHamdNK1JPRWZ1VHoyWHBYUWJBWFU0U2c4MTJHMHdQeHplSGNIbHlkbVY0bjloekp3bkk2NENkRU0weGRnMXhIajlSK3FHR1VVc2hlT1B5TzZtVm1hME9lRS91OXNDRWFUWit0QXh2M3NocmdLT05lZ3ZxUkZtQTFoRGNPNWdwVVVxaTV4dWlOdUJCb2l2WW5zZHNRSEpLbFBDYi9EMUJ2WUM5bWJLUGtnRmx0QVFEYWloem5YU2xBcStBQ0YveVFNM3VaQ2xuSCt0ajJWRVJFN0JLdjBkeWRnVkY3SGU0QkxVOXkxMUVMcmVSMStRTmNBQUNBQVNVUkJWTjU5VTdmY1d4RndzcStycmoydGVFNjZPUko3V0tWNFMvcFpsZVBHNWh5UXVTWVd2Z29jVm1VTzlCSHkyVDJIenZpcXV0d2lJaUlpZG5wMm91K0RpSWlJaUoyWlNDemIzbXoyaFZUNVpEMWlPNUt0Z0JnTmdQb2tLY1d4akRTeVNLYzVrRUVKeGNSWmlhTWVJZldCaG9pRk9OWVRzcGlRMWNUb0NMVERXQXQ4aWtnU295WGVOd1ZxNE1nRU1qRzNESGlQRXQ3aXdTMzBCUGtORTI1Y0cxcGVYYmFGQmtIYm5VZDZ0Ni9oc0hjM0tXTmJ3OWhMUWZEMjZQNGRqajUzMkxTUFU0V016bXYvTzNrOXVmVTViUmR6ZW01MGJ2c1R6aDA2ZmVLV29wN3J1Mi9OOVdrWjUrczdMcGV4MTdhbSttUHdzbHNOZmxKOTM1TjVyYk5LNGJiSzI4M3NpTFRNT3YvMVU3c3laQjZrNmwwUjhiTlFaaFg0SHdab0h1aHlvSTJaOVZLY1hiaElUN0thQlZWRW5ncVlHTXBLMEZQazhUbW1DM0hXQWRTWEdyWXZlWHFRUXI2cXRnOVpXWSt4T1dSckVJMzRGTE16a2ZiRGNUMDE3Vmt1MHBNOHlBS29Kbyt5S3JaSjVPaExFdjVzWkNlRHpzZHhKSWZiYUE3UWhKU0Mxdy9IVVNhNm9WbmtNeEhwWXVCQTREcmlPcHg4TjVxRXBsYm84YldSTWxGeEhMMzFBVm5oeVRJN0MyZHRETFVqY0cyVndTbWtoVStRbzRsVmNpaDdiT2NEbytpejlpMnkwaytSZDZmamFJMVpucUZUNWUxUmN2UTJLL21xZ3JYakVGc0VQRU9lWGdQZlF3VGRNWFVBSFdUT2RaVFhhU1JzTlBsNmgwOVl5RGhMbG90dWM0QkI1T25mbUhvSjY0ellEMXhYdkk0bDRFTnkvUWhDZmNSS3ZpbmY1OWZBMTJUclJSclo4WkkvdFZ5b2E0UFovbWJ4WHFyaDN5QmZ6N0dhS1dTeGdidnNNK0F6Y3ZRSWNUdExwdTVBZTlBeGlPT0pNUStuSjhuVmE4QjBHck9xZ3ExalJDVmt3T0ZJdDREVkFnYXhNSGg4aTlXWGQ2Z21JVGxBcjNKYmc5c3A1b1dVOXFJRmNtVFFFWFFuMkVFWWt3anRCcTVQVEUwNTkrM3NUb3lyZ2E2SXVYanU0SnJZNUNydnJ3TEZxTU9od0swWTdaRGVSKzRPVmpFMVJXd21BV2NoYmdHYVlKcUc3Q29HTW41VGJJRWNEZGtYNDJhREhnSXZZeDdlYnFkVzhCUURiQjBGaWxHL3BCVmg3Rm96ZHdaR3BtQWgzdTRrNUdHdVlCMzMwUUxuY3pGM0JXSXA1aDhsNW01a0RSdklvaU1CQXpDZGhyRVk3QjVDbmljV2F3RWFiTExEQkRGNUxRSjdscEFIdURoV1ZvSGQ5MGM4blJFUk93QzVDc1lPTzV5UmVlM1BKN1ZROXFFUC9KbTlDcWN2Mk5vY25uQzJFVlRZSnFsRHF0Z3k2MEpyWFhHcmluZHRNbU5PNWRqVnNmQmVTeW1VTWFKdXNLNS90SkFySWlMaVY0RlYrbDdZV2I0Z0lpSWlJbll5SXZsbU8xSTR2dlJqekRwdUtpekQ1dVlkSFVROXkzNEpMbEk5TW1pQlVZT1FWWlJTU294NkJBU1VzQnBZUmhwTmdQMFFkZkVzQWVZaEZtR1VsdmRoYVlkWWcvZ1NVVXlDRmtCVDVHdmp5VURFOEh4TDNFMEFQbVl3eTZMK0xCVlpzVUsxMTF2Rm5tVU9hOTZrN2kvdmpmMWtYdXVzSklrZlhkVWdOT09MUnRNNlZyYUVlVHkvd3o2aFo5cm1UYlEzalJHbFpzU3JUcWFGeFJ0V3RieHd4TndLbG1TUDlHNWZJNVpsL3hLY2ttcStTblAwUG0vb3RKOWt3eml5ZjRlRHpkbmtWUGR0aXczanFMd09kNEg5cUtibVB3YkJ2SjZGVXlPeDdKY2dYL1V4VGtTY2hOZ1Y4N1BBUGM5cTNxdmVVckhDSE0wd2Z4cXlvNEZkUUorRGV4N0h1d3plU3BVWmxGME1YMG9yakRNd0RnSFZSL29FNzE3RE0yR2IrcUhsS0pNRSsrUHBodWxRakhTa1NZUitMT214VDdpSFZWdWRZNENhVUZZeDB3V3BGV2FyTU40RTNtWUZuekp5Qy8yZWtOR2ZabGg0SklFN0EyaHBSbTNCV21TVGdKZFp5L3ZNWlZuSy9wVUhLTTVoN0lYOHlaZzdGbWhwVW9iRUxKd21nSHVSRXVaWHJmcVRJNS9kRVlkamRNRzBQN0FyeGpwazA0R0pKQmxIT2w5WE9mNDh0Y1J4S05BWk9CalV5REJKZkFUK0hlVEc0Wm5EcDZ6WWxIT2VzaEQ3RS9pamtSMEp0REtvSTJNaHB2Y3hONDRrNzVOa1VWbXVNdnJUa0ZoNEFMSmp5NFcyRmdhMVpMWVkvSWZJdll0NEgvaUdKTXVydGVEOHpTSGpSam9TWXloR2V6eGpnQ3Nwc0dVcHd3dVVTWXd6TVc0RE1qRWVBTzdpT2t0dC9YdWI5c1BwZGpQckp2Z0luN3lKNHRocktjWExXN1E3YVZ5QjBRZFlCaFN3bHFjcHFHU3JPVWhwbEhJOGpwc3cyZ0lUOGNsYldSMmJXR1hlKzVSSkNUMFFWMlBzQ3hvSGRqdU5tY2paNVNMNWt3cFl3c0VZMTJLY0NwUUNVM0RjUXdsanVjU0tHYVEwNENqaUdvaXpyb0RobUVGSUlTRmpTTWNvNFFBQ1hZbHhLUEFOWmcraERjOFN6MGlqaEpNSk9CZlVERFFKNTE3RldFYm9UOE81RXd5YXFxd3YyWnM0OXlUR2hFMldqeEVST3p2WHFyYkZTNzRYbXh1YzdMaWVaYU11YnR1WVJEQUhMR3Z6N1pKZXJSWEdlcVRxVDVhS2dnTGNQa3M2ZmdzVnJSZWw4TUNlUTJkVXNBTWZtZHV1aTFud2VzVTR2ZEJ6NkxUdW0yOGJuZHZ4RkJrdlZONlgwTTA5QzZmOWVWdnkyaG8vdG1mWms1YzN6U2hKMXF1LzhiYjVJREJwYnNVRTFkdkhOSzd5V0V2YUdETTc5SWN3dmFlWXNpdkhwU0pSSEY5ejl2QXBVUS9HaUloZkk3ZXJObW1sWmRkbE52NHk4RkhQc29pSWlJaFVSSlZsMnhIbkhKc3YxN0RJaHZHWG9ZL1N5V1FYUkJZZWowZ25RUzFFZ1BFZHBTd2xqYVo0MnVPb2liRWM4U1ZsVlMxeEV1d1A3QVdzTFdzMFR6SEdYc2czQmVvZ2F1RHc0T1lpSnJLQ2p4bkpta2dvUzAxWTZWRnhPNGRFdjBoaVZHQjZQUm02QlVFc3JDbnZEc080amtvL3dBMXJ0OC9panNkRFJXdVlVUHkxaXJBbHhwbTQ4UE5kcHM3ZlowbjdVeVQzZUhsUHIvTEpiTGUwakRyOWdYczJINVplTTFrelNlS3M3Zm5RQ0d5VU1maW5qaC9kcisyQndsS3RDSTc0WCtSZVcwNjIvazFqRmlGNllkWUtmRVBxcUJFWDZnMGUzZ2J4LzE2YlI5K2xJOGlzTXdOaTU1am9JS2NteUZxUnA2ZVl4ZHlVSXRGR3lxd2RaOUdIaFdUeEVlZ3NaRzB3V2hDd0gvMTVsbUZVMzBkdnVLMEh2Y3ZGekNIdXArR0MwekU2RXd2YVVzTGIvSUd4Zks4dnE2MllHMktMeU5FVGhMeEh1azREdWlET0FZNmtqcjNDUlhxVkwxTWRpNGxoektWQUMxakNlNWcvV2RnSlp1d2pkQ0xRaVJyMkhtMTRuamFheXIyVnhJc3BWc29VUHFYM3Q5OVF1L0hyaUZObGRBWmFHYmF2aks0ay9Fdms2UTBtODhrUDlwTG11WmQ1ZE5aQ1dqQ2VoRCtNd000RWEyT21ReVhyUktBZUpPMFY4a3RmWnJVKzJ5U0FGdG9jT21zdSsvRWFBUjFBM1lVZFlhYURKT3VFNlV3Q3ZVczc5eHI3NkNPRzh5MkZ0aGFZU0c5OVJCWlA0VGhPcGk1QU83QnNwQzQ0NWhDM054bWd0MW5OcHd5ekpjRExETlE3ZUhiSE9FcWlLNmk5WVdjb29DdGVDNURlSjlETDVHbzZ5NWhYZldYamI0U3JhVXpnTHdOM0FPSkR3dEpDYms2a0ZzcVFJK0J3MEFCZ1YweVBVMUw2TUFWcHFhdmNDMVFQL0dXWU8wNndFSEUzeGJGeEtZV3lnaldOU0pBSG5BZXN3dk0zakdlckNHWElTSElvNkUrWWRVQjhDTnpPZjJLVEdKTkNLQ3ZpTkFJdUExb2dKb0w5bVRRKzNpU1VGY2p4TFFjUmNMTVpSd0ZJdkk5eE84WWJYR0tsM0tzczRGZ2NWMk4ya0ltNFRCT1EzVU05WG1jcERRaDlEd0xYSDdPR0dCTXBMcjJOUkh3eHlqaUlVQmVWVjhVdUJQczd6aGFWOWZoelhjeTVKaEliNUppQS9CaVM3bmt1WmlFV25lTkYvSTlSK2FSeUI3NkNsUWl1czBwQ0dlTExjSzNPNnY3b3RnbGxBQVVGK0ZGNUdndFdzYmJUM09WQXI0clJydW81cTluVFZYSkw0WmdnNlltZVEzOGVvZXluRUJiWE84WGh4bXlXVWRVZ3MwZGRtT0tYUTJYYlNiTkRMYlJ2dG1XL3lWank3OEJWUHlMVmlJaUkvMFUyZms3OFZ3MFVJaUlpSW42OVJHTFpkcVNLOWNWUE1qNkwrRkZrS3lDVGhvaEdoTlFnSUlrUkVGQk1NWXNKK0k0czlzUnpFRkFienlvOE13aVpoMUdYZ1AzdzdJVWppZmdTVHltT0ZuamZERWN0akJvWUlYSnpTREtPNVV5dFlKVVZVWUdWZ0t0MENhNG9TQm42UzVGRXVqbVd2dnh2WjkrOW9MTEYydVRSL2RwT2tvdTlSMldQbDBESEFadkVzc2R6MnU3bHNSNFZZc1N5V0JpYzhjT0t6T2xqUitaMXVCYXNna0FsNHdJcWlXV3BFUElHUzhFYS80amoyeUtqYzl0ZlpHWUgvNVN4VHc3Y3YyRXk2WitoMG5lR3BDVllWYXM2RTNVd2FsZUloYTJ2V3BPMmFzRVQ4VE15eGphQXhwUExmS1J6TURzU2IrZFR3N2Vnbi9zMzkybjJWZ1d6aHhxdUFjYVJxL2tLZEQ2eXc1QzZFNmcxN2R3VDdQN3RPQjdkcFpwcURCTWorQjcwQ3JudU04eWZEWnlNY1laejFzN25hUXd3aVVMN3R0bzVIdUE3WUF5NW1rS2czNEYxd2RTYnVMV25BZi9tR3IzSm5hemQ0dkdVVlRiTklWdERhRlQ2RGhaMHgreFlUSmVRcWFOcHE2ZG9yWWswWWtrVllXR2p0U1FNSWxldnl0RURwK1B4TkROMG1yRER5aDZqMGhjSlkxTVp6dW9LZVpROVBqT0FHUXpVY3hnOTVOVU4wOTZHWFM2bk16ak1udUJRdmNVU3ZtQU1wV0JpbkNVWnh5TGdhZnJvVFdwd3VPUlBwS3hxYkI5RHJiRFlLYXJOcS9UWEd5emtZOFpTVkQ1dUNmQTZCMmdjQjNPb1RDZFN0aEs5blpudGpmUTd4ZlVtZWU1WjBBY2srWmJodGc0b3Mxdk0xZ2dhMGdYekorTHNFS0FUcG9NUnVkU3laOG5UbTNnK29qNExLR0FXMkNmMDFDaHEyVkZ5ZEVVNkJxTWxacTNON0V6Qmh6VHk0OG5WZU5ZeWd5S0tmcFBDV2JZQ012eEZacTZIMEhlRWRodEIvSU9Vc1FWeWhIVEF1THlzR3Q3ZUkybC9weUJ0VHNyWCtSOVZsd1RYNHR3RndESTgvNkNZWjhwZnY1WG5ya2NHRjJIcUMrWVJnMWpQNHhSVXFxeVNqTDl6SUhBenpnNUNtb1d6RzFuSnVDcEMyZDlVZ3lLNlk5eUExNTdBRzJCLzVoS21iMmE5R0tNT2grTjBwMkVIQzBvUkh5RnVaQ21US0RCUG9lb0MyUmhYbEFuVHJKUDBLcUhkeVhxbUFXMkprd2Z1ZEdBOW9SOU80TzRuTTU1R3lGVVlaK0V0d1BFUzN0N0IrVDN3N2pyRDdTY0lKWDJPc3lmWXdML283eFpoSnY3dzQ1L0tpSWdkamF5c0o2L1FEaFhLQ2dwdzlwMmRWMFc4TTk2SjFlU29VWG50cXgwdjZmTksvY0llcHBJUnFtRTlSK2QyK0xSb3c2cTdhdFJOV3JLb3dZM2xWYW1iVDdTd1pNT3F4emZmTkNxM2JYdU1LZ21ZOGNHb3ZQWW5iZTNZTWhMdXZUUHZtVnBOcjlXSWlJaUluWVM2UU5GV295SWlJaUlpaU1TeTdZcVpCK3dIMFN4cVdyYWRrWkZCSFJ4NzRHbUFBU0hmRTdBR3p5SktXVU9NdllGT1FHM0U5d1I4U0RHTFNHZFhRdllDbW1LVUVMSUVCeGg3NG4xVEhIVVFHY0I2ek0waTVCMksrRHdTeXJaT2xjcXlIWk1HV1VGSjZVb2ZITit6Y01hRUxjV2NlOS9NRDBmbWRaaG1XS2NLZDRpbW05LzBRYXlpVUZiRy9aV3RTK0pweXg5TUZqZTRFOGpZdU0yZzQraTh0cnVmV3ppenVsV2VIenB2Vjh2b1E1bTQ5bDh4NnVLMmpZWGR1ZWtUU0lSVkJNRXRjRi9PQWZGa01oeURWV21nUGp0Y3E0UE9mM1JhRlNGa1pGN0hBb08vYkw0dHNsZmNXVEV4bEsvSTBmM0UrQXp6UGNDT0l1WjNJOTg5VGFrK3JHb0RtSUtoOWhVRDlRK1NISUh6djhQYlBoaTUxRzdZaG9GNkFmZ3laZitreW5uMDBUQXltUXorRkc4Y2hOa1Y0QThuci9RcGltSXplTWlxdDFJZGFsL1JkK2xRMGh0TXd2bnVpTU1JdUlKMU9vNTgveHdiOUg2MWM1UjlwazhtUjUrU1lDTDRibUQ3STdzTTU3dXhUQytTbzNkcHduY3BxM0dHMm1mMDBkMWsyc3ZBOFhMcWl0VE1qTjhwQ0E3SE1abDgzc1RwQTc1bFJSVkJhTEROSWtkemlTVmZ3QWNueXV4b1lGL1FWUmluMFVqdmsrL2VvbGd6ZVlDbG0vckRqYkR2UVM5emtYdVB0T1N6bU9zaTdHQ2dsWm55RmVOVW11bDk4dDE0MEdRYThnMEY1c3VyMnlaeXVUNWtQWHNTK0tQS3F0dXNEYzVPd2VzSXhHZkU3VjF5TlI3amkzTEJjQU13bHA0YVR5MmFFM0FBNkJTTU5pYWRLK05VWW56RkVyMUR2aHRQcVQ0REZqUFVYcVN2SnBDZTNBdm5EZ0E3U3JMOU1SMW1ac2NxMEZmVXRxblU4aDh3b0dRU0ZwKzNUWmFldndZS2xFbkllVGdiS0ZpRDdBWWNMNmF1K3BJRFdwUFFudzJPRmphVmtCdFp3S3lVUFFNTFZJc0VWMkFNS0xPWDlvTlk3aDdtcmhSQzJXMnFUNXlMZ1Z4RUV2eDltSHVNZ2twMnBEbUs4emVPeGFrQXJDTmVrN0h3QmxiRzNxbVM4OTlVZ3pTeWdZR2dabmc5aHd2L3hvcjRqRTFDV1k3aTFLTTdqbXZNN0NEQldyd2ZDMjRReS9pQVR6QUdhMC9NOTBkMmpwbnRJV2tScGpHWUt5UUFhbkl4cURleTVqZ21RM2cvUGxoTzRIdmhYWGVrSnNCbm1JMm5iRkZIanVIYWwvZERtNG44eTNnM2xpSm1rbTlyeWYySnoyVkV4STZtTGxoUnVWQUdaU3M0RXpzbWxiMlhkR3lQMFNERlhlZURPMzlyNHgyNkViaGw0KzN6Q3FkTkdwWGI0VVhNVHRrOFRtWTNwMlhVS1VnV1FhcHpYSm5kVU5rR0hXTEhwZDZyM2JVdDNTbzJsT2dvWU5KV0F5TWlJaUoyQnFMTGtSRVJFUkhiUkNTV2JVL000Y3AvcEpRSlpwR0R5M2FsZ0RTV3N3ZWlHWkRBc1JqNERyR0lJa1FhKzJDMFI5U2l6R0p4Q3NVc0o4RWVpTVlZRFJGSnhHb2NKUVEwSldSM29CNlFnZkU5NW1ZVDhqWWg4eGdSOVZqWkZrSmZzY3B5UjRsbDVjMjV0eWlVYmNSZ0lXV0M2bVlicmNLUGJwbTZXZVd6VFJlT3JUelgyWGN2MkRBeXIvNUV3N3B1dnQwclZ0WS9wWndpSC9PQjB3ekRKc3JDSjNyZVd5Ym9qY3J0MkdkcitXNFRpZGdRSzF0UFZwWS9ERGUyZmhudzRUN04wOU5pNGRQQU1adHZsMVNrd0o5ei9xTXpvdjR0dnhhRzJ6TDY2Q1hTM1FJQzN3T3pqc0RGSk5pYi9ucUZZVFozcTNNTXR0Vms2MDEyY2ZNUXB4cnFMT3dVOFB1U2RHUHBxemUzS25hTnNPOHAwSGdXbE13bEkvMG9FNmZKN0VoY3NEZVovalh5OURLRmZGbHR4ZHRERGRkUW9QZjQxczBoRm40RVFUZmdjQ3pZaDNUL0ZnUDBNZzM0SktVSThjUGpzWW9jdlVYQ3pjQ0hCMkIyQnJKT1lQdVJ4dUVzNFhVdTAzdmNZMVZYbEkrd0l0QTArdklsNmZZbTVrK1E3RGh6dEJacWpEZ1lyLy9RMkwxRXRpYVhWZmhWMlBkNllDcDk5U1dadklUODhaaDFNZEZlWm51RGppWGQzcWNmcjVIVWV6eG81Wlo3Smg1a0JRVWF6MXcrSm92ZHdYZVQzREdZMnB1c2g5Q3htS2F5eEkwblg1TW81WE9HV3lsMzJ3WmdGcGZyYTlid0ltbTBCN3FBRGpIakFLSDljWnlOMlhzczQzWHk5REdGZkZYZXoyMDZBL1VacGZZYUFmc0xEa0U2eW95T2N0WWUwNW5FTlJOems4Z3IvWmhWVE9laHhGUUdhalloTHlMMnhmd2hjdTRJME1GbU9rdm1UZ1QzRmZBUmVYb1BtTW9zWmxacjYvbS9UTFlDUENjUWNBTllKdktEV092R2NOY1dYcU5KbXBIZ0Q1aWRJUGdTR01KUzNrdloreTFIY1dLK0YyWVhnY1VRL3lMbUh1V3VGUDIzQ2xiV0ljNEZTUDNBMGpHN0YyOFBjQTFWQmN1OTJKOUFmOFk0RUdNcTNtN2h2ZGk3VlNySzdsVVdSV0VQQ0M0Qm1vQTloZXlmckhBek43MEg3MU1tRzhJZXVPQUdnNzBFUlhpZVJPNGZyT0JUNmhIbnFPVEJCTEUvZ0R2VlVDM0JOMkQzVW1yUEUwdTJ3R0s5Y1J5RFNDQWV3L01PRnV4T1hEbGxZaDV6TUwyRm5HR2NCZXhoa0NtWWovRWNNSmJWcTZleHFzN3FhajhiSWlMK1Y5aEpMb3JLcTZuOXpCN3NGcmdjSCtvL1p1eFI4WTdVQzhFa0RlODVkTnFJcWhPcDZVN3pRRzJHUEN0a21yTDF5S3FZc1cvRjNuQmFLL0haTmc3ZUpydkdpSWlJLzFGMnZvKzdpSWlJaUoyU1NDemJqbFQrTG5KUlpkbDJSTVppZGlmQmZoaTFNUmJobWM4YTVwTWdqVXhhNHRrWFR4MEMxaER5Q1VsV0VhTXBBVmxRdnVKUkZKTmtBNTU2R0Uxd3ZqNGlFN0VjNzJZUU1KRkN2azY1Y2pzaUpYN2pJMVd1bUJWVk1lM2J1UkEwci9KT0ZkOXRmdE5rN1RaL2d3djVXcVdKYWFrbnRPa1lGY1F5VFB0dGZ2UDhZZE9YUUZVYm1KK0RVYmtkZWdHLzI1U09HSVA4Qk14Vks1WTltZGM2SzZuRUMxUVN5c3E1dE5lUUdUTis1bFFqZGpSbElzOEhESEJMY1p5RzF5bkFHY1RWbkZ5TkltUjJ5b3Z4bTFOV21UV0xiTTFYWS9zYWRJN0pXaW5RTG1ScVQ2N1FVOVJpWWJVWG84dnUreHI0V3YzMUtZR2RqZWxJekhyamFNY2xQRUdSSmxTYlM5a2NTMEJQMGE5NEtrSDhSTEFlT0RzZjZVQlcyRmh5OUR6RFdiUEZ6L095K1JlQkZ0T1BUNG5SRGFleXg4VnhFS1Y2bnp3OVJwSlBxdVppNGlIV0FGUEoxaXdhbEw0bEYrOEdPaGxvYXRqWmtnNmtzYjFKcnA1aUdWOVhxVlF1RXhiTDdCa0g2RTBaSjRLNmxGZHZOVk9NbzRqYmVISkxueU9NZmNCd05vQ3AvTmkvTC84M2czNTZnWmlPRWU0a1RJY1lkaUttcmpKN256VGVKa2RqZ1M4WlRySmNORnNBTEtDdkpwSmhyU1VPeDNRSzBCYlRPV1ljTDJ3MitmNGRrbnFLRmN4ak1DVmdDNEdGZE5ZcnRMTFdFcDB4blFnY2l0bWVKbldUQytaUXgwOGhWeTlTeXJ0NGxqT2NDUkNNcDcrYTQzd254WUlUOFRvS3MvYkFBUVQwQXFiUmpnOXBtM3lUb21BeVRWbE9BZUd2cGxmb3ZzVXRjWWxjWkx0aGVwRlNkMTlLTVF2S0t0Q01zekhPUVJRaC9vWG4rWlNWbXdWeXhNS3pjZTRhTTJza01Zb1Mvc1oxdHFSSzdPWEtJSU16RVpkaVZoZjRGeVVNNTNwYlhERlF4bC9aaXhoL01ld1FpZm1FM01RNjNxNVNLVm1nVElvNW1TQzRHdEVFL0ZONGR3ZVg4L1dtNSs0TzFhU1lYZ1R1VHdaTkJldkw5MzA3VjlvM0ZDaEd3REVRKzZQQk1RSXY3SE5DQ29FM1NYQThpdlhIYUlINEVta2tabXN4OVRLelkvQnNrR00yYUNXNDFnWnRCVEhFVWhrdlk0ekNtTVNGS1lUdmlJai9ZV1RDc0IyK1dOT2MxZDU2MUkvajNDRWZMeHJacjJNWEFrWUJCMjRwcnR6Uy9NNG1qYWZkbURyQWF1K01GNC9QR3piOUxhbzVydW9ZbGR0eEhMYlp1YnRzU3MraFV6di9YTGxGUkVUOEQyUDhjSkh5MTNFR0hSRVJFYkZkaU1TeTdZamhLMWd2N29UbjRyOE9zaFhRaUtZWUIySFV4Zk10cGN4a0hVdXBTMjNFN2hqTmNOUW1aQ1VoOHdoWlJ4cE5FSmxBVFVTQUVDR3JDYWlMMkIzNVhZRTRjb3NRSDFMRWU2emh1MGdvKzNGc3NtRXMvN3N6dCs1N3JOLytyVTIrYmVVM3ErUW5iL3ova3dQM2I1Z01WZEZPUnZaZDkrR3BHNVFibWwvNTNXK3l2WDZ1bkt0alpQNyt6U1RkdTVuOTRpb2ZGbC9xWER5VkFGYUJkZXZYSjlNeTR2VlRkSWdmRzdmU1VVL210YzVLT1JCSWlrVGxZZFhGYjl4ZlZYdWNpRjhlRTBNMGx6NzhpeXcvcjd3cTYwQ2MzNFhBalNWZjQ3alhsbTkxbWpHMmxqNGFTMGJ5SzhXRDdtVzl6T3dNU253cmxybVh1RWdUZnFpSXFvWmg5ajc5TlpmQWY0Z0ZaNWlwalR4WGt0Q2hETkNyckdWbW1jaFh6ZkhjeHhkY3JnVWttWVo4TnpNN1RGNzVwTmtSNUlkdnNWNXY4ekRMdGl5OGxNK1JvNFhFN0hYd0o0TjFNYk9UNWRRSlo2L1JUeSt6bmprOG1rTGdLQlBCcHRCYm4xTGJYa0craTh5T3cyaGg2RUlGSEVNalRTSmY0eWhsRnNOWlhpV1hJVGFESEgxSjNKNUg0V0d5b0N1bWpraG40NEpqY0h4Q2JqaVdRQi9TZ0c4cTlLRzZ6MmFSclRuc3lvc2s3VUFaWFVDZERIV1NyRDBKblE3bDlvNmxtczVLRmpMR3duS3hiako5Tkkwc2V4Ym9oRGhLNkJEUVFZWWRvaGhuMGRoUFpvQjdoMUJUMk1BOFJsZ1I0NWhPam1hRFBVczh1Uy9tamhIdVVLUjlERHRQZ2JwaWZJbjBBUVBkQkVKOXhpem1NaTQybC9NMW5remJsVGlka0Q4QlhEdU0xbVljTElJZTFHQWVLNWpBcFV6QkY4OW1YZUticlZZczdzejhVYzB4ZndPeVF6RW1FSlplejYySjFQMGJDNVNGaGRtNElCZGhPUDVCeUNNVTJOb1VzUWxpbkU0US9KK2hSaEtqS2VZNkNsSUlaUVZLSjRNZUdGZGcxRUorRkxoN3FnaGxCWEprbEI1SUVQcy9zR09FcHVMc1d0WXdvVXJ2c3dLbFU1T3pDUmlBMUFqcFlid2J4dVY4emVYbHIrOUJhZ2prWXZURmJEZkJmT0FoU3JtUEsxbkMzZHFWTkg2SFYzOXp0amRRaFBRRzNvOGxGaVNBZnlBNmxsc0xqMGQrSHVhT0FIVUFTME5haG1NRHNyM05WRmNRRTN5RG1JUjRubEltOHgyTG8wcXlpRjhsWnNnb2ExNjJJOU9RYkh1MEl1aDUzOVF2bnN6bTBHVEQ5bWNqZDdhTS9aRWFZMVprMGdLd054VDRoM3BXczdoTEpxdmlGQkVSRVJIeGEyWHpDekVHUkdjL0VSRVJFU21KeExMdGlETlg0WHFYRkMzZitObkpWa0I5ZHNjNGlKRDZ3QktTVEdFRFM2bEZZMFJqb0JHZW1oakxNVmJoOFJoMVNSTERrUTdVeHBGT3lOS3lpMFRzanRFVWNKajdCcGhDRVpONGlKVy9tbFhzdnlDK2NzK3luZmczcVRsL0IxYnhGNzNRT2t5dmJyenRTMmhTeGVURktsYWVWUmd2TGJYS0Z3bE10WDZHZEt1bHJLRzZmeFN6VGZzU3VxYjM4Tm1MUi9iZmVoSGJoU1BtRmozZXYvMjVJWHhnWnVrLzNHUGRreVNxdnpDZDRqbmUycGkwalBpTFVLa1plOFFPd3NRSXZxZVBYaUdOQmNSME90aGhHT2ZoZlhOeTlXK0dNbmVyQ3dkR1dCSFpta3BkRmhIak13TGZIVms3MEs2a3F4VzVSYzh3Tk8yTHJjNHp6SmFRcmVkb3pDZnkxaFduN21EZGtXOUxwbnVML25xT1lTa0VnTTI1MnpiUVdmK2h1WnVoTEE0RGZ5cmlZTXkxSnNNZlFKNGJ5eXk5VjYzTlg1azk0bXg2YWlIMWVFZmVkOEhzUkV3OUNUaWEyaHJIUUwzT1lQczQ1ZmhIYlIzb0kvcTZ6MGdyZlIwTE9zdlpxUWF0NUt3NVVoZlM3QVB5ZUowMW1saEZlQ3ZiLytkazZ4c2E4ZzdlRGlUbXV4bDJCT2g0QmU0QTVHZXlsQW5rNmcyV01XZFRwVStaWURlZkhDMm1pUEZraGExRTdBZ2NYVXpzTDZ3bDZDVGlta1lqTjRtQm1zUzN6R1NNaGVWaTVOZGtheUYxR1UrYXRjQTRXS2d6VW1ld1BURjFKMkFXTmUwREx0RTdyR1FpdzIwZE1MOTgzUHNZdStHc2pRSi9ORmhuRTRmSnJCUFNtUmhmMEZwVGFGMzZMa3NaenlNMms0SDZnaEwzRWdFdGNleXZnQ01OSFlIc01CbnRNZGJpRXA5Ums5bGNwcW1JOGZ5VHJiK2VkaWF1MWk0a3VBcGNkOFJYR0g4aVNNeE9lYTV4bitKOHk0a1FYQVBVUWp6T2VoN21ObHVXY3U0NHgyTmNnMmd1NDBXUzNFYUJWUlhocmxJTjBqZ04rQ1BTYnFESFNickJmRXhWNjlVYXRJYllYNERPU0Y4ZysxTktvZXh2cW9GeEdnRlhBNW1ZRFNGcEkxakRRc3dFTXY1SlN5QVBPQWRvWk5JaWVYOGo2NE1YK0pPdFpIRHhmaEM3RkxuVHpWa2ppV1U0bmtiMkpTNDRCbkdrb2RyQzVpSytRNnFMdWZaSWdabkZFQnVBQnBpbG1aRW00MHZnYmNRTHdHUVdzcEtDcU85c3hLOFlxL1IzQjNIZTBHbVBBWTl0ajduUEhrTUkwMGNEbzMvSytKNkYweTRHTHY1NXMwcTFuNmtqZ0tvMmtCRVJFUkcvSkR2eGRaaUlpSWlJbllsSUxQc0ZpV3dZZjI3a2FFUlRvQzJpRVk3dkNabUtad2sxYVFMc2dzZ0NzdkQ4UDN2bkhTZFZkZjcvOTNQdXpPd3VTeSs3SUZXNmdJZ29LamFLRldPTldaVmR1MmFGQlV4TW9vTHR1MTlqbEppbVFSSDVxVitqZ2hwaWk5MW94SUtLV09naVJVRGFGdWx0eTh6NS9QNlkyWFVic0JxSXFQTit2UmIybm52dW1lZmVuWmw3N3ZrOFpRc0I4VFJaamhBeFlvbUNjaTJJTHpvVkFTazQybUMrSXdDZWxSaXpDSGlQQjVQcGViNE5HNEhBaTZwVnk2TEIvdms1bURxeTM1MVliYkhHWkgvTnZtL2V4b3J0cUtsaHJlZzRhZGUxdXdLM3MzYWFBOXR0bE5YZW9GdGh2N0VZeDMzZG9sZHk3cHN6K1p1TWNjR2t1Zk9uak9oN1BXWjNDODFERnBqUmEyL2JtbVEvSlo2VzhST3VkS3VJK05WNGZvS3owOEIzWlpSN2hISjlWSSswakRGZ0hjUDBOQjNkazRuZXRBQUFJQUJKUkVGVU1rSmNocW12bVowdUYrN09HS2F3VmUvdVBqb01Fblc5NXBHamxUUzF1WmkvRkxPZW1EcGk2c1hWZW94MXpLdVZ5ckFxY1NGc0UrZ1ZScmk1Qkp5Q2RERm13MENIMGtzejZMcnpFVGFuZmxrcm5WeFY0blc2UGlCUDgvRzhqZmtyTURzU3VVNUlReG10RjNFOHg3cEVoRlkxekNmU00zN01wVnBBaE5jVTVpelFUekE2R09vbzR6aWFhQ1lqTllXditLVFdPY1d2eFZMUUY0eDJiOHR6R0k1elFjZGdOdGlNSStSME9objJLbGZxSHpnS0svOU84Zi9YQSsrU3BROXB5Z3VLMkdCTVp3TjlNVHNWY1J5ZTVXUXdnenc5eFZZVzhpZzdFM1o4Qlh4RmxqNm1qZjJUc21oWGd0QjVvTk13Qm9LT1J2WXptbWdobzZJdjQ0SlhLS1dReVd3QjJ3d3M1Rkw5aTNRNkMvcGpPaE14RUdPb21aMGdndFZrYWlsajlDWlJucVdNbFd4bkZ0UDRrRXQ1UmcydEM4WXh3Qmw0K3VNNHhzUWdHWnVBcFZ6RHgwaHZFT1pkU3RqSUJNcjNXL0VzWDZsNHpnSmRBRllHM004Q1BxNVY4NnVDZFJ5RzB5L01ySnZFODRpSjNGNHpSV0tDVzNVd2FDeFlYNHdsZU12blpoYlZZVU9FRkU3RHVCR2pLN0lYaWRtZnVLRm1YVUFaNDJtUDR6YXdJWWl2Z092NHNJN1VpMzlXR3VKY0hEY2pwU1BkeTJaM0gvbFZJa24vUkRjY053RG5BbW5BSE1YOGVEWUZ6d0dlditvb1RMZVpjWXdnSW1rRlpzL2lDVEJkWVZnWFlDdllVb3gwb0wvRkhVUEtpSWVKaElEbW1Fbng5K3cvS0k4K0F1RVZqS1E0NmZpVTVFZUJxMTR6T0JsQmtDUkpraVEvY3F6aW44U2RJWFUzZmI4SFpGOWZjSmFaamdPUUN4NmJlbnZHN08vYXB2OEdPVGVzR3lXUHlWRVVLck1YSC8xajY4cTFxSnpyQ282YWNtZnJENzdOdUJlT0t6aFR1QWdBS2NGclUvSmJiTmxMSnU4emhvOWRkNjB6Q3dRN3B0N1IrcThBRjl5NHZyMlZoSGMrL3FmR2RUc1Uxc0ZGMTIvb0VITmxQeTlQY2IrZmxwOVJPMk5Ia2g4ZFNiRnNIMkxPZitlcEwzNndaQ21OcHJRSE9tSzB3ck1KTVEreGtRaGRNSm9DS1hqU2lMR0RNQUh4R2hYYk1VcUlZSGdPUkRRbTdxM3M0bVA1cm9oUzVKWUJzNGd5aTRsMXBEZEtVbS9pa1dWZnIwdnRiNStJdjJjUmxMZnNOd0dqamhwZVdoQktYZi9icWkyR0d0WTZDMk4zM3VtMXhRUVIrVGEyMXBlcEl3OGRoT2wvcXpRVmh5aS83TnVNbFQxcDdvU3BlWWQwc2VqTzN5cEllM2IvK3dzbTJiZVk1d0VLdVZ4VFNZdXRBanNEcys2Z1h4UDJ6ek5DTHpPcEhvdlBMMXNwV2ZxWVJxd20xWjhvNTg3R3JCZlNOYVJiWDBicXhXcVJVTHRpaW0waFMvOG13eTBHZndyWWFaZ2RqemlRVE41Z2xGNmxuT1c3Ri9GTVRHSU5sMm9xYVRZRDQxeWtJWmo5bE5TVWcwbjFyek5Tci9FVkszZHJ6MFRiUnI3ZVphMWJTSVJqOGY0c3pBNEY1UkxqSkRMc1ZVYnJEWXpsZGRhVGlndUU4OGpUY3B3OWovY255N21obUxvYmRvYWNqaUxUM2lkUEx4RGxFeWJYakNBeXp6MnNKVXVGWlBBZVpvY0RwMGdjWnFZK2N1cEpDdWRpZWkrUnN2SVRIcTdpK0JFWHZ4WndxWmFSYXMvaTZBLytGTVJoNXVnRzFsMm1NMmlpMmVUeE5sNGZzcDNGUEdyYkU5ZmxTK0JMc3ZVcGplMStRZ3pFT0FIUnc4VEp3aDJEMXlnaWVwZFIrZ2hwRGlVczR5SGJCSHhDcnVhUllzOEJYUkdEaFFaZzlBV0dnZ1lTc3F0b3hIelNtVUZlOUVOY2FBV0ZmQUI4UWxzZUpVWm5qRUV5anNMVDNlTEg5aFdjUzVRMWhKblBMNWlKbGMvSGg3N2dyL2JsYnQ5Yi8wM3k1ZkNjQWJxYWVOcmEzK0dZVnVmN0xVc0J2VGtZeHkzeEtFRGVCTzVrQVovVk9XNllmcGp1UUF3QXpTSm12eVRLN0ZxZjBWeUZpY1JPdzRMcmdDNUliK0NqNHlrTmYxR3RiNzRjYVJ3T3lzZmJJRXp6d0c1aU1kUHJxRkhXR1B4bEJHNFVFQ0M3Z3gzMjkwcWg3SzlLd1RNQTA2L3duR2lRS21mUEV1TXUwb0taQkxURCswc3dHMjVZWjBFTWFSSE9Da0NuWXRiV3NGU01FcUFVNkdtUUNpSmVtTWthWUJZSWJVWDJDY1pNb3VWUFVoSmV6RFdScE5OVGtoOFhsaXhKa3lSSmtpUkpxdUFxaExMdngvTjhicTdDRzVzVXQ5alZmak4vUG1iRDQxditvNnhyaXdwMk9kaUtWc1hUcGxrc1oyekIrWUtCZThPK2JUNjQrWjkzdHRvNi9JYkN2aTZxQm5YMUtXdmc1a2QyY2h6TzE4eE5WQ2N4RnhRODhidFdId0hrakMxNFFVWmJ4S3J5VkpjOUxUOWoyN0F4U3BFSy9teG1FZk9VQncweks3TUk1WXd0R0lkeGU4NjRncWxsSlpsWFRvdlhvcTQzWGp4aTVwc0FSTXY4d2NEOGIzSjhYWngvVTJHWElLWWJMU1g4eTMwaHZqa2pIMmlBdEJINGE4NjR3bHNVS3h0THVPemozRndObmJ3bngxNGdlMnpCL1RFcnU5d2dGQ24xcllBUmU5dk9KTjgva21MWlBzU0lwMkZNMXREY3krU3BJVVpIeW1tR2FJbXhEVmlEWXpPT3RqZ2FFY01SOTZFc3hkRUVUd2pqS3p3YmNJUVFCeUdhQVZzUWh1aUE4OTBRMjNCOGdlYzl0dlBwSHFNZGt1eVJXQTFQMXYzcFMrZnZZdzV0RlkzNko4d1lXbnV2Q2hXemM4Nzd5K3Bxa3d4VGJhOS9rKzJ1RkZ1NFZvdXg2MGkwLzVESDgvcTBGNXBHeGFXVzVQR1huSGZmd2wxUEhuZURnWmc0NXhjQVUwWWVVbTJmWUpPSld2V3JoSnFiV2JNYWpjdDIvMEsyOXR2WWwrUy94RU8ybFN5OVRuT1dFT0ZNVENlREcwN2dEMktFZTR4SjlaaE14eGZXMTNLNW5pR0Z4UVNjWStnb09jNUJIRXdibnVWU3ZWcVBLTE1ZNkV2eTFrL0Z0Zm9FL09rR1F3VTVvS01JdVJlNFZDOVhFNGJxSWg0NXQ1Z3gzRU0wOWc3T25ZVFpDY2l1d1BuamFPWCttYkJuMStQRWF4MTlSYTVlSk9RK3hzZjZFckxoT091UFZ5ZmdCS1RYR0tPbm1HREZkWTRSRjkzbXNka3Rwb1JYY1hhRVREbG1kQmM2RThkQUlqYVBNZEYzU1FtZTVJODEwalBHcit0Njh2VUd4WHdFZEJRYUJIYTJHVDBrNjR6cFpCcHFMbm5SMS9EQmRDYlptdXJYZ1RYa3FvaVltMEdFQXdYOWtNNHlZNERNVHNVeEJOTnltbWdtZVhxRkhieGQrWGVhYWh0Qm03bVV6MGpsSDRUcElha1BaajgxY1ppd3pqakxRbHBCbWhhUUYzMEhnamVZeUdxd1l2SzFuclhNSVdTTkVRZmg2SXNZWkhDQzRGUWNnMUdvQ0dNRnJmMG55TDNMTm1iU2p2ZFp5NmRFYUlwTFJLckJVWW52OHo0U0J4RndCZ29WRWRKeXJ0Rm53SWVVOHo3MzJQTGR2amYyTlZHT3gvZzFSaWZRQSt6YzhUZiswTER1R240OTZJRHBOckRqNVd3SlVmNFhZMWFkd2xvS25ZbHhIZGp4b0RYSTMwRTBtRjJySmxlK1FrU2lSK0dDbTRIdThScGVkZ3VsNFRtMStxWnlFSTVid0laZ0xDVWF1NFZtb2VtMUJPbDhOYVl4bzhIbElqWWh4cFBDQzF5VHVOLzlRZW5FT0J2SEdLQ3ZtWlVKUDRtb1RlUXpsdEtML29RMERtZURLcVBFdkRaak5FRjBNck13a3Nkd3lOSXhHZ0lPb2EvVEoydVRzQS9BUDQwRk15bGhKUnZDMjVJMXlaTDhLS201RnZvOWp5QklraVJKa2lRL0xyWTNMVHdzRXZCK2ZmcWFlRHdTMnZWMHo3b1Vkd09XeWpqSjRJcTlZVitLTkI3WWFsNVRDZWhkVjUvSURqOVFUczhZbGxLZk1WMHM5aHh3ZHRZMW01dUxuYWNhQkJoTktxS2RtcWNWSGdvV0FaRHg2Y1A1OGVleGk4ZHRhUkhUOXJ6RXpUODdrbExRYmZnTmhXYzhmbnZtTHN1RjdHdXl4eGJtV013L0FKYXFrcktHd0hsNyt6VWtTczFvQVBIMU9FbGJ6U3dOT0haYjg4SS9BMlBxTWNvOHcwS0o4WEp6cml0NCtOdEc1eVg1NGJBL3JWdi80S2o1alBMOThOL1luNUV4aXVaQVIwUUR3alFGU29DTkdDVjQyZ0FSUkl5QW5YaWE0R21KU01WWVRZdzFoRERFUWNSb2lkZ0NsR0IwQk44VFl6UG1saEZqT2tYTTMyMDZyeVQxWXlQRUVqSlNoUjlUK1g0aVB6NCtxdStSMGFoL0NyTzJ0WGFLSlRHTG5uYlIvUXVXMXR4bEFkdHJaMVhVcnBjZ1lqNE5WMTFMazdUN21sL2Zrdis3dEZPcUNEME50S3BpM0I4dnZHL2V5L3ZpOVpEdXo3NXZ6dGlhelZQeSt1VUQvMU8xTGZ1KzJWMzNpUTFKL252RXZ4T1hrS1AvUnhPL2tzQ2RiN0tCQ21oSFh2a2pGSWZlU2FRSTNEMFAyVmJnQTNLMVZCSDdHVjVubWRsQml0R1JodlFoVHc5U1RQSHVvOHhNVEdRYjhCRTVXcXltZklUekZ5SHJpZWxBMG5VRXVYcUlGQmJYR2RWVmRad0piQUhlNFhMTnBnRXprTDhjckErbTdqVFVLVnl0S1pUd0VaTnQ4eTZIaVFzSHE0QlZqTkFzUWd6Q2xJdm9DZFlEcjJIa1JaOWc1ODdYMmRad1ErMklIUFBBVG1BdStWcElnYjJzTUtjaG5ZM1IzZENwa2p1T25aeExuaDVqQjIreXZjWTFpdGVOV2crc1o1Z1cwSEhuMytYU0J1T1VnOUVUN0NjRWRqeE9xeGlsMXlqbkVlQ3JSQzIwaW5QWUFHd2dTN05wWWMvTDBRL2piRXduQXQxTmRwQ2N6cWFocldLMG5pVEtTNVN4bm9mWWxoRFBTb0FpMEF4eWVWWVIrbUwrREdSRGdlNW0xbGZZbWFBdkdhVlptSjVqTGJOSlp4Ti9vUkNzZ0N5OVRRYVBLVVpQUWh3SC9CU2pNM0FzNW80RExpR05JamJ3QVdrOFJ5bWZVc1ljMHBsRmxFZVZ5Z0dJZ1RoT1JoeUowUnF6TG1ZTWxiaUlWRGJ5YTMyRzhTcFIzaUNWQWdyWStkOXhqcEV4amg0WVk0RytlRjRGZHhkL2FGaTNNOE00dFNEa3IwUHVKSXlWZU1hemtQZnIvR3prcXpreGJnQ0dnVGFEM2NaWHdiLzVTNDE2WWxrS2lIQWtMblF2MEEweEhjLzEzR2h6YTlsNkoxMkIzd0pENC9PbzZLLzRvZzZoN0E0MUkreEhnVjBEckFLN2tVVzhWdG52cjJwTXpGK0pzOUZnSFRBckZ0ekxCamVKcGdUMDRTcGdORmdYTXdKRUdTWXpSM093RUVqSXdDeWdlbmw2S1I2OVhZejh1d1R1UVdMTTVkL0IrajFHcVNaSjhrUEh3Q3FpeTVJZW16OGFzdStiUGZpN3RpRkpraVQ3S1E1cUpPajlrYU1TOUEzbmkwWWExZWVpKzRSSTJzNVRFUlhSYUs5WHRNdHBrQ1ZXbGczZXEyaC81STdHNjdQSEZnNUNlc09NVHBnTndPc000SUY5YmVzdWlkbUhDcEFabUZsV3p0aDFlVlBHdDVsWW4wTno4dGMzOWx2RGU4ekdaT3dvVC93U0RQLzFscFlxNTFFTGJ6OVpjQ1N5cFdkZVY5em9uM2UyMnUzYVcvZlUxaE1YbHhaZVlkRFAwQm81MmdOSnNleEhUbElzMjVkWTNBRTJUdktHOUI4eFdDRjZra21NdHJoRUNqdFBDWTZkaVp0SVEwSUlzUVBIWmp3SElOb1RrRTZVMWNUNE11Nk56TUY0V21Ic0pGN2JvalBlZDBWc0pNYm5lS2JUbW9YY20vUkMzbHY0bWxkeVAxQ05wNDdvZTY1a1U3RGFIajZTWG1pUVloZWRjOWVDT3FOSnpQc3RxaVYrVlJXbmFwRlJhd3dvK3FZMjE0ZVV0S2FUZ01PL3Rrc3pEc2ljYzhPK2VLMGtQMkttMkJaeTlSeFcvb1VzL0RPa0kzREJ0V1F5Z05GNmludjR2RjQxZ1NiYlYxeXFoMG14anhUbVhNVFJvTk54MW91V3NXZTVTQy94cU8wNUNuT0tiV0d3WHFHM200ZjRDVTZubU94NHBkQVA0M211MHZQY3o3STkxcTZxaUo1cjRlWmpzU0c0NEZURTRYZ2RUTVJtTUVwUFU4U3NQUXFDazZ5SXdYcUdYdllPeEU3RzJhbGcvVEYzSStrTnppU2QxOGpWKzJ6a2l6cWRNdUtpMXhxeTlEY3lkNzVJTE9Wb0JYYW1ZUU13SFNyb1RrTVcwc0JlWW93K29KUWxsWUpYQlM5YktiQ0d3WHFTM3ZZSzhWU0Z3OHgwSk5CYnFCdGhzakI3bTFGNmxUQWZjMWVWK2xkeG9hRUk5QWE1dkl0WkowSitrTXdkaVJob3BuNHllaEZ3TlExc0ZxTmlyMlA2aFBsOEZxOE5aNTdKckFNVmNvMTdtKzJsQnhBSkRaVHNPTEJEek9nRzFrT21jMGxoT2VXYVJaNW00ZlVSaTFqRU5Gc1Blbzh4Zk1RMkhxUWh2VENPUkJ3SkhHcEdUeG5kZ2ZOSW9aQVVQZ0xlSTVWRmxQSTV4VXloRlU4UWtFa1FPeG9YOUJjNjJJemVZQWZLNkFnTUlXQWJNUmJRaW5sY3E5azRsbExHY3Y3QzJuMVMxK3JYZE1CeExXSXdqZy9CL2tqQXlqcjdYcU0wSXZ3Y2MrY2h0dUNaeUE1ZXFsc28yOUdPd0YrSHViTkJHNURQWjFQd0QrcEt2M0l3L1RIK2dEZ0lOQlBaclpUWGlBek5seU9GUTBDM0FZT0IyY1RzWnBhRjNxNGxsTjJwMWdUa1krNW53RHdDZnN0RzNtR3lsWk12UjJNNjQzMGU1aTR3MFVyR1FtS3hQeE1MM3FRSkEzQzZQQkcxMXN6aXdjekNMQnhmNXE5WURhaWNPRlQ4NG9HdGdnL0F6eURxWGlQc0ZyR1dyY2tvc2lSSkVyZ3FUNS83d2R3N1NaSWtTWko4eDlTY1R1M25TNVRkR21SK3VJRGlSblh0QzhxRFppNVd2dElNay9SeGVXcXdXMGVCYWZtdDZuaW1EQzZhTWo3akg5L0VwdXl4QmZQanp4TmZZK2d5RStreWV3Wm9DbnJIeEMwQWFoQlphS1ZsL1QxMm5FT1RFa2Y4VDlUME5FREk4d3hHVjJCNTFEZ3o0aU5iQUNST3JQeHppWlk1NHdyR0puNi9vTEpaYWwvWm50aUo5QkpZbnNRQ1o0bmpwQzFUeHJlWm1EMXUzVVRndEYyZW5LaE02Umg0WHMwZXQ2N09GSVltKzN6SytOYW43T2xhVGYxRHhwTGg0d3B2TXZTbmhIVi92UEM2NGpjZXU3UFY1M3M2bHRMeXAxMmsvSVE5OXF1d0NScGFaRWR4eFZhaVBOOWREUlU5RHZoWjl0aUNxQmwxcHNKY1VscFk1YU5oN1F6K25qTnUxMG1aWXRLQlQ0eHZzNksrdGlYNWZwSVV5L1loZ1NXeXd5UzIvWDUrTTlwdnlWSkFDOW9SSmdNUnBvd2RCQmdpZ21pT0VmZjJqN0VWVHpFQkhRam9CcVRpS2NMNG5DZ3BoRGtJYUlXakZHTXpuaTVBWjh4dHdMTVVlSVBXZko1Y2FObTd4RlRkZnluNGpoL1lwNDdvZXk3bW5vUmFOOHNvYUd6MmZYUCt2THN5RDg1RlYvamFKY2NPK0hzV3dYblRxTFdJYWM0NjFHcURoZC9HOWoxaVhGSnQwK3lZZFVYOXlxZm03ZmxRNzl5OHFYbjlFbHY2VS9iRU9iL1pCeFltK2FFdzJjcEJuektLbGNqT3dCZ09PZ1hUUVl4eWYrTmUvbFd2Y2VLcEVEOW1CRi9pbUkxeENWSVBBcGRIWTM4c1Yra2g3cmM1ZXh4bnVrV1p6a3F5OUFDdG91L0p3cGZnZFR4R0RtR09JYzgvejJZOXpSVGJmYTcwdUJDeGhpdzlUaE5ta0dxbm1DbEg2RlNNL21UWUI0eldvN1Jrd1c3dkZYRjdDc2pTRkJyeE9xa2NoZU15WUNEU29VVDRna3o3RjFmcVdSN1lSVXJBdUpDMkZ2UTBZN2E5SlZKN0kzZVdtWjB1T0lKQWZSRmZFdEpiak5RVTdyUGFEeDV4TzlhRFh1SnkzbGFLSFVpSTQwRVhJYm9oWFlDelU0aHFLYVAwR21HZTVTNnJNdm0zR0pQWkFTd2tTNS9UbUNjSjAxVmhPeGtVVC9PSTJtTHVKSXpWOVBiejZLTm5LT1NWdVAzbStRczdnV1dnNWVUeExLS3RvQy9PRHpIc05JeERaSFlJWmprRVdrNXYxdEluOWlLZTU1bGdxNEJpME50azhTNFpORVYwbHFNSGpsTU5uWVpaVjBGbmpET0JEVVJZVFZzK3czZ2I4UlpyZ3FuQVZOcmJBUkx0Z1lFWXh4Z01BaklFclJDRGdKMTRDZ2xUeUc5WWdvdDlpTng3ckdEaFhvazB6MVVEMHJnQ2REWm1YK0M1azlVclB1YmhBMnUvajdJVW9SRy93YmdhNFRFL0hybUh1Tk5xZTBiZXNDMlRJRzAweHNXSUdHYjNzQ240UjYxMG5RQy9WUTlDVE1Eb2o3UUMyWTE4eW9kTXEvRmVUcU1ieG8xZ1E0RkZSS08zVUJwNmk4azFvdFR1VkJjQy9nUTZHVyt2NDhyRzhXNWtVYVdnMTRnak1GMExkcW9aZ2NSckdMK2xQQ2dtbGN1UmNqRHJBSVFNRW1VMEtwV3hyMmNMRlZQcHVKUzJISGdSejh1a01KY21yb2p6S044bjRtYVNKTjlua2dKWmtpUkpraVNwU3MzN3duNCtjOHJQTjU4OXJuQUUwazIxZHBvUHJGSVRzYjdoRXI5NjF5UHBKckI3NnRxVE0yN2RWeElONjJXUTUvaTZtcWVNYnpQci9ISEYzVVBFbXNaZmppY2VHOTltZXBVdUM0ZVBMZXBRTVZYMTB0b243Mmc5SHlCN2JFRnBmQTZzc2lmdmFQTzE4NXJVdU5KWnpEZ0hPQ2Z4ZXlWbWRpNXdialZqck5MUHJEZHdSMkpqRFRBUmtXRm1IWGQ1ZnRYRzVvQmRUU1FFMjNZNUJwQjl3N29oSmtzSEtQUGhCOE91ZExoaGg1dFptbHowMGNINU9ucDZmbzFuaWlSSjlqT1NZdGsrcHVyWHkzY3RFbnd2dVZTcE5PQkFqS1o0d0ZpTG93eEhMMksweDFPRVl5Y3h0bExLU2xMcGpuRW9Jb1JqSGVJanltaENoTzRZR1RqS0VEc1FYVEhmQTFHSXVjV1U4eUtUN2N2dituUi9hR3dFd2pXV0FZTjlIclMrYXg2NzZ0QmVjdjV2Vmxzb0t6YjVjNGZmTi9lZDdEMk1jZDdFaGR1bWpqeGtGV2J0SzlyTUxMV3MrYUU5NE5OYUlwaGtoMWlOejc3c1B5K1dtaVRKZDQrSmUxa1BQTXdZTFVMY2FGaEhURGRwZE93WXZKdkVSQXIzdklodFloSkZ3Sk9NMEFJQ240ZFpYek03aHBBTzE2am9KSFlHenliU04rNmV1S2d4RzVqTkdKMkk5QXVnaXpsM0xVMTFwdkowS3p0WVZMKzZhQ3dISm1uTWpoZFF5bVdZRFRPbk14RW5xRWd2Y3FYK2o4MnMyYTJRVWxHbkRaNW1tRjZrcS8wVWRCVkdkNVA2a01MRnlvczlRdUNtTVkrQ2VGUldyZXZqbVVBeE1CMllycEdhaE9NYTBERm1kTVpaVDlBSWpZNjlUc3pmVHlqMEtSUFlXdjI2bTNpSXJjRGMrSThtTW9MVENPa0twRVBON0FqZ2FLTDZ0VWJyRFdMOEgyWE1Zd3ViSzRXUCtQOGJnQThUUDdjcFYwZVM0bitCN0NoUUYzUFdHM1FCcmRtbU1YcUNHSStRd2pLMnM1WEpWcDVJbmZsNTRtZWFMbFVxalRnTmREbEdYNkF6ME1ld1lRUzZXMlA4MjJEUFVGYjZLbWtweFRSbE0vazJDNWdGUEthUmFrYUVvWWpUZ0VFWUxRMk93QmdJWEk0alNsdk5sN1BYS09NeFBGOFFNSjhXL0VVekNkT0w0L0g4Qk1lSlFHdUR0b2pPT0k0R2R3a0dkRmFKcnRmN2lEZUJsL0Y4U1VBcE95alpmWXJQS2x5ak5OSVpaVEJhWnFYRXlHY0pMelB0d05wUllsa0s2QjI3d0FodVZEeUNhaEp5ZDFQWFErVVlwZENBbnh2a0FoR1oveVBsN3NIYVFwbU1XK2xMU0srQVplQTFuNmhsYzRzdHFOWHZEcnFBL21obXAwajZITE5mODBub3Jlb1JiVExHMHdlbnljQmh3RXM0UnZHcmxIZ3R2TjhvblFNWWFvNC9nWFVWN0JCTUlzb2tqTzZrNkI3RERzRXNWTGxRczR2bmNVRXA4WFRibnlEK1Rpa3Y4Q3VydTc1YmtpUkp2c1pxSk52YXp4ZEZreVJKa2lUSlB1YnJtUDM0UFNIdE83U2wzaWpWakNhNzdXS0VqVjMzRVc3WEpUTmtxV2JVcTU0WTRIWjFLdzBVUGFkQ3FJb0ZrZWZyT2Q1M2hxUlNvOGF6aFpGZVpmOU9xNUtWUmNnbGFvSFZZM0Q3ZjBBWEFCZVVIV3hSR3lQSGUyYVlvRys3MHVLQndEdjFHZ3FpU0QvZlpRZXpteXp4V2tDdXBHclJjQTVXeEx2eFlwVzBsdjhSNFdpTmpDNUpmcEFreGJKOVNOek5vY3JkS0NtV2ZUUEdxREdlOWtScFRFQVVLS0NJaldSeUJOQ0JFRHZ4YkFDSzJNRTYwdWxPUUY5RUNLT1ljcFlRMEpRSW5ZaDdqb3R5eWduNUF6RTY0Rm1IMHp6Z2RTYmJianhSa3Z3bnhHck1LTDdMSWlJVzZHSEQwcXUyQ1ZhaTJORHMrK1o5OFEyRytoQm9YN1hCQlg0WU5TTEcvcDdYcTJHNWRHdzFCM2xwNDdaWWFPWTN0LzYvUzM0K3J1djZ2Z2RVYTR4WnRaQTZNMnYwMkppKzdXb2RIRlBqbWw5NGRmYXJBMTlPMmNXVDV1NlROSlZKOWlFVDdBUHlsQ2ZuaDRPZENEWVVSeWFqZUlRaWZWanYra0dUYkQ1amRBM2lYS0dmQWUyeDRHcFM2VXRlK1hQc0NIMVU3OXBTRSt4MVJta0ozcDhqWjZjQVhUQk5vS0c5eVVqOWd4aWYxVW9wVitjNERWWXpSbmZpZUUweC8xT3dRWmlkVDZvR2s2Sm5HYVduS0dMMUhzOHhuaHJ4Y1Vib0RRTE9sZWxrak42WWpVRTZsZDU2a1lQMU9rdFpsdWhiTi9mWjUyVHBhbHBaTDVrL0NiTVRnWjVnUXkwSWpwRDgrK1M1VjVEZUo4WXFKaE90TFZpYVp4SXZrS3RYU2VGb2lTSEFVWWhETUoxaGpsT1V5bXhTTloyODhobEVRL1BZeUxaYTV6alpaZ0xaakZKSHpKOGhjd09SK2lMYUkxMXV4a1VxWnk0UmU1dFIrb0J5NW5JQWE4bkhnL25FMy9KcDRHbHkxWVZRN0NqTUJzcGNIMUJ2NEZpVEJoRkpLVlJVQzFsdkh6QkdjNGl5bUJTK1pEWmJtYzdUWUU4eFdnZmdHQ0RqR09BZ1VEZGs3VEhyRGZTMUNML0dXQ0V4ajYzTXBBL0xLR2NaeHEyVWJQMHRrVWE5RlBMOUViMHgxeG1wSzJZWllDR0xDM0dEZ1ZzSnRFQm15Mm5JVXNicWN4UmRUalMwZ1JTK1pBa2JLY1l6R0Y4WmVYaU4wbWpBMmFBeEFvL1hBNVM1Rit0K3Y4alJtek1ndUZsZ3lEOEY3aTcrdHc2aExGK05DYmdNejFVeVBONy9HYm03eUxmYUtZUnZwVDhoVFVLV2diRUVaN2ZnK2F6R2VQSFVpNDdiZ0tIeW1vblpUU3podldxMmpsRUs3V01uNEZ3K1psMlFud1R1VC96YTRrTFplSFVnd2hYQWFJbkdHSi9qZVJSaWF3alpMV0NuRzlZb0hrVlcrd0pJeERDaVNFc1JuNEZtRUhWdkVmQVpWOWRUbkV5U0pNblhhUmdydnYyVFlsbVNKRW1TL0hocFJydzZjZ1hmazdYSjhwTE1QNFhjMWtsVjIxeDQ1M0VrMGhnaVh2UGxEWEoyTjBiVU45cGxXbi9CcjVEaWF4eG16dUR1K0E1OUxxZ1dqYWFRVzI2N1NCZG1WR2I0MmVSODlQenNjWVZ4KzVkbS9HWGF0NmlqRzBsdGZlRjJpaSt0MmhZdWliMXNac2NtTm5QTFV0emo5Um1yaEdoZDJWQkdUQm5mK3VHcURkbGpDelpWQ0pNeFowYzhlWHZyU2dmdkMyNHNQanp3c1ZsMWpYL2g5WVdIZU9mdkJwc2g3SVdhRTQ0cGQ3YitJR2ZjdWtja2F4K3owTWlwZDdSYVhIbnMySFdEbzBGbzJ4Ty9hL1ZSbmNaTHNhbmoyenhjNTc2NHpUbFlYQ3dySzBsN2F0cGZtbXpJR1ZkNERLYlVLYmUzZnFQU2hqdGFud1Z3L2cwRmZRTHBNaE1IVFJuZlp0Y3BLWUZoWTVUU0xMMXdIdkNtUTQ5M1RXMzlkbjR5QzltUGhxUll0ZytwcUxaUWtUc20rWXhTWDJTTXBDbU85bmpTQ1ZOT0NhdElZeE90R0lDak01NjR0MzZVMVlUWVFGTTY0amtVa1Fxc3gvTUZSZ3FlVmdTMHdDTThPM0crSGFJdHhoYlFiQWplWkFKcnZ1c3ovaUZUczJhWnE5OHk5MTduOFJHSG5DTVlVSzFSS2pOaVoyYmZOLytiQ0dWSVBHZFdQZVJkSXUvdldiMG1uRGR0WVdXVVNaVHdWV1pXelpQSnNIOWVOZm5qUFMvUWZ3dUUzdGh6THpDUmlWbWZhc2RLSDJCc1R3eTB1UHZhN3MwSnVWVjdHQ3JQeFZ3OWtqeUNpKzF4ckxodHBvK3BVbmN0eWZlSWliYUtpM1F2VFppSGRKV2hQb0xyeWRDL0dhRW5tR1QxRTBFbldDbFplcEtXWlIvZ3dwY2hUakpqaUN6b1IwUCt4Y1Y2a0VmWVVLKzBhL2ZhU3JJMGtkYThodmVYZ2gxdjZCd0ZIRUhJbnVOS1BjMERGTyt4bmxrOGdtZ21PZnFNSnJ5QytZdkJEc2ZzQ3FTVHlOQXpYS0YvOENBYjkyalhKQ3NpWC9kVFlQL0V4WTdGdVN2ajBjNzJTMUFXWGZReG8zVTM3N09hajNjaDVsVkUwR1ZwSVcxNGtpaEg0TGhJMHNHWW5VU2dZeEZyQ1BRNkk5M2poTFNpemlpb3VGajRGcmw2anhReXdYb2p6cExwUk1RQXc0NlVDeFVTWVFHdCtCZWo5VnFkZHQxcks0Rjd5TldqUkt3RGNBeW1rd1VERVljYU9seU9UWVJaeTFjMms1R3hsMER2OFJiYldaaElvVGZabGdITHlOSTBXcE9CajdZbENBK1ZpTmVPdzQ0ekdDSmpLeUdLaUxHR2cvMDc5SEt2RW1nK3BSUnpELzhraXhmb1FETmkxZ3FqUFRBRWFaak11aURhR1J3SW5DbXhsUkJmQVlXa3BjOUJ6R0NIZXhsNERDdHBURXBxY3h5ZE1JNFNHZ3pXRlNNVldVOFR2WWhQNzhxeFlJTWliRWRzcEJ1cjZPby9wc1F0NENiTlp3UHJTT0VvNEplR3RSSDhEZXlCT2xNa0F0ekVpWGh1TjBkbm9hZUp1cHY0WFIxUjc3OVJPbkFCTUE3VUFLOUhLSEYzYzBjZEVWZS9WUThDVFRUb0wyTWQ0aVpLZWJsV0d0R0FiaGczZzA1RXpFTjJNNlc4dytRcS9YNmpkRExJeGJsZllKYU91SlZ0N3YrUmJ6dklVc0RoZENmRTdjQUpaalFVV29wWUJYWUdMdWhrUml0cVIzWjd4ZjFveWtFRllPOVN6dk9FYlM3bEZIR05xN04rYUpJa1NlcEp4WUxvcnYzcWt5UkpraVRKajRIdmlVQ1B5QmRHQUFBZ0FFbEVRVlFHa0pXbElOeTFjQTBVMXJGWGpTcE9Sc2JSRnRteDI2dzlZWGFRTTY0Z091V08xcldjZDh0TDAvNFJDVWNiQUNqc0FuenAzUUNDWXZPUlp5djZsU2tXblRZK296QjdiTzFhVmhkZXYrNG5NanNvc2RuVTBCOHE5cVgzNWg3cUtOV3hKeDdPcis0Y21qMjIrTEN2aFRMdDhHWHB6NlNuTk5wdEtzUHQ0S2ZsNzRWVThudEFnVC9XWklPQVFTWWZWczIwU2tCWlNldVIwNnJVVXM2K2J0MFJCUHhOV004Z0Zwc09ES2x6Y01NdXVMRzQxdHFRRkN1SmkzbmFXUEZlQ0Rmd2pZQU5TSGNDUjJlUEszaS92Q1R6aElyWHpjMVZlSnNLL20xWUt3eUdYMTkwN09PL3ozaDNWK2ZWdkZIaHVZaHVRRGVQWlMvWXViRWRKRW9BSmZuQmt4VEw5aVZXL1g3a3ZrYzNwKytNZUgyeUZqamE0WW5nMmM0V1ZsQkdDV0Y2RXFFSHdoRmpCVEhtczVPZHBOTWRvMDlDS050SXdKZkVDSWpRaEJnWmVOS0lBY1lCUUNhd0VXa09zZUExN3EzbjRtMlNiMDNOeUxMdktndWpIQmZWYWpOYmFMZ0RwdWJWaUtDcWdjWDhWOFB2bjEvcDdhTHc5dWVJcG04MHMyYVZmY3c2bDdjS1B6NzF5ajU1aTl2TkwrNVcyTzljU2JkVm5Tc0krY0M3dit5ZE02cE56c1E1SjlhbjM1UVJmUzh3czJxZVNJSDA4d3Z1bTFzNTBaeWEyNzNsM3JZdnlZK0FSMjA3OERKajlKSGtSNEVkWTloNWNyNHpvL1VnMjFoU3I4aXd1QWZlRjJRcG4wemVrN2dNNlVBelphbXgrakhLUGNaMnZjZkRiTjZqT0JVWGxoWUMxekZDUnlqUXRVQkgwR2hTR2M1b3U1c3l2Y1ZrTnV4Uk5JdlhQSHNUZUpOUk9nbkhSYUIrWU5lU3BteEcrVW1VNmwzYVVWQm4ycndLNGtMRkd1QkpjdlU4SVg2R2NTNWVQVEQ3S2VobkROUVVCcFE5UlZuNE14NWllNTIyeGMvdFMrQkxjdlVjSVRzUzc3TUozQUJRUjh6eUxORGw4dlk2ZVhxVVlPY1NDcFlYTWExWDlScFBjZEZzZGVMblZVWW9nNUFmTHRsUFFKMHdoaEJ3a25tdTAxRjZnWUY2QmxqSk10WnlKT1dWd3N0azJ3ek1BK2FScjhrVTBRTmptRXluNE9rY0wyQ3QzZ1R1U3BQV2FZamVaSWhlUnBxSEtPQXJ0akNOY3JBS1cyYUN4ak9hSG5nR3lYRUswQjFvaGRFSjNQR0V1TmtjeTVYR1cxekRXMFNaU3pucldjY3FZREhUZUIzY09FYnJBRUtjSUtkendEb2dXZ0F0TVRxQ094SmpoS1hoZ2JWeXFYT0JkL0RNb3B6SE1MdUhHQTBJY1FnQmd3VUhBODNpNlVxc0JVWUxSRWZnVU1PZGxhaXJDczNZQVNyRnJBbG9GZGluT0ZveXJqUU5SVXFJc2dQSFRocFFTb3lETWQwUHRCUE1wTlR5dU1PS2EvM054eWlGeHB3UDNJUm9ndlFVY24rdTFUZExBWWR5T09nSnNQWXlMY056RlRmYW03WDY5YVlMWWQyTzJjbGdNM0hjeUhYTXFIelA1Y3NSSnBPUXZ4Snp2d0lyQlc0aHlvczBvQTEzcWdrQkF6RnVNMmdhUDN0aFdEZWdXK0xHTDhVTCtjYUFLTVlXeEZjWVMvSCtBNXg3a2VXMm1Db1Awa21TSlBtV05BTytJK2UwSkVtU0pFbXluL0k5V284czdvMjFMU1d6N3IxVzliZUdzT2VhWTFMZGdsVTRaY2RrNHJXL3FqMXBtZG14Qk9XVnpyNlIrSE5iTGJFdFAxOXVTV25CclpXdmc0cE50am4rekFObEpVWEhabzlkZHl6NHJsVnNQak43N0xyNFdLYU14TUp4eSt5eDYvSUJBcVU4OU9qdm0xZHpsak5pTjFiWmF1QWlPNHJMUzNlZkRUQ3MvNUlUc3Jlakt2NGtIamZUMEU5cmRwbFdZMzVmSHJBOExBNU1wQVlkZk1HTnhZZlhGVjFtV0tUT2lEYnBNNkNYUWVYemo0dVdOYzBaVjlnT2RIU2kwOGFxcnp0NXNwWG5qQ3Q0RUJnTFlCYjdKYkJMc1F6UHo2dWtMWDE0MnUrYko0V3lIeEZKc1d3ZjRxREs5M2pkK1dhU1ZPRXdoV2xDSmtZbUVDTEtSa3BaU3hsUld0TVYwWWNZWWNTWGxET1BLRkVhMEJWSEYwUURBamJpMllvSTQyaUFhSVlqRlUrQTh4V0xZbCtCKzRReTNtVXl0UmVoa3V4MWFrYVdsWHhuYXBrTnJma1JOT2dIN3VVOUhlb0Rld09vRktJdW5MQjB5NVM4dnJlRC9hRnFQOE4rU2lUMDAyNkYvY3JOQ05mOHpKdnMwUXZ1LzNUT2YzSWFTWko4TDVoZ3hlVHFMNFQ0VE1hcE9QcUJiaVhkbnVWS3ZjRm0xdFVyTldPOHo4dGNwWlVFZHJyUXNaaDF3K2s2R3VrdFJybm4yTDU4SVE4ZldMOWx3VW4ySVJkckJJMDRIZlFUUkdkTVkwbXg0eGtaZXdXbkQybkZ4bHBSTjNWeHIvMkxFWnBENEU4Qkc0cFpQOHpkU3NSL1FxRjdnZEdhd1RiVzdWRWNuR3c3Z0VjWW9iY0oyUkJnS0thRERjdFNLSFFTNWw5bnBIc1A3WnpOK3RTMXU2eVJGaGU4M21XWVpuRWdmWEUyQ09rNEdUMHduV3JpVkNsMUZwazkvMDBlczRob0lUdllYbWNxeW5nVTROMk0wT01FSEE3K1dMQytNbm9peXpHVUk1aFBGM3VYb3RnOFJtbzJqVmpMSmtvcXg0dGZ3OCtBenhpcC95UGdFT1NQeHJsRGtBNlMwUm9zeTJRWEVHaXBzSS9JWUE1NUxDS21aVVFvcElBU3Bsa1o5N0FJV01SZ1BjaEJkTUhGRHNWWlA3Q2VHRDBseXdET3gzT3hCYXlWc1lTMmZBWXM1UnFXVTZMbGlEV1U4UXhSZTRMR05DTktMd0xmSGU5NllIVEYxRlZZYTZBWjRrUXpodUVVeFZtaDRBc0NsZ0NGR0I4UWkvMExGNlRoRVk2dXhOUHladUxKbE5FUmlBQU5US1JoMWlCK1VhMmp3VitSTmhORTFnZzJFS1lJUnhGaUMrZzRzQTZnRFhoN2poRHR1RmtaeE5oQWhISktpSkZLR0JpTWRBMUdjK0FWNU81aUJXdkpWUmlBQXhCdE1JbzVEUEY3c0hiQVVyemRUSlFaNUNyTVJ1Smx2eUZDS05xZklQaVZ3WW1TM2lka2YyUWJuM0U3TFlpcE1XRWFFdEFaeURiY1Q0Q3dqR1dJQVlRWWh0SEswSUdZdGVUcnFMRUtkekVKb3NCT3hEYU1OY0JpNEF2RUltTE1ZUXZMeUErU3kvcEprdXh0a28rZFNaSWtTWktrS3Q5aDdmaHZ5dlI4aStaY1Z6Q3dZbHNocGVIdEFUTTZKNXBtRXVPWFZZK1IwMGd6dXppK3dlTjQvbHF4endmN0p0SFg0cDFGRjVxei9oWGJKaDd4Y3M4Njg0bWFYUDVZTS91ZnFzZVljUWJZR2RWSHNoWm0vQTlBVk5IWGlUdERBakQ4aHNLVGtNN1pGL2J2SFhSOHhhUWpHZ1FmaFAxdUE5NEFtSFpIbStMc2NRVlRnY3NBQWgrN0ZqaS8zaTlwRlVsRmJXMUZrM2UrcldFM1ZHNTc5N3RhbHJxVVNlWkxyd01jMk5uWk4yN3NPUFYzelZiVzdIZmgyS0t1SGovSUFBa1JjMyt0MlNmSkQ1dWtXTFlQY1M2K1NoQW5tWVp4dHd4VENnZlFtb0JXQ0lkWXoyclcwb3FBSm5UQzB3T1JqbU05cVh5SXc0alNCV2lOcHlHd0VVY01FVVVJUjJOaU5NWVJCbHBnTk1lekZYT2ZzSU1aUEVSaHZWSjRKZm1QMlI4aXl4NjVxRzg2ZXlvTSt3MDVJR1B1WGV1S0Rqa0I3TlNhKytKQ1dRMmtUNlBiTkdwdjJyQXZDZEdvdkZ6Umo3L2QwWGFBR1cycXRpanUyVlFmRnU2NVM1THZCWk50TTRQMUZIMllBOHBDTmdqVHhhU29IeG14SnpoTW4rd3l6V0JON3JlRlhLUGxsTm5IeUdlYldTOWhQOEhVaHdidG4rTkt2Y29ERk5YcmUvMFJXMCsrcHJEYTNpYUZzMENuSVEwaGNJY2gzbUlOMDhqVjRvU0l0WHZpb3RLajVPbGZ3SkU0WFliWlFaaDZBY3RvYVAva1N2MkxwUlF3ZlRlUlp2R3hWcEN2djFIRXkyRDk1UHhaWU1lWXMrRkNwK0VpQzhqa2FYTDFOaWxzcURPdElsVFVScHRGcm1ZVHNpZFI3REFDTzBmZUJsakFBR0VEQ0ZSRVZJc0k5QVI1K29DQWpYV09GeisvbDdoVS82WUJyWURlbUQ5YnNpT0JycGdPSTNDYmtBcllycG1FM1N1TTFpZWtzcmxhcXNIN2JDTXduVnpOd05FTWI1bUU2WWR4cWt6OXdUSU5aZVBJa2xpUHNSR3ZXYlJ4YnpCSzd3UGJjR3hqZ3BVeW5jK0J6eG1tWnppUVpoZ3RDTkVMT0JvNElpRlc5Y2QwdkdIbE1qYVR4aVpnSGZBZXhrZEUrUnhqQ1RFM215M0VhRXhESXRZVVQwK2dMK1o3eXJ1RGNOWUthR1RHUU1UeEdJYllKQmZzd05nRzJnUzJITTlYT0diaFdZVlJpdWhHd0xsQWI2R3RZTnVJQzBtcEJta1l2YXppZGloQVh4ZTJGZFlJeHlqZ01vUW5ZQ2VvakRRS0VUR3cvbWJXVHJBR3p3cWdQd2ZTalhnY1NSU0lVa1E2eGpXZ0FTYWl3bDVHYkNYTWNYU2dBWjFJd1JNbVJCY1VPaE4wS0dhYkVCRGpVdEkwR21oS3lCb0RLWWltR0Mwd0FrQW0rZ09IZmIwWVgyTlZYbmdaSlVqRk9ENUQ5aXBSWnVOWWkvRVZXOWl5MjhqTEpFbVMvT2NreGJJa1NaSWtTVklWNDN0VnYzTEtuYTAvQUxqd2h1STJVdXlwU3FGTWJJMkdMTWNaNmVaMVhhSnRHcVQ5VXV3Y2xraXpONXlBcnpac3k3ejI1VjA5TXdHNDREYnZlUURBTE9ZTWV6RStITE1sdTgyWjdoWVVTL3k2enVQTkxXQjNXUmJOeWhEYmhVSm1sZ0lncWRSSXpJT05OTUJKeUNEKzdPbFVPZUNsK1VvdEt5MjRwK1pOWFdJeWp1clpJbVJoNVA5c2NRYzJNRDdjaldIL2t6MTIzZWdhalpVUmVvSG5pZXl4NnlxZDJTd1diVUFkNlJVdnVuNURCMjlsSFJJMnJaMzJ1NVpyc3NmVlRsVlpGeks3eTZUTDRodWNNL3lHd3N6SGI4K3N5THVaU0I2dEVxK2dVaWcwL0V0bUdNUWp4aVJiWlluSGY1UDlnbmp0YWdSdlB2SDd6UGRxdnViVTN6VmJtVE91NEFYZ1RETUMrWkxSd0xVMSszbDBaZngxQU9QRnFYL0lXRkt2azByeWd5RXBsdTFqcW42ZkpKOVpka0dXMG1oT095STB3eE1GaW5FVTBJNEdCTFREMHphZWFvaGl3c3hpT3lrRXRNUFJFTkVZc1ptQUZFUXBqaEppTk1YVEtoRmQxZ1I4VThSbTVEN0ZtTTVEZkpVVXl2NTd4Qkx4R1JWek0xZXpXc2wvZ2RSMGE3cTNWK1dHNUJOOTVDTDlMR2hvazgzSTNuMXZQUjhLdVN1eUgvMTBsOFZsOXpmT20venhacjVsMlA2VXZINzVRRFVQcXB6NzVpVHJrUDBZbVc1UnByT0l5M1VYNlh5Qi9PazRPOXdVNnF3aitUc0ROSjNXckt0WEpGYzhqY0liak5Fc2VTN0FOQXlqZ3dYdWFxWDZ3eG5qcHJGQmM1akMxajEreDhjWDZwZUQ3bVpFK2V1RUlwZUFCb0RPc2hRR1NmWThlWHFWSFN5cVY5cklpVllBUEFkNm5sR2NCNXlGMUJ2VFdGSTVsOTcySkwxSzNtZEh5bW9lcG5TWDlzV3ZRd0h3Q3JsNmd6QURKWDgyemgwR0hJWHBXQ0tzeHV0SnJ0TGJiR0FKdmRsYTUvV0xSM2l0U3Z3OFM2Nk9sUGxUTUhjVTBBTVlZczZHQ0MwZ3BwZTRXdThobGxES0ppWVRyV1pqL0JwVWpQVUtWNmc1YVp3RS9pUzhIUVIweE93aVE1Zkk3QXQyOGk5RzZ3M0tXVW1FMWN4akI5T0pKV3dxU3Z6TUF4NGxWMjF3REZKWXA0QlZSR2wxdzZ5WGVWMHV4eVk4TS9EMkVhUDBDV0kxWmF4ak14c3BwcGhwRklJdEFLWUJNRm9IRStJd1pFZks2SXFSaWRRT3MwN0FzUWhuQVRHaEw4Qm0wNVJad0VyS0tNQ3hnSExlWmF2YlNnTkNwSEVRWVhvcjV2dmlYQ2RFeTBSRVZ5YlFBYk5PR1AwVEQxTkJZbFpkam1rcldFTkFlRDRoNFAzNGZFU3RNRElGTFJFQlJrTWcwMGdrYm96SFk0VVR0VlVyZ3JNc01aazBxczhwTytMNFphM0pwVlg5MzhBSW0vRkxTSGpmVm5pc0JEWDZRVXV6aWdqcUdubkV2MDVCVXN1T1JFdmNOMHlVWTJ4Q1dnRDJEdDRlWnd1TDYvWDVUcElreWQ2bDhqdUU3OVhpYUpJa1NaSWsyVWRVdlM5QVBBL0NmazdPMk1KejVHT1R6TWlvYUJOTTM3STVZM1hUOU9JaFpzb0JrTEdvZkdtVEZ5SmRTbDdIR0o3b09xWjVlc0hKdzhjVmpuMzhqb3puNm5yK21ucDd4dXlLM3dmbks5UzJOSzdWR0t3SHRRRGFHclFGamNqUDEvVEZKZFZycUUwZDMrcmpuSEhyRmdxNkdsYnJpa1pTTXYvOGNMN2RQbnhjNGE4TS9Ra0E1ODZhY252bXF3RFpZd3ZtbTlIYjBPSXA0OXYwckhsOFdVbmhCRFBybmpqekVyRFVoSDFuRzBIK1k3ZTNXbGZSTjN0czRmOVZDbVZpYVJDMVdpSlFCV1owQXV1MG0vMjk2N09DSFhXbEo3aXZKeHN6OW5oQUZSNi9QWE51OXJpQzl3MEdZb1NkL0NYQW5RbjdHOFlYRUczTDQrTXpYb0hLdjArRmQrRjJBQTlMSzVjWGpaTXJmblc0YW10UjFmQnVFczZmbWRpNkpDdGZOMWF0N1hacHZsTExTd292cTlpVzJHZGxWSkxzdnlURnNuMU1YV3NOU1NxUWtVTWpXcEJKbEtiRUtDTktJUnZaUkFZTkNUZ0Fvem1PSm9pTnhGakJGdEtJMEJKSENpSWRvd3hva0lnbzIwUkFBK0lGNUJzaW11QjhPdVkyUWV4VGR2SUI5eVdGc3Y4bUc0RlFqYXY5WGVSYUtndkxYR3p2ZndJdmZuVHVkaUJueXFpRDd6Y2ZYSVRwZUlrMllJSEJPc0ZNTS85bzlzUzVyK3oxRjArUzVQdkVRN2FWTEUyanBWdEV3T2t5SFlYVGxaZ09waWoyRkpkckVRK3hyVjdmenhOc0MyUDBON3pOdy94WndvNHc3QmhKUFdsbXI1UEhhNlRvOC9yVlBqSXhpZm1NMFcrSjJuR1lQMEc0UTgyVUkrTUkwdTFWUm1rNjVheXVWNlFaNXJsWFQ1SzNjd1pFaG9BTndkbkJvT3V4OER6Uy9idmt1UThKOURrVDJMYmJHbWx4WWVsdDBEdGN6VUJpT2hIbkJtTHFZTmhvaFhVbUdacEJrWHVIRVpwSENldDNLK3hOdHBsazZTTmEwd2x4Sk5JQVlZY0FuY3pzV25tdHc5bEhwRENiRVh3SVdrR1l6WFZHbkQxb0c0QW5HYXluNkVVZkxIWUlCSWRMNm91cEE0N0xnUXNKc1JCdjgranRGOURiTGFKODV3cFNVamRWTy9mSnRnNTRnbHc5UllpdXVGZ1BDSG9nQnNqVUcyaUdZNGlKMHdWYmNDeW1BY3RJWlJHZXhZeG1DYVlDb213bnhBNG1XTHhtR2p6TU5Xb0xkQVRmRFFWdGdNNUFGMEVuc0NZNFRqSGpwMEJVQWFzUWEwaWxnQlRXNGhMYm5rVUU3bDNLaVJEUUdHaUJhSTFvaWFNTjhxMkZaV0xXSHRFWWFHbFlNNHdZaHN4c01HSXdVQXBzQXJZQlc0aTdvUWJ4cURKQWxHSGFob2hpZUNBRTVvQUlLQVhpM3FpMStPNnpmTWVrLzgvZW04ZFhWWjM3LysvUDJ1ZWNURUFTSUJQSUpJSWlUamdQdGNXMnpsVnZiYkVDMm5LMXBZclM0VjZ2aHZiZTd5dmYvbHFoN2IyMzM5WmJXN25XMmxwd29IWndybGlsenFJSUtvb0lBc3FRaENrQlFwS1RjL1o2Zm4vc2t4QWlRMktsaXV6MzZ4VTQyV2Z2Tlp3aGU2MzFXYy9uWVR0R0xlSzVuTEQ1TjVhemFwY1duekV4TWY4WU9sczVDSWdsNjVpWW1KZ0RtLzFvUVhKaXphWStsbTY3Qit6c3JzOUpYRkRhcSs1VjBJODZqcGtOVEIxU3Z3ZzRvc3ZKaHpyc2p4T3I2NWEwNWRzeHBEdUpYZktwOGRNMjdoQ29XdW9DWExzV1E2RXA4U1NXdlYvaUFzUTdiN1Z1MmFWVGtUZjNmeVQ3T25EbTd2b2pzMUh0cjcvTXI5N2RlWjJaVUYwN1NlS3JPNDRFVjVuNVV5VW1JOHE5aFkrTSs3ZjFaeGNWbFRXMnRkYmYyaUVjWW0xNEp0N3huMVg3ZktPMk01M1ozaThUZTAxdjhoNk0yeEduUkErNWtweFlacksra2FFSFRlMm5Wcld0NzlkeG5Xd3JnRlBla3E0cmpBYS8zaFpxRWJ0aGJVSFozSUd0OWVzUjVVSmx5ZGE2aTJqZmRBbTBwZGYvYzdzNGE5aExkODZvZXJ6SC9Zclo3NG5Gc24ySXRGL2RqLzdCbU9OS1NpaGlBSjU4UkRQYnFLT0ZiWlRTajVCS0VoUWlDakFhTWJaaEJLVG9UMENBSjRGaEdIMFFiWVRVa2lBUEN3ZmlnbEpDWDR3b0JOZUVaejVOd2ZQOE9oYksvdUUwUU5qRmQ5RjlDR3JaWlRlOXVvWjkrSFdjK1BQWG5nU2UvS0RMbmZDTFJaT0FTUjkwdVJOLytlcGR3RjBmZExreE1Yc2t5clcxZ0d0c0ZXZ3g0dk9DVTQzRTRlVDd2M0tOK3hNL3QzZTdLWmlsd1o3blcyNEptZkJVazc0SU9oelpKUVNjUU5yZnp6VXRmNk1zZjNXM29scHUwbGF3aDduU1BVY2VKNXJzVXRCb1pGTkFaNU1LSDJKeTZ6ekllM2Z2QW9DTW0xbE5qZjJPT2g1Qm5JcjVMK0owT01ZWW5OWGg3VEcrN2g2aHR5M1p5YTV3ZCtYOWpHZVpaQy9UaXlyTWY5S2tzMERIZ0w2Q3M0dHh2RW1SL3hOZnR4Y3hWdTFXMkl0eXdMME52TTBVdXcvUkR6amJaR2NqSFNLekM4MTBQZ21yeDl0Q3ZKdkh0Zll5RGJ6RExHMTlUM2xSNU9BaXNGZVl3cjJnVWp6SEkvOXBwS01SUTRXZFlDZ050cDFVM2tyTXorTWEveFNCdmN0R05qS2JMU0NmZTEyakhHZGpMY0ZvaWtGOU1FNEJ4aGdjaXhnSURCY2NaNDRzamlhZ0dXd1ZlYllBYzY4eE5iTWNTOVNUWlRNL1lSMW9MZkFzNHl4Z0dJVTBiUytpb0tnRVl5VGVqelJ4UExoQmlHTEU0YkpvZDZOQkd0R0swWXFuaGNEVzRyUVVXSWRqRlo1RndBdUVMb1BoSVp0SDBsMkMzTmNNdG9FdGlQSjBxVC9RR3lnRUZVcVVSanRVeWFQOXZoU0ZYaWN4OVlrTXZOVXVnUWx3R0c2ZkR5aDNKN3FwM1ZCOFJ3aGFqb3laMVFGTHdaN0gzQU5rZVpNRk5IVXJIMkZNVE15K0paNkV4c1RFeE1SMFpqKzZMOHlxNmJkMXdyVDY1ZTFpbWNFRFJ1TGZaSmxwa3I0c1k0WEhyVlg3TkUrdUZyT3R1VDdlNTgzOXdoRitFMFVwTTB3OE9LZEdiWjB0QXMwNDJKR2QxWEhBN1hpQkJLZUk3SklPZ1F0ZGgxclgyaTVtcVhmT3FMaDN3clRhciszcEJSYWMxUEZMWG1yTjN2cC8yUTIxNXh1YTJhbXRmNTQ5by93M2sycnM3clowL1RHQ0V3VkhKUlArNmJaMFhZT2s0NlB6TE8yTUwvenVSMVY3c0dBRWo2N0s1bWxXNTJQSlZyOUc3YWxMekU1c3l3K1dkRFE1elJqRDc3VGVWVk5qYmxtNjdxeWN4WVRoM0VONzZ4ZkFoR2wxM3dDbGdvejl0dFZTZDZlVS9pbW1OY0xObkR6WmtnMUZKTEQ2ZzNJT0d3M3QxOGtpaThXb2Zhd0htRDJqcEdIaXRMcVZ3TERvc0czSXRCWmUxenUvNVhzVHF1dUdlOU9Ncm5hTTgycVVuVGl0N201Z0tvRFFWOG1KWmVQR1dZRFZYN2ZqclhUVHU5T25tSThmc1ZpMkQra2E1YndMaTljREZITk1waThCQThpU0J6U3hnWFZBQzhXVUUxQUJIVG1mMGhnT2NDVElSeDE1eVFvSnFDUWtBN1FuZFJ5Q2d2NUFNUWxTbU51RzV5V1NQTU92YVlpRnNnOEgzL0dxUnc5Yy9EMklpVG13K2JrMkFmZHl0UzJ6d0M1R09sWFNPSU5oWEpQOUExdHRBWGZRdlBlLzJUTCtINDFnRDNNMWIwWjJDdTR6eUlZcGNQOXFsdm9rZGN6aHkxdGY0cmU5Ry9ZWXhSV1Y1L2tWbTRrc0VGOGhHWjZQOUdtTVE4RjlnMlR5c3hnUGM1VTlpV2Z0WGtXelNLUmJUMlNCK0FTcDhIeWtzekNOQm4yRmhIMmFWdnNyMTlvODJsaE13MTVFaGlocWJDWFlLcjdKSTJURFQ2SGdVMkRISWNZSWQ3d2xlUXZqYWE2eHAwbnpLbHRveUltVTcrVm1OUkh0MXB2SlJMdUxVbzQzTkJiakdNUmhPSjB2czg4WkxLZEV6M0oxOW5rSVhxV0pOYXdtdlhNT05oazMwMTdlYXVDUFRMVXlDRDlwRnB3Q05nb3hBdU1vbkk0WHdkVVcybHYwMVdLdThhOWltVGRKSnQ2Z3BYWWJBNnJhcUZHV2VXd0NOa1Y5WmpiakxFVTVZekNPc1lBamdKSEF3WWh5MFBHZ2t3VUJMbWd5ZUlzRWIvQk5Ya05XUjBndHNKTDFiS0swYUF1OTJjenJMR05PY0IrWStCYkZHTU1RaDVuOFVIQ0RNYXFBL2tBbDBBK3BFdU1rd01rSUFJZFpQUUcxWnRxSUVzMFlZd1NCaWZWNHpjVllSZ0I0U25BVUFIME1Lc0RPazNRSVJxTkZVWEFaSW0vK2ZLRkN2QlVTS0lWWkg2UUNvdUZrOUhrelU4NG1zYlBoNG83SDdhS1hXUmJrZDhoeDVuS1JhcDN2d3NiTzVvbzdUTnZNb29HcnFlTjVnd3hpQzJJcHhzdVk1aEx3RFAvaU51LzJjeHNURS9QaDBLRnY1MjZsK1I5aVcySmlZbUppUG56Mk0zdmV6UEx5YnlhSHJ5K1M5T0RzNmVXL0I1aFEzZmd0czlaQVhlYUpobm1raFppZm04bXZ2REZucS9mSWhPcjZ6eUovZFNvdi93Y2ZTaWVBeTY3ZmNLZ3BQREpxSjIvUHJ1bjMzZzJJblpnNHJmNDB3LytlM0pxb3dkdXAvTHhKQUxmWHFIVkNkZU01cHRaNWdxTUV3OXZmVkROck1lY3UrdDJORlhOM1ZhN0VmTE4yRGNDV3phbXBhT3I4L0lUcUhVSmkxcWxsVGsxNXgvT1hWdGV1RHNSdkFJVFdBQ3hwcXo4OE1KVW8rbHk5MkNuZjJCNFJkanJ3eFRESjlDU1piMlNsRSs2ZVh2RjYrOXgvUXZXR285cnpoVWw2ZThLMHVsY3dlbUUycENPS3pmUVd3TVRxK3F2TWJHajdXcnZCRFhOK1VyeDVRblh0UUVrWE9QeFpZQVh2V1ZjSW1VMFFpV1hJUGpHaHVyRjA5b3lTaHNUdytrdmFjK01aOXViSXZJby9kYWRQRTZwcnZ3ZnFneXd6ZTNybDlmSGE4LzVQTEpidFEySlJZQmRNdGlSWnlzaWpERThBYkNGRFBmbGtLV0lBVVFKNUZ5VzB6MWt0ZXBLSU5BRXRwR2toeWNFNHlvbVdnTllCR1FJT0J2cUI3NE81SkxBVno4dGtlWTcvaVlXeUQ1UFFrNXVyUjErSTdJZVFzeXdtSnVZanlDLzBLdjlzdFJTR2I1clQyUmpIb3NSZ1NubVdLVHpJRzdac1owRm1kOGo0QlN1NDNQNlhZbDdFN0Z4RHA4aDBuRGtiUXUraXA1aVNmWXhXZTQzYnRLMWJiWnVwV3FiYUhXVFRUK0h5VGtQK0xOQ2hZQ05KMkNmQUhtQ3lMYUtCdGQyS29wbXBMZFRZWGF6bktRaFBRTUhaWUVjZ1hZN1paMGxxQWYxNWdpdHNJZHVvMzNPWk1uNUtQWEFQVjlwakpIVU1BU2VaT0Jsc09HSXl4dWZJdDRYa3UrZVlZZ3N3M3VFWGF0aHRrVkhVMk9PY2E4OHdtTUVrTlNxS1lITkhZallZN01zRTdpS3dsZlN4VnpqY0ZuQ292WUxZeUNZMjdiSzlOMmtEY0MvbjJnTWNvb01JR1lIelI0QWJiVEFLMlVESmpnWmRhZ1JyQ2UxdGtoVkwyY2lyVExXM3NOWU50T1Z2WmliYlFENG4rcjBBdk1CVXl5TmtFQzU3RUNTRzRqZ01ZN1NKWVpqNklnNlRHSk9UanJaWWdvM0FPa3JaaUZqQlZ0WXltRFY4eTFiaDJaYXpjRnhKQ2E5VEU3UXgyUXJwUlQrTUVnTDZJVXJJVWtuQVlFU1Z5Y294bFlGNklmb2lSc25JeTlYbkJjT1EzWUJvTWRTTWFBR2FVZnNHSVBVanVqTm1rYVVoSnpSR0lsd0tjTkhFanNNd0swQnF4VmdEcEpIeWljYnZTWXdrc2dKUUlUdWJyb0Z5VTljT2NhMTlJazB6MElhUWpDUm1XWnc4Um05RTBPbjZUaDg0bW9CM01MOEkzRjl3dk1JMlZsS2puU2JaTVRFeEh5RmN1MUFXVDBoalltSmlZbml2UGU5SG5EbHpGSTZiVm50OXd1dmtDZFBxZmdDY2diV2VxTng0MVJHdTZEQnBNSTR3N0JKSlNxWHJ2ejJodXU1K2szN2YwRlQrOE1NMzZiRmRWdUQxcnVUUDZHNTd6S2VXNHpKZjNlTTU2RjhrLzYyZGpybnN0enFaU1hURDBzOUt5ZVVtQXhwRDhVKzMxNVEyQW95L29YWTB0RjZGTWFUcmV5aVV3UHV2VDV5MnZwaTg0TkZaWFVTNVdkT3Jmc1Q3NUs0WlZhdm80bmgwOTQyVml5Lzd6b1pCWnRuTFFadDJkVjB5MUh0Vy93eUc1blRiaEJsYjc1NWV1WGpuam9SbmR6cDNPVmhDMHNXZGpqWDVSUElQNDZmVmY5M01ibGFuYk1xeXlENVJSSG5lQkN0MnRSWTg2MGVWejArY1ZuZVBSNC9uNWVYZGZYdE5TU09BeFBXZEd2ckRtbTQ0MUl6NzlwYStVc3QvQUpqcDhYanQrZU5CTEpidFE5NWpXSE9nZjJVbVd4S29vb0QrZUNERFJ2S29wNFVFaFF6QVVZTEQ4RFNRSmtHQ0toeEZpTTA0dHBDbW1RVERjUXhFaUN6dkV0Q0NNUmdveC9zU0hDbndXM0h1QlZxWXo2OWlvZXpEeHVmMnJiZS9DVzVQSjhmRXhCeFkvRm9iR0dkL29KeVhjVnlBMmRrWW44ZnBTRWJ6Sjhyc0VlWjBKL2NZY0llMmd6M0xOZTVOeEh5RDg1QWRMM1NSS2Zna0JmNHZYR1VQODBzdDNudGg1S3dlV2NxNXRvcWhiaDZPenlMT2xqakYwQmp5L0J0VXVQdTR5cDdpbDFxLzEvS2l3ZlpxeGxvdEkza1NoV05JdXM4aW5TVHNRbk02azBML0FvVTJqNi9iSW03Ukczc3Q4MWZhRFBZRWszbWVGSGZoZFJ6T240SFRDZkk2eDJSbjROaU03RW11eVQ2SkJTOXpzM2J2ay8rdzBzQXlhdXh0M25WUDRDZ21UOGVBUHduY0dMRERKWTB4NlJKa2RVaXZVdTduTThYZUlNdHJ6TlNXM1pUNU50Z0tKcmw1RkZDQW93enBNUFArSk9TT0FCc3BPQk9uenhnMFk5WU1lY3ZJODR1NWxxWDR6Q3FDeExzMDhnNTNhSHZ1dlZrT0xHZWNCWlJSUUVBQk1BQXhDakhDUEVNUWczSS93d1VqTVE2ek1MWUFBQ0FBU1VSQlZETlEycUFOYU1OWkN3SHJrTjdGcUdNcnRmeWIxUVByRVJ2SnNKRVdYbU05all4R05KSEg5aTBwU29vVGVKSTRLakRPQXI1dG9oampXV0F4UmkraXZHVkZRQkdpRUZtRmpBcFFRWWZMb3VnbjAxaUVSemx6YVF3a2p5SFVZZFdZQnd3aXltWFdIaDJtS0JwTURrUEFkcUFaWjAxQXM1bWFnQ3hpc09DZzNKcDVCck10T0RXQ0JhQUtISVhzc0h2Y01aYzNRTGJGakRkQWo5TEdBMlRkQ2w1blMyeXpHQk1URXhNVEV4T3puN0VmQ0dTZEdmZHRLMGhTOTZZY2ZUc083b2dnV2dTVWRRVEtpYjR5WGdCT0J2cElUQlEyc2JTb2ZzdUVhWFYvYUFxRGI5NzNvN0tkTmsxS2RvbEh5N3ZkSUpkQnNzbzkyaTFHd2sySFFKUkpyei9PME5jNnJqRHROYS9YMWp6L2VKOVdsMEdXOFQ2NElKWDAyeWRXMS8rcnliNGdvdnhlbmZCZ2JhQjhSRkxvQytDL1lLMCtuRGl0OWhYUWkrYjE3T3dmVnZ5MjIvM3NBYis3c2F5V1hKNnhIVmltSTlvdDhKOEFYbWwvWnNKM0c0WVF0aDdaL2hLR0NaNS9UNkZtWCt6WXRPZVpuNHRDOFdhV1JscG0wblV1ekY2amFHUGl6b2pySjB5cmZjMWdkTFJsU0M5UG1GWi9OZWF2Zkc4MWhyRGhiYTJ0WDV0UVhSdUpqWEQwanFMMHJRblZ0ZGUrNXpxNCs4NFpWVDl1L3oyUmx6Nng0eHB4L3k1ZnFKajlqbGdzMjRlOHgzWnhQN3M1ZmFCTXNud2NsU1FwQll5UWpheG1QWDNKbzRSS2pHSU1Ud3NiOFhqeUdJd293OWlFNWF5WUFrWWdCaE1DanZVRWJNWVlCbjRBUmlraVNjaFdBdmNTR1Y3Z1YzdllSUi96RHlQMEhaNVFRQ3lXSFFoTXZIbFJEVkR6WWJjalpqOGhpaGg2aTZuMnYrQlhZY0hGR0llQWZZTnlqZVFxZXhEUDByM25DZ09ROFhNMkFmZHh0UzNHNlVMRHprUlVDVTIwcEIvRFZIc1FlSlE2Tm5kcjBUOFNlMVpRWTdleW52a1c2RHpnMDhCeGtvMHlaMk81T3ZzUUxwalBlaHIzV21hVTUyc2pNSmZKTnA4RXg1cjhwNEd4b0U4TG5XWkplNU9wMlFkcHl6NUZZZDRhZmtMcjdqZCt5SmhKTTVGZDRVb20yV01VY3FJNVRnSDdER0lRYUtLa2N3My9NbFBDWnduZE13UzhUWmIwTGwvWFNOamJsdnRaazdPNlBBU25vdzFPQVRzZUdJYlpJWkl1Tm1kdjQyd2gxNFFMTWY4S1Npd2xSZlBPN1paeE82MUVXWmdiZ0xjWVp3L1NqMEdnUXkzQllaZy9tc2hlY1FUR1NaaE9sNUM1WURXd2ltTGVacW90b1kwM0NWbUtZek9RSVVzNlp5dTVnZllKMlRncm9JeUJCQXdseVFqekRFSWFodGtoT0IyTWtRSVZTVlJpbk5ndVBSRk54T3JOMkVDUzlTVFl6REEyc0owTk9CcnAzV3Nibm8yNXVucUJuU2JVMTh3V2c2YVQ1VG0yazZLSUVnSUtNWG9UMEJkbmw0QStiMkliMkorUVhzSGpjQlFpRWhoNVJFWnBnd1ZqTVlvTk5pQ2V3V2lJaEM0Z3NtUE1BMFlqVHNyZFhWY0NDekdmeGl0UGtUaVhCQVhRK2ZOb2tsUUZWTzFZYmVpVVlGZVlRVFpYMzBLODdzZDRualN2VTZNUEllTm9URXpNKzhiQlRqYU1NVEV4TVRFSE5sM1hJei9pdDRjNVAxSEwrT3E2V3lTbVdTUUkvUTFZZ21jRnpwYkpkTmtPVzBuNzY2d1pWVC84MHZVYlJ3VXUrelZrWHhIcUsxRnNNS2FyVUFhQU9ML25TN1I3dnNMTTdqV0NXd0VjNGNFbTd0VU81NGFWYlcrWDM3ZTNHdTZ2R2RBOHNicjJNZStERzUzOFFCL3lGTEtkNHpBTWs3Zy9LNzRycGJZRVllWkdnL0h0ZFVYLzYxamdXSk4vdThmZC9EdVE2VjNFWVZGRDliT0oxWFZmTkd5VG9JZ3dmUnBTSG9CaHErLytmdVZPYlJ2L25mb3paVFltdXBaTWt3V1AzemU5N00vQWQ5dlBtVEN0OWtGSjU3WC9ibVlMZ2RzazNTVFVGM2l3b3kzb2Fjd09RanF1NXgzaGFPM3kvZFpPQXArVGRZaGwyVUN4V1BZeElSYkw5akU3Q1dZZjhadlJQbU9LOVNLa0NrOXZqQXl0ckdjdGpReWdpSHlxU0ZDSXB3MWpBOUJLSHFPQWdSamJ5YklhMklneENERVVBS01SYU1RekVQbEJPYUdzZ0pCR3pMMU1tdWRpb2V5alFRT1FOT2o4NGM5MEwwWWtKaWJtUU9NbWJXV3kzVWNlU3pET0I1MHU3QXVXc0ZHWVBjUVVlNUticWU5MnRQQXZ0SUlyN0ZjVWhDOFF1dlBNNlJTazBaZ054ZXg0K3J0SHVjb1dkQ3NxRE5vRnBFVk10cFhrTXc5dm56VHBrMGlmd2Vsb1lCR1YvSVhKOWpJRHFLY2J0ZzFSSkpiTjQ4cW1WMGoxZVJEbnp6RG5Uc0ZzRk9ZT0pabjZBaGsvbnludXI3VFpNbTVsQTN2THZYYTdHb0ZIbVdqUFU2by9BR013ZjRxaG95VjkydUEwa3ZZbHNEZEkyck5NdFFWc1l4MjNzMlVQZ2x6SUwxZ0s5aFpYOGhnRkdraVdVU1E0MWN3T0J3WUpmY25FK1JEVUlhc2xvNWU0bHVjSWJSVUpOdTlTbkl4K1h3V3NZcHc5eGdEWG55ejljVlFCeDJBY2FqQUtyQXpzYUVtZk1tZ2l5VWFTYkVDc0JWWWlWdkFOVzRxamdRd05PQnE0aVNhaTNhTExnY2U0M0lvb29aU0VTdkZVQUFNUnc4dzRHR3dBcUJnb0Jub0wrZ3NHZDRxMDhvZ1dSS3VaYThOb3hyRWRJeWxwR0NMQUtBUW1Fdmp6S1NhTlhETkdDNDRNb2hKenArRW94RmlPdVVVa1dJRVFuaVRnQ0VnUmlXV0g1djczbUMwam1uQm1NSitQWEFINDN1RDZBd1BZTVdNdkJZN0JPUUdGaUNLSkFxSnhmb2Z2Uys2ZlhmbXllVE9hTU41RnZBUThRY2g4K3ZFMlgrK09TQjBURS9PUlExMGVIS2p6MEppWW1KaVlhS1M0dmN1eDVJZlJrQjdpOUZNOEwyYnkzZHc1TmVWTkU2cnJQeXRuYzNNT0RaMU8weEtBdTMvVWZ3bndMNU5xN0R0dHJYV1hJbjBUOU4rN0x0eGFzUjY2SlVUajYvZnMvNVozdnpQNTU0VjdkdmFNOGtjQkx2LzN1bUUreTdjUkZRQm16SmpUVFhlR1pIN2x4YmZYcUhWc2pTVUdwdXNYQTBma250b0szQ25aejJaTnIrcnNRbkw1cGRXMS94SGdyamI4ZUtGQnVUcVhaZk1yZjlxalB2Njl5TTBHZjFidU40Y1l1MHZSeWR5dnVoNXlxY1FMMXBwNVhPTFRpSWQzTFhMcURveHpBR2V3S0tHaU0zODd2ZmZtQ2RQcXp4WjhycU40czVZZ3l4L0NoTDR1czY2Zi9yK2pmejY5Y3ovc3hOeUd5eVZkeGIrWS9aY0RPZFpwbi9QbjE4S0ZNbzdwbUtONFZsMTBkRERzdzIzVlA1Z3JyRGVGREtTTlFoeHRORlBMdTJ4aEpDVkFGUW55TWRJWWRXeWltWEpHNHppRUVHampOZkxaaUJpTWNRZ2hTVVF6WWpOUWlHTVlSbi9rQzhCdHdmTVMyM2lCMzdJNXRsNzhhSERMUzFZY3RJV053STdsT1F1R2Z2VTB2Zk9oTml3bUp1YWp6VVRyUXpGSDRQeDQwUEZSemllOWd1Y0JNanpadlNpemRzd3hxYkVQUmIyT3c3a3paZnFjR1NGaUc5S0xXUGJQMUNlZXpVVzRkYi9NS1JSaW1VTlJNRlpPWnhrTXhkaUdiQUhZMzJnTEhtV21OdmFnVERHWkF2S29ndkJFTERoVDJHa0dDY1JHdkMzQzdFbGM4QVQvbzNYZExuYWNwVWhTUkI5R2tPQVVqRk9GZmRLRXc5R0U4UTVlaS9IaGZETEJNOXlxbGQwcWQ2d2xPSmdDQ3VtTjV3akUwV0FuQ0k1RlZKclVTalNoVzRYNTFSaExrVnZBZGw3bTEyemM4MzNheENUeVNKRkhnajRZQjZOd0NOSnc1RVlDaHdnYmpsTnZnd3hHRzZJWjJJaFluY3Z2dFltQXhZVFVrbVUxNWJ4TFRhZjNPTEtHVGxKSWlwQmtGUG1lSFFpSi9vaktuSDFqRlVZL1JMbWdIRkdlczBhTTJER0tOa1NJRWVJd0E0OWhPZHRFY21KYWdRUVdSWWh0ejFrdjBxbXM5dDk2U2FRd3pCeXRRSmJJRnRISjVld1NJU0RhT2Jyek9IN244Z3hzTzFJalJrbGtCWW5SYnVNWUJaeTBtVmlETVIvelQyTnVBWTVsOUdOckxKTEZ4T3pIM0dMRkpMT05PeDN6aWFGOE5SNS94OFRFeEJ5UXpMVmltck9OTzIyWlNpU0djdjcrZFYrNDhQb052WHNIWVNQdGdwV3hEWEhYaUx5S3EzYWZYOHJVUHUrWU1LM3VWa0hPa3MrTm16VzkvUGM5cVg5Q2RkMWlpZEVBYlZsWE5lZkg1WFY3T3YveTYrckt3NFE5QWxvemUwYkZSVjNuUHgzbG1TMmROYVBxc0YzVytaM2FNK1ExMWNPY3Buei81L3RyQmpUdnVaV21pZFYxeDRNK0sreTUzODJvbXRmTnZqVktGQU5reFpGMzMxalp2ZFFGdTZoL3dnMzEzNURzYWhQRGhGSWR6NWlsUWNzbCsyM2I4c3IvMnBWNE9LN0dVcWwwL1IwZS9iODdwMWM4dCt1MjFsNkwrRnhUbUJqWExxaGRVTE91c0hlcis2Rms0dzJhUkhCZFQ5L2Y5OFBFNnJwNlJEbG1QNTQxbytyNnZWOFJzejhRaTJYN2tQdGZDeGNDeDdUL2JzYXFDNDg2VU1ReUUxZFRncWpFazQramxTenJhS0NGQVpUU1JnV2VGQWxheUZCUGdsYkVFT0JJSEFHdHZFVWg3NUpsSU1haEJPUVJra1pzdzhnaWh1UG9oMUZDRk1EMEdpMDhHZVZ2aWZtb2NNdExWa3hydU5Oa1BWQXNsc1hFeEhTVEtUWUljU2JPeHVIcEI2b0QvekRtL3NnR052UTRkOUpWVms2Q1Q0RmRpbkV3a0VTOEMvWTRHVGVYelN6cG1XZ0dmTnNLeUhJazNwK0RkSmFnbjRudG1CWkErQ0FXUEVPR3JUMFQrSWo2N2pnWjg1L0I2WFE4QlVBVDBodkFrM2dlSlkrMS9JVDBYcVBOMmhsbkFmMFpnbkU0Q1g4YTBpY3dEUkdXWjdDRktJbnlLK0NlUkx4RUhVM00yWk1GWkJldXNTSEFJVGlPSWZUSEVPaDRvSytNL0NnYmwxYURMVWUyQ0xPRldQQXlBVnVBZEM0UDJaNDV6cEtjUURrQkZVVDV5WTVHSEFJMkFta1lVQVFrNVVoaEJJaGFFNDBkZHM3aUhieGZqZHc2akxXSVpXUm93NUVoajVDTmhLd2l5enhDSnBGSEdTVms2VVdDUG9oaVBIMElPQkw0Q3Nad1JBUGliYkJDVUJrNzhoUzBpMW1GaW9RcHd5eEVPUThWNnpCOWJJLzY2cFNEREkvYXhUWXpKRSswM1NSQUpJbmVqQXpRa2hQRTJrQ2JoVFVhcEVEREpJb1IyVnlkelVUUlpua0l6TWdnMnd4YUNqeUNlSjQweTZsaGJielJLQ2JtWThJdFZrd3EyN2pEbmdwSUpZWXlNUjUveDhURXhCeVF6TFZpV3JLTk85bnpCdnVmV0FhUktKSy9wY3BLdDVPZDJjUDVWVTJOdVhrNW9XMWVEZUUvWXV3N3NXWlRueVRPM1Y1VDJyajNzMk1pZGdpY2Y5ODVNVEh2ajFnczI0YzgwRVVzazFoMS9oRUhnbGhtanNuMEpVa0ZqaFJ0TkxHWldsYVE1bWpLS0tJTWthQ1Y3VUF0V1R6NUhJUmpCTkFMejd1a1dVMGVwVGdHQTMwQWo2ZU5rR1lTREVCVUlkOGZ6eWFjVzhoR251UE9udXpnai9sSGNNdExWdXlidzhiT1k3SXdDSVplRzR0bE1URXgzV1d5RlpMTUhvMFNGMk4yTENLSjJSTE1QVUNXNTNvV3ZVVVVFWFVvSTBuNDg1RStKV09RUVNhS1NOTER3RHpXODNiUGhEZ1RreWltaUVNUjUwUjVyQmhrbmthdzF6RDNKQ0hQc1pvMXVSeG8zZTE3RWs5ZjhobU4vS2Z3T2wwd3hCd1pqRlZJTCtCNWdaQlhxS1MyVzlhUDdWeHRwVUE1Q1U3RCt4TkJveEhEQVNGdHhsZ0Yva1ZDOXlLT1pheG5WYmVGeE1sV1NJSStKQ2tuNUFqRWNYZzdHaGlvU09US0dteEIyb2o1cFhqM09tSXh4aHJhcU9WVzFlKzlFaE9YVTBnUlJTUW93cWdrWUFoaUVPWkhJbmNRb2o5UWlpaVZVWXF6dEptYWdUU2lGYkU5eXMvbDEyQnVBN0FSV0kvWUFObHRLTkdFTW1uQ1pCTlpXa2xnSlB3MW9LOGl0ZUg1QWZBSUNRS2lhTEFpUkFsUWh2RUpIT014a21DdllMWUFrVVVFeUNVeG40ZHdtQVlpblNEUkc3SGFqQmN3dnpVbm5HVUpYQUQwRVl3QmhpR3d5THJ5WmFBTktBSDZTVlpsVWgrZ2w2Sm9STXZKZExtWU5jc1lMTVZzSG9IN0k5bldsZVRucitmZjlNSFprc1RFeEh3MHVLZDlVYlFUaVZnc2k0bUppVGxnbWZ2ZVRjeTRZTDhVeTJKaVltTDJOYkZZdGc5NWNQSE9ZaGtjQ0dLWk9hNmdraFI5Q1VpUnBvRXQxTkdFWndoVk9FcElFSkJsQzFCSGlnUWhBL0FNSktBZkdXcnhiTWp0Z0s0RWVwRWt3T1B3YkNPeVFhb0FLbkIrRStaZXBZMm5tY21tZUZmQlI0OWJYckxpelBZdWc3SkVMSmJGeE1UMGtCcHpyS2FFZkU0SC8wK2dJNEF0bUMyRThCN2VTQzVrbnJMZEw5REVCYlVGREtvYUNmNGNBbDJNVVlob3hyUUs0ekhTUE1TdFBZMjJNY2RFZXRHWDRYaC91dERuRFE3Q2FNS3hBdWx2cEhtUW1lcVpuM21OT2RaVFNKQVpEc21qZ2JPRW5XcUd3OWdLdklYMEZQQTQvWG05UjZMWk9FdFJSQ0VwQnBISEdJeFRFS2ZLR0dobTdYYVZxL0QrVGN6bTB4bzh4bTNVZHZ0MW1XeEpFdVRSMWxwR0tqRVFFZ2NqZnh4eVJ3azdCa2haRkRIZWdta3RqclhBdTNpL0JPK1c0bGpJejdWcDd4V1pxQ0ZnRlFrS1NSQlFBSlJCdGgrQittR3FJSEJEOEF5VmJBalNVS0FDSVlNUUVSTFpKM29jSVZnTGFCdWlGZGlHRVdYY2xCMkRWQ3BSYTk0L0FxeERiTVZvUnBiQll3UWFpTnlGWUVlQmxtTDhBY2ViZUF3WEJrQUtoekNWZ2pzSDhZbGNTckg1NXYwU0hJVlJmakpTaUtLY0RlUWhRQjdDbTVIT1dTcUNJbHZHbkVDMlMyTkhFKy9pdVJYeE1QVzhSVCthZXZRWmlZbUoyYis0eDRwcDdTS1dCYkZZRmhNVEUzUEFNdGVLU1hkWmwxRXNsc1hFeE1Uc2lsZ3MyNGM4MUZVc0U2dk9HLzB4RnN0cUxFRWRGWWgrZUVRZURiUlN5Mm9jZ3ppSUpNVmtnRHkyVU1lNlhLYVRTb3hTSEgwUnJXVFpSSUFJS2NMb1QwQ1NnRHhnS3lGOU1QcURId1EwNE55YkpKbkxUMkxyeFk4cXQ4eTE0blFpTnlqTFJaYzVId3k5OWpQeG9Dd21KdVo5Y0p3bE9aWmhwUHdYa1Q1RkZGVlRoL2svMDl4eVAwTjZiZXF4Q0REUitsRENhT0JTWktkS0ZKclJqTmtTY1BlUTRTa0dzSzNINVk2ekFpbzRCT01jekM3QVVZYklBdS9nOVNkZ0xvNjZidGtQZHFiR0VteWtuSkREU1hBSjNrNGlpcDVxQTlhRDVpUHVJc3RTTnJLMVJ4Rnk0eXlnbEZLU0RBWk9BVHNUY1RoR3NTQnAwQWpVZ1QwTE5wL200RGtLYUdBRExkMnZKeGVGMTR0U2pFcU1rM0djaE5ueGlENUFnVVRTWUJ0b0M5NGFRSzhETHhMd1BHMnNKcDgyMXBKbVRnOHNLREV4aFNLU0ZPRW93dE1Mb3hkSmhnR0RNQVlpR3d3YWhDZ25TbnVlaUNMQlNBbnlNSVRiYWV5Y0Fjc2l0U0VMTVNMTFJDa0Y5QUtjaWFhY21CYUpXdzR3QzNMaVdBb29Sa29BSWRDYXF6TUpYV3FLeERFUGhDYXlPZXVSUENrWGF5YTFBWWxjRFJpa3dUYUQ3aWJrSHBwNGpmK01vOGhpWWc0STdyRmkwbDNFTWhlTFpURXhNVEVITEhPdG1MWndaM3RlWXJFc0ppWW1abGZFWXRrKzVLSFh3NFhxRWxsMjdzZFZMSnRrK2FRb0p4VWxoS1NKRGF4aUk0ZVRUNElxakY1RXkwZ2JTTEtSRE1Va3FNQW9CSHJoRUZreU9Gb1JDVHk5Y1JSajVDT2FpSFpURDhUOFFMemJnUEVhYlR3ZDV5ajdhRE5qcmhYbkJUdnZZQW90R0hwZExKYkZ4TVM4YjNLaWgzRUV6bDhzcHhPakNDdGJDamFYVFBCNGo2MFpNY2VYS2FVUEp5Si9scnhPUkpTWWFUdGlLWEFmeHVQZGkzRHF3amdyb0poSzhqZ0QrVE9SamdBY25uclFjM2dlSWMwaWJ0TzJIcFZiWTQ1Ryt0REdDT1NQQjA1RE9sYWl0M20ySUwwRlBJdFlSSnBGUFh0TlRFd2xoYWNYV1lhUjRCandKNEVPQjBaR2dnOXBZQnVtbDRGWGNTd215eElxV05VallURWFQK1RoNlUyS0VUZ09SUXdGR3c0TWtUSGNvbHhrYWFBVjBZQnBOYkFTV0k1WURhekJXRU9TT242aWx1NzNrMGg4Ykk5R1M1RWdJRUdhRktLRUZIMkIvamk3VW5BR1V0TGdYa1Fqa0FKS0VBVVloVGdLd1FiS05DQXlQN1FtakNha2ZHU0pMclVta2ZJQUI1Wkcyb1paSnBkZkxJcXlnNEdJTWd4dllnM3dFSkZGWkFZWUJveEJqSkxJNi96R0FWdE45anpTWDRDbnlmSW1OV3lQbys5allnNGc3ckZpTWwzRU1tS3hMQ1ltSnVhQVphNFZrKzBTV2VaanNTd21KaVptVjhSaTJUN2trZGZEaFdobnNleWN3eitHWXRtNWxzZFFCa0pPRUhQVXM0bE5sRkVBRENJZ0g0Q1FXbGJTd0RCS0NhakFTT0pSeDBKVGt1WmNYcktDWEZSWnI1enRrVWRVZ1IrRzNFWkNsdEhDNC94YUd6N01ic2ZzblJsenJUamh3c1pPS2N1QVdDeUxpWW41QUtneHh6djBvNGhQZ28yUEJCYWFNTDJJNXpadTFwSWVsem5PQWlycFM1WVRjd0xKWWJtL1hZMUlDL0g4bVEzTTYzYnVyczVNdGlSUVJZcVRFRjhSTnRJOEFWSXQzcjhDN241VzhrU1BjcG9CWUdJc0FTTXBJMkEwenA4amRJR0pZb3lRS05wc05mQVhNdnlCbWFydGNmbmpjQlJRUWdFVk9FYVM0QXpNenBSeGtFWFJUaDdZaEtNV2J3dVJ2UWpCNC95UDF2V3dMc2ZZZVk2eXNZNWlTZ25vUjVDdFFJa2pjZjVJbVk1RWpESlRFY0l3c3NpYVFBMUFBN0FWOFM3d091STFNcXlrbkJYdjIzSndzaVhweFlVa21DRTR5TXpmRHU3L3NvV3Q1SkhBVVVCQWlvQVVqbE9RL2J2UVNCTXZZK0ZQVUxBQ1Q1SmtGTzFGTnVzSTNHR2diMGthanRrcWs1OUJHTHdaV1QvU2hzOFdrSENYU2U1TGlONW12QW44TzhZS0F2OHBjR01SUndFSEFTbnRzRnZjWU9KUmpQc0lXNStuTnIrV21XUmprU3dtNWdEa0hpc21tMjFrcDI5L0xKYkZ4TVRFSExETXRXTENMbUpaTWhoS3ZDNFRFeE1UOHg1aXNXd2Y4cGMzSWh0R0kvZENpMVZuai9xWWlXV1hXeEc5cVNLZ0NNaVFaaTB6MmNaa2VwUGtJS0tJc0F6R09uNU9JMWRRUVlvS2hDT2dEVTgrbmdvY1dlaXdZRHdJVVlJakc0bGx2Z3pISWVDMkV2STIyNW5MN2FyN2tIc2UwdzFtekxWaXg4NkRNdWRpc1N3bUp1YUR4QnhUR0FoTUlyQ3pCQVZtTkNQZFE0WjcrQ1VidTIvVjExR21tRXdsQ2Y4RjVQNEpXWVZFd2p5dFNFL2h1WTBzYnpGVHplK3J2VlBwaFRFVzgrT1JqcEpSYUk0TXhpSzhia1Vzb0l5Rzl5WHlUTFlramxLU1hJSzNjWWlCUUpHRW1kR0U2UW1NMzJBc1lTUGIvdzdoTDBtU3NlQXZBWDBDS0pLakNNQThZWlNEakpjdzNVKzI3U21DVkQwaFRjeFVwc2YxWVk3SkJEU1FvSWhpQ2ptVkJJZmlPUUZ4REtJUUl4L0lreU9SRS9DeVJKdHRHcEc5aW1rZHhrS010U1I0bVFRaElXMkVaRW1RSVUyV05MNmpmWkZRZGpZQlB3QkdBSDhrNEx2TTBLb3ViUlBmNEJBS3VRTnhITVlxUEZQNEVZKzlSNmk2M2thUnNPOGhYUVNzeHZndUc3bVhCanlWSk9oRkh3SytpK3hLU1VWQW84a1dZdlREYVRpUUZDUnplZGJhZ0czQVdqejNBTC9qRGVxWVF5WVd5R0ppRG5EdXNXTENMcEZscWNSUXZoQ1B2Mk5pWW1JT1NPWmFNWDduOUJnazltK3hiTUlOZFJkSmRqcUF1ZUIzczI4c1gvUmh0eWttNGt2VE5veDA1bzhNOEpzeUNiZjY3dTlYOUN4Zk56Q2h1ckYwOW95U2hxN0hMNzJoL3RRQURnYllXaEQrNGY2YUFjMEFFNmJWbmlmdit2ckF0OTE1WTlVOWV5cDcvSGZxejd6enh2TDN6dFhlQitkT3RieUg5NUpXWVh4MTNYZ25LanhxdVhONnhTMTdLM05pZGYyL2dxOUNidXVzNlJYZjI5MTVsOTVRZjZxVFB3c2dkUHI5M1RkV0x1NTVEMkoyUlN5VzdVTWVmZU85a1dWbmZaekVzaXVzTjBrcWdVSVN0RVM1VjJqaVNrcElVSW5JSTZDTkpHdFpTek5sVkFEOUVJNVd0bEpBQVk2RENYRTQxaUthOFJ5TTZJc2hqTzE0K3VMOENPUzJBNi9UeHBQTXBDNWVDTm8vbURIWGlzMjYyREFHd2RCLzM0OEhaVEV4TVI5UkxyY2lTakpIWXNsTHdFNEdrcUEzSWZ3VFc0TjUvUFo5V1NnR2xERU14MmN4TzA5aXVFVTVvUm94VzRENSs4Z21ubjVmb2xtTk9kYlJtNEFUY0p5QnN6T0Jjandoc0F5bnYySThRWDhXVWFQcysycDdGQ1YzT0FsT0F6dGRjTHdaSGlNRHZJVnBBUlkrUlJDODFQTW9NT2dRc1ZLVTRiTkhvTVFST0g4TXBoTmtERGJsb3M1RUMyZ0pubGN4RmdOTHlQSWFNN1dsNTNYbTZoMkhLTVZSUWo3YnFVTFpZU2hSaGVPZ0tQOFlRNUFOa0ZHR1UvL2MreGJsRkFPUGJEdFFDMm9FTmlJYU1iWWp2eGxQRXdIRm9NOGhqUUlXWXR4Q2xsZElzUjFITkNGcW9vMUNSb1A5WDV4T0FIc2RyLzlEd0hOa0NSQU9SeUZHSG81RGNYWWw2Sk9Dak1GRG1IOE5SeEc0WHJuOHJTZUJIU0tVeU1XTHRlY3B5K1ZLc3lZekxVTXN3dnVYTWZjOFdWYXhpYTN2VDRTTWlZbjVXSEtQRmVPN2lHWEpXQ3lMaVltSk9XQ1phOFYwMmNTTSsyaUxaWk1uVzdLaGVFTy8zVDJmQ3Z4L0k4WURtQmlmeWJoNXV5MXNWZG1HT1hNVVRxeXUrNUxCS1I5RSs1cDg4Qi8zL2Fpc1p6YjZQV1RjZHpjT1RHWDBkNjNidHdWdDZUblRxelpNcXJIODdXem9hZzMvdnBoVFU5NjBwK2NuVk5mK1J0S1hBUXgrTm50NjVUZTdXL2I0NzlSWHlQeVBNVDRYSkhUY0hkK3ZYTGx6MlhXL2s1Z0lRSmdjTk90SC9kWUFUS3l1VzRRNDJvd3RzMmRVbHV5MmJkUHFyeFoyTThhajN1bkxkOTVZVVgvNWRYVkZyYjNjWGwvbklzcXl0OWVvRldCaXphWStwRFBmeHppM3pWTEh6L2xoMzQ1NTdZUnBkVCtWV1NZTUVuZmQ5WU95bHlaVTE3NGs2VGl3VGJPbVYvWGZXejBUcXVzV1M0dzJxSjg5dmJKeUQzMjVUdGlQSWZvT3pMNng4cTY5bFIzVFBUNlFMMHJNYm5BN3E1SDJjWkozcnJEZUZGQkZsZ0lTdEdDczR5YTJNNVgrZU1veGtvZzIxdk1PcGFTcFlpZ2h2WEVZYVRhU1J4dGlGQ0VGZUdySjBrQ1NnM0gwdytQd2JDR2dEODRQSlhRdGlMZndQQnNMWmZzZnZtdGNSUENoTkNNbUp1Ymp6aDNhRHZZQ1Y3TVVwOU9RVFpIc0tIQUhXN0cvaEd2c3YvazU4M3QwRDVtakVGak9aSHVIbE80enVCQ3pyMG4wQTUxcFFYQWl6ci9LVkp2SlRacmZvL1pHVVdOYmdNZjR0ajFEUnJjQ0U1Q05rM0U0WnFNTUxtR3p2Y3hVK3lVM2FXR1B5by9hdmdINEc1UHRXUks2emNRUUhKY0kreEp3Rk5pUjV0d1hrTlZ6alQyUE1adWI5V0wzSzVGbkpoNVlGLzNZWEthNjNvVDBOekVTT0JmWldZS2hZQ2NqVGthMEdtd2hTU05UN0JuZ0NiTE03Wmx3SnM4Y0FFSWdReFJoOVZiMG5JbEo1SkdpRi9rcXRKQjhFdVFqRHNFemtvQkJNaHNCREFjZGp1dDBWM0tBT1NPd01GZFBnSUhCS01UM1NaRUZzbmc4QW9vSWdXSko1V1lJcHlFNFptQkFnRU1JRVdBRU9IckxWQUk0Ukp1d2YwTDZJa1lxZDJaNzMzWU1Ib1V3SE5nMlE3TUk5UnM4NjBqU2dIUE43OXRlTWlZbTV1TlB2Q1UySmlZbUpxWXorOWw5WVh0Si9YR3BnT2U2YzY2TU8xT0ozUStMTlh6RENHQzVpVE1GVjM0UTdjc3ptMEUwQjJGaWRkMnJ5QWI4blVYV3o1cGVOYnJ6Z1dTWWZZZmc3MXRCUzZFWGdKUGJXdXZ2U29tTC9xNFc1aGhiWThsNU5jcGVlUDJHM24wTEV6dTFMNzB0U0VCelJ6MW1lbkpTVGNOdXhhdDJ3cVowNW83L3JOenV2RjJCZERtQ01HdjNUcXF4VTlzRnFyK1hDZFBxcnNUczV3Z1FaOG5idndOVHc0UnRTcVY5M3Q2dXoxajlnOERuQUdqTlhJK1lpaUNwOUczQUZ3QXV2NjZ1S0RUN0dsS0JDOE5LNExJUG91MHgvMWhpc1d3ZjR1aWNwd24ycmxQdkQ1aTRtaEpFSlJrU0JHeGpQYldNSnMxa0tqSDZZd1JrYUdZTjc5QUxBd1pqOU1JUjBzSW1ITnZ3SEJlSllkU1Q1bDJTRE1hb3hCQ2lsWUJDWUJnaFdSeHZrK0VGYm1GTkxKVHRmNFR0WTViY0hubjNnZHptWW1KaVluYUZqRi9RQUR6QUpIdmFpdnpWT0gwVzAwaXduM0t0N2lkcnQvTW05Y3pyUWJSV0ZMV3pEdmdsVSswQjgvNWJtRTdFS0VQNnBMQ1Q3WnB3THJoYjJjcXFTTGpyQVQ5UkM3QVMrQUdUN1RiTDUzeThUUUxLOERwWDJMbDJyWDhKMHk4SWVZVk5OUGJJUGpGcWYxM3U1d1ViYXpkd3VMOFNkQTV3S0k0aE9CdUI4V1dtK0pYSTdzUGNmWGpXMGNwV2JpZmR2ZnV2akp2WUNtd0ZWZ0NQQU5oa0cwN0tYNGgwQnNZaEdNWEF3Y2dPUlZ4SkNwaHFUK1A5UEp4N2xBenJDZGpHQ3BwNG1MYU9zcnVGak50cEJicmViVjV0ZjlCUjBEZ0xLR2M0amlxU2xBTWp3RTRTT3QyZ042SVdveEdSQkJJWUFTSS85N2kzSUIrQkdXMWdXVXhKWkowZEJDUVVBSUVaM2lDTmFFV1d4ZVFSaFVCU2tWKzNJUnY0NVFBQUlBQkpSRUZVWWJRZzIyVFFDaHFNV1IzZW5nTDMvL0U5TGV0ZS8yTmlZbUlndHhBVUVjK2VZbUppWW1JK0Z1dVJIeVRXaWluczBTV2lBSEs1aUhjKzNoZTAyeWk0YnJVbXNwRGZyK2psd3VjeTZYQW5nYytsZGo3SHlYNmZTWGNqSlhlU3Z3S2ZMZHBjOFo5TmZlc25Tb3lXTkNiVFd2ZGZ3RFdYVHFzN0tXRlc0S0dpL1JKemJhZGNWbDI3QWNDTFhybWhUK0t5NnRxeEFJbjh5dWZiaGJZSjFiVTNDR2EwZnc4TW5zamtWL3pyKysxN1c3NmJrV29OTDBjYUxIVHh4T3I2cTJiTnFQaGxObVhuTzFOQmRKWXk0NnZydm9xc2YxU244c1pYMTMyMWN6a0J0dngzTTZwMkh4VVo4NkVRaTJYN21QZitGZDJQR1djQkIxRk1obkt5Qk1BV1dsalBDa0pLcVNDZmZoZ094eFpFUGYxSlVNZ0FVdlFpUzRoWWp5TkxpaVBJVWtYSUprTGVvWUF5aklGNGxNdHZsb2Y1UVpnRDNITFNQRXNqSzJLaGJQL0V0NzlydWY4L1Z0K0ptSmlZank2M3E1Rng5bCtVTXcvSGVjQ3BtSTBqNEhRTzkvZHltTTNGczdiSDluVTNhUTF3SGRmWWFJelBJVHZib0Z4TzU1dlpxZlRSRTF4cmo5TEV5d3hsYTQramYyYXFGcmlWcSt4aGtweUMrVThaT2hVNFdySmZXb0kzcUxBRlhKVjVra3hpRVFIYmV0eUhlY295ajF1WWFyY1RjaFFoeCtNWUEzWWNvaEkwVmJKL3RvU1cwWXVGVEdVUm9TMmhtVldrMk43aittYnFiZUFuakxPZjBZOUJKTEtIb3NRSXZEOE11ZUdZamNMc1dLU1RNZnNQSlhqSFlEbkRiU1hYc0lyQXZVVm95MmxrTlVWa2FTRExITEk5ejBYWGhTajY3cTNveHh6L3dzazVRYThROFF6Rzkwa3pud1M5OGZRaVNSSlBYK1JQUTdvYWFZQmhTNUZ1dy92TldBRE84cUtOUDY0RStEU3lrMDJBMXhPSWgvRmhIUXFFL0tuZ3pnTkdnZ2tJUVJzTkZXSFU0NWxPVWcvaHRKZ1BhRGRsVEV6TUFVVG5BWGU4UUJvVEV4TVQwL1ZlOEJGZlhSdFJXREgvZFRiMDN0VnpRU1lvZFdIbUhRbVoyWUpNZmpCMlQyWE5xU25ieFViRzRQSlpNOHAvMzVNMnRkdmpkVDF1MGFhNVhRcHYwbzdJTUxNT2kvVmRuYmMzc1d3bFpqM1BOVTJVYjluZ0RjRmVMQUJ0REtnd2VtaExrRGJ2NnF5eTEvZmRwMmZtVEdVdXZhRitzc09lbHBCSlg3NzhoczAvREdtYlpkTHd6aDlqU2ZlME42U1RTVWVSb1NjQVdsdnJobzJyc1hYSmRQM05YU0lLbjhua3VRdm4xTFJ2UHRVZFlNbTlOazdxeUlzM3A2YThhZUswdW11QSt3Rk0vbnNYMUt6N3JWcDFXWHRqSkpza21OVGVPa0V2aWYvdFhLUTN6UUs2SlphTnI2Nzd0SlByYTJhTnMyZFVQTmFkYTJMZUg3Rll0Zzk1VHlUWlIveG10RWZHV1VBeC9VblRGK0VvWkF0TFdBL0FVVlNTb29RTW9vMUcxbEhITUpJVWNCQ2lBQ09MWXgwWnNvZ1JlQTVDYkNma1hRSktDQm1NU0NLTWJCZ1FxQkxJdzdHU1ZsNWtHU3VZMThNZEh6RWZDUnFBVkpmUGZTYWVzTWZFeFB5amlLS3ZubU9LdllZNEZyTXBrb2FiYzVOeGRoSG9EcTZ3aDdpTnBoNXZ5UGk1WG1lcUxVZTZFKzh2TitsQ29BVFo1NEV6S0xLRmJIYS81UXA3N1gyVi8wdXRCWDdQVkh1VU5vYVI5T2VhZEFIR1lVSkhXUkJjVE5LL2lyay9jNVg5alNkcDVJMGVSSnNCUk1tSVg2VEdGa1Q1MDFSSndBbGdGeG9jQTNhVXBERVlMZVpzQzczczlmK2Z2VGVQajZ1cS8vK2Y3M05ueTk2a3pVWUx0RkRXbGsxQUNrVW9JZ0lxaWgrTjBBUVFGWXBRS3E0MHFmeCs1dk5SYWVDREg4UUZFYmQrZ0taZ0VCVkUvQUJDQlpSOXFWRFdRcUZiWnBxOTJXYTc1LzM5WTJhU05FM1NKRzI2d0gzMk1jM01PZWVlNWM3TXZXZk82N3pmYjhUOGxZWDZEd3h0eE9nZGszQ1dFcWZlVFQzMFFTNDAyUlNSaTBvK1NVN0UyTGtneDZ1bEJNT0hFVGtGd1dDMUUraWlnQ1pFVjFGaVh1SUtucVN6Y3hOWnVURWFTZEJKZkV6V2dsdWh3amVZaFhJTndseFZWdUVtLzR1WGZJK2w2OXpTVi9ScVBRNDFIOGRRcnJBVzExYVQ2OXhQN1FEZkw5L1NLUVM0Qk9WSVZYSEIvZ1hrR2pwb0p0ODVDT0ZLeEh4S1VuRmNIVVVTQ0oyZ2EwRCtSSUsvMHNwNkx3NlpoNGZIdVBIbTJ4NGVIaDRlQXhsOFg5aXUwN25kUzIydDJNcWF5RmRSdldhYlRMR09wSjJZQzNLa1AybzNERitUWGdQeXM2RnlxbW9hbTFYSkhWV0hMS2NNbDFXL3RIejZjSG1WTlkwckJUazExVzkrVzcrMDdKTGh5bzVFVXZqMFhVdkxYeG5Qc1FBcjZzcVdiSy9NUURIUWlsbXlZbW5wbjBZOFFQUUJWUHI3bERwMk5rQTZSdlk5WStqaXk1a25kMTVYK3ErcTZzWmZLc3pBaEM2N2ZXbmh1c3FhOEJpcTZzY1hqWndNZkxuUG9reDVwTXM2NTk1Ylc5d1hkNjIrcnV6UzhkUzlmR25aWHlxckd4dEVaQi9YTVYrY2xOUlNLM3h5UEhWVjFHN09EY1RzdzZrKzZnRWdpRkpVVlJOK0NnRFgvM2tsZmozWVl3VldBVWVQcHgyUDBlR0paYnVRSFF2THVCdVpwejV5bUVLUXlTaVdCSzM4bk0xVTRGQklHWlpKSkxINGFPRWxtamlVTEdBcVBvSWtpQk5pSXowb2diU3JSU0ZKakkzNHlNSXdGU0ViQ3lpQ2NjckFCbkhZUUp5bmFlZXQ4UzkrZWV3SnVEYmxYeXJsWVlxVVF5b1BEdytQWGNuTjBnVThSb1UrcGNWOEVkV3pjTmdmZEFuWmVqb0w3ZStJNmh2OGh2WXhXU3VseEtaMXdBKzVRdTlDdUJ6MEdJUnlSRDRtcXZNMFc1NW1ZZkkyVkZkVFFqTzFZN3luL1ZTMmtKb1FyNkpLYjJZU1gxRDBUT0FBckp5QzBkUEV6M3M2VCtxWnAwOFQ0MjIyMEVFRGR0UUNYWC84dEE3Z0RlYnBuUnpCd1ZoN2ppSnpnQmtvcFNBZlIvVXNFYUpxZVlxQVBNcmwraExLZS9ocEpFeHk5TzJLY2p2ZFFEY1FBZDRDYmdQZ3k3b1BPUnlEY0FKV2p3VUtnQ0tFR1NCSFlQUmlRQ25JM1F5OHluVFdZSG1OUXhOcjhQbGFTTkNCMGtXU0xueEVlUk9sR0dVV1NpMjZWZjhxMUtHVXc0SHZZemdkOUFXc2ZKY2YreC9acXJzVjZsQWVQd3k0WG1DdUtodXg3dFhjNEx0dnF6TFRLTVBQNWFMNlZSWEpBdTVEekFvc2h6Q0pLNER6QmFZcHVDcDBBRytqck1aU1QwQWVIZlBudzhQRHcyTW8zaytiTmowOFBEdzhkb3hDVWpQdURIdk5QVUZESWhTTVdFVHdDOE9YVVV4bytPb2xKREpxMmREc05hZHRCQ3FyMndzTjhja0FiaUxVdnVKSCtjM2pyYXQrYWZsM01zOHJ2cUZaL21EazFiNTFiK0dXNVV2THZwYkpyNm9KLzBTVml3Q01jTkVkUzh2dUhhbnVlS2pzcW43TEwwRE01MG5ha0RwYUs4aVpBTmJ5YWFNMEFhamhOaEVPVXVnU2x6TUFPbnJMR2gvNHFieGJXZFA0STVCdkszcFBJRlJXbFJzTjMxWlpIZDdVR2JKTDdxdmRwMmU4NHdlUVVPQ1NneWpxcXEwVlcxa2QrWjZJbXRUd3pTbStZUEd6QUlsWStKOGdId0p0OFFmTHBnMDhQckFKRnlBSHZ5OUI3QVFBeVp6RVZDaUFWSnB4UXlOOS9rVDVlbVYxNCtmN1hvdTVjZm5TMG4vdXlOZyt5SGhpMlFReTJMSnNyN3l3Vm1pQVBLWVFvb0FFTGo3YWFhT1ZCUVR4VTR4TEhvcExuRGFpdEhJSXVSUlNpaERBMG9PbEdSYy9EdVZBVVVvUW94a2ZGaWpCa29NRENENk1MVUlKb1RTU05NL1F6T3RqaXNuaXNVZVNjc1BZLytuM3RESVBENC9kUm9QRVFYL0RGZklvTG1maDZNZFJPUnFjSHhLMHozT2xlWmk0UHMrdHRJelpFdXhtV1FQNmJhNlE0MUI3R2lJbkswd1g5Q1NNYzdSYSt6ek41bUVXNmRPMEUrWjJlc2JjeG5MWkF2b2JMcEg3Q0NRUHg1Z1RVRE5YUldlSTBXK3Iwa3hJVnBIRjh5emtlUkw2Tm0xc0dmTzlOT1dtOFZYUTEvZ0toWVE0QkNPenNmWTRrS05WS1FibUNub2FEbDJxck1icTZ4U2JON2tzK1FZK2ZaTW9uYmowc0d3Y0xnUi9LNXRJeFlpN24zbnFZellsS0ZPQmZSRmJpc3NCT0JRaHNqK3ErNkl5RzhONUdKOEZiU1VnclJqdEFHbEJhZUVvTnFKMDBFWUxWOUdFYUJjMjFva3ZHQ1hKL3ZoWmhISVdxcStCL0lJb3IvQmx6U09Vdm5rcGZrTEpFL0FIdmlsd0VzSzdxRnVIY1o1bWlaWVR4WWN5Q1Q5SFlyUkNoRE5SQWlnZENBZWcxSWxoZnlBSElhbXFZWkNWdU81REpCSXJ5UTF0cE5hYjczaDRlT3drQmkrS0FtemZ1WkNIaDRlSHgvc1pHZWI1SGt3aVd2b2puK204WldDYThmZCtCTkdVeFpMeW9FMWtWNDFVUjlMbURSdExXdUdicUthaWJJa1lnWnRTR2ZxR3dsYldhT296YThYdWxhdTZXeVBSaFFyZkI1QkE3OCtCSzNkR3RmNVErQWVDWkN6c3RzVFI3dy9NVjhqT0NKKzZUV1N6RkJXTFd3djhUaklWL3puZVJPV1N6U1JjMzlxRzY0bzY2cTh0ZVFtZ3FpYmNraW52T001emQxeGIzQWhRVlIzdVNUZmtMcisrN0ttQjliWjFsVjFUbUxzNWNuQ3c5SC9laWtXK0ppSVZBUGxSTSsrYzJrMG5oZkNOT2xwTVYwdHg0b0hVaGxrQWx0ZE83dk5Ba3R0YWNtMTMwZWFJb3A5YlhsZnllQ2E5c3JwUk0vclhzbUhjNjNmM3F2b2xKWndOY3QzcEFpUjlxczdJV3lwUEVKRVQrbzRUSFpPTFVZK3Q4Y1N5Q1VXUWROUjJBSFF2dTdCV2FJQUNTc2dpbnlRdTBFSVRiWVFJRWFBRVF3NktTNHhtL0xUamtzZWt0RkRtMGswVFlVb0lrcVFjeUFheWNPakZFZ2R5VWZKSWhiVDNJMHhDeVVGcEJmTWltM25ORThyZUg3ZzI5UTNJZlBvVFh1UVZEdytQM1lwWWJtWU5GK3V2Q1NZZUlSQTREOVdUUU00RVBRNmZydVN5WkFQWnVwWWJwWGVNZFNzMzh5d1YrZ3FUK0JOKy9rT05ub0l5WFpCVFZmVllsTFVVNk4rNHpEeEdxNjZsWVJ4dC9Kb0lFT0ZpZlpJc2ZvOVBUbFRzSjhBY0Fub0d3a2VCRG9MNkZLWG1yMXdlZllYZTRLYXhDMWVpL0laVzRFa3E5Qm1tbWdZUzBRS3MveU00Y29hcXpNSXdXZUFFVkU1VTBSNThUaGRHV3dqSmt4aWVaNUd1QWxvSTAwNkRkRzJ2eFcxSUNYY1o4ZXhaVUdFQldmUVFJRUFXUm9JNDdJZHdDREFOWkQ5Z0dpcGxDRFBUYnA1Si8zVUFGMGppQkJOQU56NXlVYWFKWUZWcEI0NGhtNW5rRWtPSW9kaVVWYnp6U1pTREVKS29oaEU1R2RWemNjbkN6MlNRUW9ROGtNTFVEVTlkVWZJUmp1OFBKSzFiVUo1SDVCZHM2VnBKT0xlVkJwL25adHJEdzJQbms1bDg3eVVMb2g0ZUhoNGVFOHhlZEQrb3FGREhQek95TWVWOFlqQ2FseG1NQ2lkSm9HZEUxNFIrZXFpcUNTZVhMOTNhb2djZ0VjdTZPK0JQWmdPbzN6alkyRTBBQ2sxaUEzMHVDT1BxSmh2cVNpS1YxZU56QmZoK3Aycng1ck5WN1RmNlBtT1dheHF1SzI4YWF6MEJrendEdFEyRDBpcUFmdUZIY2ZwaWdzWGRVZjJPU290Yk41eGZFejdCVWE3UEhHOUZmcEVYTmJlSzJCRUYxNEVVNWtaK1U3VTRmSk9LZm05Z3VsaTVvZHRwT2dSMGtzRGZxMnJDMVFPeXk5Si9zd2FscDRZazVtLzExeGE5UkZxanliakRWSWpVMTVWbGpxV3l1bkcwM2ZUWVFUeXhiQUtSdmczanFiOHlhcTE2RCtCc0RWSkFNVm5rRXllQm9aazJ0bEJJRUlkU0ROa2tTQkNuQ1QrZEpKaEVMc1VZZlBUU1JUZE43RU1PY1VvQlB6NkNXSktBeGNVZ0ZDTDRTSms4NTZNMkcwc0hhcDZobWRWalh6ejAyQ05wQSt0ZFpUdzhQUFpFVXNMUnE5VHE5Mm1TNDFIN2FaRGpNZkpaalA5a1l2eVZCZm9Qa3J6RmZuU25YUldPanRROTdFM1E2MWtrRFZqN1NjVWNoK3FoR0E0WFpMWUc5UE9VeVNOY3J2OGt4TXU4eUpZeHV4MU9qZUVkNEIwVzZPOXhPQmJSVTFCekZIQW9jSmFvZmtxZHdCcXlXY25DNUhNa25UZHdhQ1JKYkJ6eHh0clRqL2VBTzdoY0QwQTRSdFdlak1wQkNBY0FoU2hGSWpvTDVSS1VMU3E4UXFtOHpFSjlCVW0raS9XdEkwa1RPY1I1a2NUWXhpM0tyZlFBUGVtK1FDb08ybU5iRmJ0UWM1akUvc0JrSEVxQmNwUnlsQkRDWkdBV3dsR29DaUpOcWtTQVlsSis1a09vQmxESlFjZ1dRUlJKQWowS0ZwSFpxTXhDTkNsS0VKRWN3RUdKZzI3QWlCOGxGOUdRSW9MU0NieUZ5cDlJVXM4TnNuYjA0L1h3OFBBWUIwSTZCc0JldGxuVHc4UER3Mk5pa0FGLzkvQmJROU1zWkdxTTBxRnpaZUN6WE5oK3pMR01kYzVnL01HZVd4SDVIR3p0aUY5RVRzWkpyTSs4RHNCR1lCdXg3ZjJNUVg5V1ZkMVl0MjJPZkc5NVhkbGRtVmZ6RnpmT3d0aDY2WDlqL241UVZ1blBLMm8zYi9XK1NNejE5Uld4R2hxWUh5VnBSM0tIV0xsazg5SEd1cE1BTERvMUhhNk9wTU1KRjFRM2RnSllJVGUxUHhMZkJkV044d0JVVENMaml2RDg2c2JwanVyZGlLUnM3WlVIVjlTVi9yS3lPdnlSc1owWlVKRlNFVDYzVmFKajdsUjFGNG5Jc2NNZktkbkEwbTFTcmJZREw0MjFIMXRqTG80SCtVUG1WUlBGbnBuQ0R1QXRZMDhnQnRBQlZ3emRXM1p5TE5Cc1lBcVFqVXNjcFluWDZPWUlja2d5QlVNV0VBT2FjZWxGS0NMQVpCSVlERzBFNlNCSkxqR0srZ2FmeEk4aGlMSUZIN2trQ1dISnhsQ0FJWVNZVGl6L3BwTlh4N1h6M0dPUHhSMjB2T3pzTGQ4RER3K1BEd2FwR0ZGUFVxV3J5V2R1T203VnNTSTZYd09jUWtDZUpKeFl5UldiWCtYbWtqSGVuOFR5VTk1bWdmNkNBTk5RT3djcnA2akliSVQ5UlBVcjZ1TXNrdm9Nczh3akhLeXYwRWJUdURhTXBJU3ZwNWluejNFdyt4QmdGdWhKS3VaNDBES01MZ0R6T1h5NkZ0RVg4T20vV2FpdjBNMW1sdEV4WnBlUUFMK1FqRkQzQU1KVURQdGpPQnkxeDZuSUxKUkpDSk1FNW9MT3hVaTM0b1J4MklTeGE0aXhsbG42T3JQMVBTenRLRjM4Z280eHhZMGJqdHVsRzNoMTJ3d1Z2c1k4SEw2TG9vaThnYlcveERYUElxNFA0L1BoSklPb2xJTnpMc0xITlJWMDgzSGd6eWtMZU5LN0d1VkRxSDRlTkJlUkpOQUs0Z0s1SU5tS3hvQlhVUHNnMXZ3SldNME4wcm5EWS9QdzhQRFlIakp3VmRURHc4UEQ0d1BQd00zN2U3aGd0ckpXa2xWWGgwL012RmFmWm1IbDE1TGFtQWZ3TkM1ZkgzaU1HcjFjUkM1S3ZXQUZscDlrOHF5eko0OTJhT2JWcWs5aWtUNTNmRVo5dXpxdThkVCt1Y1FBVkFvelQ4K3ZicHd1d2dQQXBFeWF1TTdDTnpvN2l3SUJPOGl5YkVCZFJtOFB4UHJmRWovbWJXQm0wdEVYbmFRdUFvN3ZleThCMVAyeGlwdzZxQmFNNFY1TnAvU2xDem1LUEpwNllWdUFLUmN1YnQzUEpmNG9Na0R3RlBPcmRQbEhGYllWbHBRNUlzeEt2L3Fud3V1cDR1WnhWZUtJYlZFa0tBUEVXaEY2MEpRajdMVGJTUUVzU3E5Q3FNKzlvbTd0TEZ0RlI3K0JkUmhVYkt5aHRzeGJTOTlKZUdMWkJDSkdrQUgrTDJSdnVENWZxRGxZU29BUVBucUowc0orZEpOTlByMFU0eU5BZ2lqdE5GRkVqQUJGYVNzeEE3U1JUVHRkVENKQUlUNEVvUnZMVkZ3S0VGcXdPQ2g1K01qQ0pUOGRveXlPOENvSlhrckZZL0Y0djlBR0RJNUNtZGhMZjdQUFg5dzRhOFYxNWF1SHl4L29YemtocHFuaGgxTTI3cnJlN1hybUw0bVVxcFY5N3F3cmVYRjM5MlVzeksrSm5HalExRVJMbkFmdnVMYjRCVkE1djdycDZMR01wYUpDSGQrQm04ODFxRy9nemlxUHZaamxzb1VLZlpESlBJOVBqbFhzbWVsQXZQTngvQ2Vqa3g5a2tUNU9qRmZIWkpFRkdTRnJMUlc2a1JJZXhPVW9oTE1WUGl5cTAwQStvNklmeGFjdlU4eS91Q3orUEszK0Y5UFdYR01qNWJad0hiVzZnWFhtQ2JJb0Fqa2E3Q21JSENuQ2tZb2NneVBkb0d2SmxXZjVLczhnMGJkb0RxNGRsd3ZrVzZVSGVBdDRpNHYxQ1FLbW5nRGxLRWNDaDZ2cW9RZ0hpT2cwZ1ptb3preTViU1FHMGd2YWltRU5WdGV5eUx5TXErc3hOSk1rd2kyeWVjejlHWWtyT1FURHQ0Q1RRRGRoNVRwYXpEMXBjUzNGUXAxTWlFdUJXYVJDYlQ2SWNoMHhuaVZNa21MMklaZHpVUDBFd2o1cDN3RVdZVEtLbzZxOWlLekN5a28wK1Fmd3JlWjZ0b3hMa1BUdzhQQVlEM3ZwZk52RHc4UERZNElZZkYvWXcyZWxtYmhURnl4cEtsZDEvOUFubENtZFNaOVVHU0ZIckY2ZFRtdUFySzhydldjTFVvd3dINGZtMXE3Uzd3eU1MN1VOeHZtQnRmd2FRTVExZ3R5ZnFvNlhWT1VIUnZRbWhTWlZ2alhCdzkyRzRvNHQrWVQ2WHp1aUhidTJCeHBGdC8wdG1oRjJMcndtUE1OMTlSK0M3RHN3MzNXRExZT1BHUzEzL2FEMGJlQm5WWXNqRnlCNjBYWVBHQVZWVjdkTWN5WCtxQWpUaDhxdlgxcjJHK0EzZzlNcnE4TS9oclJZcG5KSGZWM3BMWU9LVEtsYUhMa0FvN2RuRXBZdkxUOEZVbXRGZ1puaExwQ1F3dC9yNjhvK1hsbmRlRGZJNTFRMVZsOVhubHV4dUxVZ0tNbmlPK3BLMXV5TWNYcnNYRHl4YkVJWjVJWnhLRlYrajBHRkM4bW1nQktpaElBbzNUUnhPNzFjVEQ3QnRGQm02U1ZKRTBYRVVTWWpUTUtIRUtNZHl4WmlGT0tqRU1VU3BaMHNKaU1VQTEwb01ReWw2ZGhrZVVBUUlZbndGbDI4eU85bzI4MG53V01DR0d4WnhnUzdJejE3a1FZbkJUcnpkclNlOW5oZVoyWmlWYms0ZkJYQ2pWWFZqVGRzREpVdFdWbTdyY3N3bjBtY0pxcC9CUEJiZXhOc3ZkTnBJQldMV3d2OEV2L1BIZTFqQ3YxbmZWMTVRMHFzaTU4OVZBbFJXUjhQbGp4TGQxUFJxS3BNRm5jMHBHTTFuWGRONUVESE1oT3Ird3ZzcHpCYjBHTlJuWWJvbG5OcU41WG54cDI1V0hGR3FySzl1L2pSZ1JQVnFwck5YMFR0ejhjdzBNR0QrdEh5cGVYZjIzN0JRYWc5R1pHbEFGYmRudm1MRzJOR3dyOUQ1TmdMRmpkKytvN3J5dS9mWGhWVlY0Zm5xSWtzRitFQWxPN3pyb2s4bDU3WWVlenRwTVNwemNBRFhLSXZFT1Frc0o5Q09CeVJ5N0Y2Sm43NUcxZnEzK2xnL1ZZQ3kranFqd010d0NOOFdaOGxodytwMVZOQlBvUndvSWljZ25BUzRudFBTM21ReS9WSmZMeE9qUFl4QzNRcHQ1R2Q2Y2Q3d0orNVRJOVNuM3MwSWg4R09RS1lpZWhST0ZSQmNEV2xQTS9DNUd0WTUzVmdQVDU2K0NueE1ZazhLZGVRVWFBWmVCbUFpM1F5ZWN4U3kweUVReEFPQXoyUWxNdkdYSlJpRVE1TG1SNHJHTmFyMG9pajYxam92b09ZUm1BRFNkWURtM0dJMGt1Y0FwSVVrS0FXZDd0OXJGVkRHN01SZmdCNkZzcWJJTmV6a2ZvK1ViSkNIY3FZanArdkFGOEdjb0NIc2Z3MzhEcktaS1p4QWo0cVVEMWJrQUpTKzZKVWxTUm9POEtiSVBlUjRGL2s4ankxZmkvK3FvZUh4NjRuN1lzSTJPTVhSRDA4UER3OGRnR1MrUzk5VThqYWpYMFpKVlhWa2MrcWRXOFJvU1NUcHJCeVMwZkpoa2s1VGFlSmFCV0FDcThuMWhUOEpYQmc5R0dFK2VtaWk0cHl3aCtmWHhPcFhyRzA1TTlEL1Zhb3Y3YWt6L1hkdkZyMVRZMmxZcVFKdElCT0JxWUtUQVg5YW0ydHJud3pPbFFNdFluQjVFUUxCenFQalBWT2FSKys5TTdIWXVhdnFDdjkwM0Q1Y2RmeCszRDNIU3F2MjRuRjhwU3ROaFFySEQvQU12Q2ZLQnNHWkk4WURNNjR2c3VTZnZLTW01d2pJajhGVU5VbnJPUDdSbDhabTF3dXlNRUtYZFk0cHdINGtqYWhKbkhoZ0haM0NjN0J6Y2RnSlNOMXJodXFURURqaDFuaFg1VTFqUStpNW9yNnV0SjNkbUVYUGJhREo1Wk5JQU8xc1QzYnlsbUZpeWtnbDBKY0FnVG9Ja2tMNjRuekZTYmhZeklPUGh3NjJVd3I0RkxBRkpJVTRNY1NwNE5ldWpFVUVrdW51YlFqVE1KeUFDbVhqVzFBQ1VvQmhqeVVFSVlrU2RZaVBNL3ZhUEYyWEw4L3NZUGUxWWtPM1ZlVXZibGk0TzZPOFZMbzcvNFNzR3ora2tncDFpNFZFUUg1enRSWTVLUUxsalJWV0UydUJJTDlSOWpzZml0U3ZseFowM2p1NERvVFNXZE93MytYaEFPcWVSaXUydEUrcHBBUTBHQ2MrTDZpckJpcWhLcjlneis2K1JieDZVT2pxdExaZkRsd0M0QXZxWDlBT0tvdmlPcUEvNEhjL0pqNXFLcTlXMFNDMjFiVVQyNXV1QVRvTThXM2F2MUd5QmxWZjRaQTFZelkzbkNJOUF0MkFpWVJ6MjRNaEhxbkFFYU4zSEhlTlpIanRpZDhHY3ZMcnFNT0NBZzV2cVQ5R1RDa1VPbXhGL05yaWJCQS8wSXc4Vy9jNEVjUU93L2tNRkg5aWdvZlpaTDhpOHYxSWQ3bERSNFlZY2ZpY1B4V09vRi9zRUJmd3BlWUFjNWNWZVlpY2hDR0EwWDBNb1d6Y2ZVTi9PWVJydFIvRStHOUhZcnArVXRaQmF6aUt2MGJsbjF3M2NQeHlVa2doeUI2cU1EeGFweFdSTU9ncitQcUMxemh2SUhvZWd4aFJ0cVpPUkszU1F1cG1HS1A4V1hOSTBRcElwUEJQUmljUTFHZHBhazRBQVZwdDQzN2lyQS95QnpBVmRGT29CMmZ0S082QlhRelFkWVRJMEt6YVdRaFRSanRRT25GamNVeHdTZ0o0amhFRVJMMGtLU1ZXUWpYSUp5WkVzcnM5YlE3ZDlLQVpaNzZPSndRUVE0SHZvUm9oU2k1S3J5QXlwUEFzUWlmSTZRSElYSUk2SDZDT0tCV1ZacEFONkR5SkNMUGtPQUZXbmlIWmNTOGVZMkhoOGR1WTdDN3JSMTNidXZoNGVIaHNUZXpGOFd4cktwdHlkZFkvUGVnWnc3T0UrR2N3dHp3djBHdTcwdFRuUnFZR1hrSm1EMm84Q0VHL1dOVmRmaTFlRWlQSmpaQTdCSWJtRi9UZkdqZjY5NndnMG10Y3loa3EvZ2VRNVAzaVhBT3dudHZSanNLZHZZNFI4THY2cXcrOHd2VjNzeG01ajJGdTVZV3YxbFozZmdZeUZ3Uk5nUGxtYng3cnkvdUJNNGZXTDZ5SnZ4cnlJaFc1c2ZMNjBydUhtMWJkMXhmL0FaQVpYVmtZYjh4aW5ub3poOFdQNWNwVTFVZDdrMHZ2THNEMHl1KzI5enNkNVBmRjRnaStnTEltR09VallXS0NuV01HMWs2WVAzczZZSDVncGphV2pWdnhpUFRSUkdRTTFFZGRsMnNvcWF4MkNlY3BoSjRFdGZiZzdtcjhNU3lDVVJFRU4zVDNUQ3FVRUUrRGxOd2NJQk9JalRUZ011WEtNTEhKQng4UUJjT3plU2daRk5Na2p4Y2xGNWE2S0tYUW9vdzVLTzRLSzM0eWNGaEJvcURTemdUdHdSRExrcDJxbW5XRWVkcGZzZkduUktmeEdPUFpMQmxXWHd2Q3pPNTR0clNTRlYxNUZ4Vit5Y1J5UUxtcW5YUEJ2WWZWaUFTOGdUWnhyb3RJTTVRMTF5TE1yYUpqNmlURnNsR1Z4eUo3K2pWUnhVVmVCdDRXWkZWSXJJNmJuMFBOVnhYMUZGVjA5aWxxWEIwcWZIMSsyQU9JUGdCQXNIQXNJdnNxaXdYTWNQdVd1b3Y2TTVCWkVnWENQTnExVmZlMlRscHFMeUJpUGI2TSt2WHFwTG5NMktzeUdXaStsZFJmY3Fma055S0NuVWFSbkIvZC9zTlpkMlZOWkZ2Z3Y0QnNDQzluNzY2S1M4OUtmUjRQNUd5NW5xYmkzVWpXZVl4eEQxWmtiTVFtUVY2SUlaVE9FQWU1VXI5T3orVGw4ZlpSZ2ZvS3I3Qkd5VDRJOG9Kd0VkQWp4TTRVRVdtSXpvWDRXMks5WEd1U0R4TjFMY3FMYmFOajVza0FrU28wTlZNNVg2U2xLTWNyNFpab0VlSU1BdVZXU3JtRTZEdElLOWkrVGNMZFRYSzZ6U3hkbHd1SWlFakVuWUNhMWlnTDVBa2hFcUlJRE53bUlyYWZSWDJSK1VRREpNRjloY29BUXI3ZnVDTEpOVWhpWkFBVGYxVjJrSGE4UWU3c0d3aFNBL1FnZERESkdJb2N4Qk9GY1duMEl3NnBSVFlCVnhsc2pENEVmSkE1eUJ5aktqa0lzUkFEMEQxU293RWdhQWdBUlNEU0p2Q1N5QnZvRHlEa1JjUjN1VWRlc2ZseHRMRHc4TmpaelBZb2Ntb1o0MGVIaDRlSHU5TDltUkhWNE5ZWGp0NVMyVk5aRTFHTEZQNGkrTDdqbWlpUmtRdUV1VWRpOWtvbVdWRU1ZMm9ia21QOFY2cjVoY0c5eXBFemdKUTRmNkdXb2xYMXZRYk1LbHlnQ0c1dkMvQjlKOGdnUk9GNUd2OWdvZDhHNGx1MUYyNHBHdFZqcEgwdW9VZ3EzWmR5Nk5IMVB4S2piMU9sUytMeU9jbXNxMzVTeUpIaWsxWkVnSlkxU2RHYzF6REQ2ZHNyS29KLzhFaVB4YVZ6NGpvaElsbEZZdGJDd0lTK1IzQ3h3QVV1bnhrMzVQT1RxMlJDZjQzbzVGN2tKU3dxNnE5bTdMS1h1dXI0enVieTBSc1pzMjh4STlFQk1SMWszUDNwdS93M280bmxrMG9tcjRoOVYzZ2RtdHZ0aVZ0VVpaRkVlQVFvNHNXbW1rZ3lTSW1rNlNJQkFhSExwcG9aaHFRVFRFT2VTUng4ZEZLbkJnbFRNWWxEeUZCTjIxTUlvQXdIU0VMcFJsREFLVUlJUWREZG1xaGlVMjR2T0FKWmU5LzNNemFKcnRtSDVNVjNTVG8vdzJkS3dINk1PaGFBQUFnQUVsRVFWU0Iwd0FValFPUERsZVBHdE1YYzJ4NVhlbUQ4NnZEbnhMMFBsWHorL3E2MHQ5ZStPM3dYZEhjL2htVlAyNC8xV2ZacFhwelBPUXNCZ2hFM1liTUpHM0lkcFRYNnV2S1pnK1hQeFJWTlpzL0Q3WmgyRHJoRXVNNlQ2amp2ZzVnUmY3aHVHYTlkVWJuOWxCVlhobWNKdWlieSt2S0Q2MzRobWI1ZytIRklMOEttT1Nsd04zTGw1WlBxYW9PMTZkY0htakw4cnJ5S2FsK2huOENMQUtJcnk0YTFsMmR3THZ4Sk51ZDdQZ2NtVFNjWldKNWI5TWNFN0NQajJaOGZlMksvcGNFZXY2cjc0TXBjcGFLbm1VT2loeFJXUk0rVitEN3d4L2Q5MmsyQ0ovTmM5elBWdFVNNXoxQS8zZjUwdktMeDlJM2p6Mk1sR3ZCZDZqVmQ0bndOTXBwcUo2T2NDQ3FYOFZ5S2xmb1l6ZzhRb3kzdUpYZXNWa1ZpWElqdlVBdjhFY3Uwc2UwUUE0Q1RnRDlLSENBd0ZFNGNwU3E3OU5rMjFlNFFwOUFlQjVsRXpmVFBTNHJwcFN3RXdmYWdkZTRXRU5reXd6Rm5ZV1JEeUVjajdJdm9xZUl5QmtLVFNqdlVXcmZZNUcrUkpMbjZPM2VTSFpPRnpmVE0rYjdlVXFNVEpBU3ovcURRQzlRUHc3N1lzbFhRemt3RFdWL2hQMVEzUWRsS3BCSFNwRDNwYTd0V29UZ1Q4OHh0bDRRMEsyZXE0aWNnT2dKSUlMZ0h4QVJPdVZRVVNRQitBUXB3YVRkTEFwUlJkOEd1UmZsQ1F5dkE1dTRmZ2RFU3c4UEQ0K0pRZ2I4M1JQM2EzcDRlSGg0N0ZwTVppUC8zbkZUU0t3cHVjcC80T1ljRWJtL2ZtbktDcW15dXYzcnFsRkhCdjN1VWRRaThpSnFIMHFFeXE1dHFKVTQ4TGZLNnNqSEVIdDVJQmo2NFc0WnhBNWhQNU81bVNzOHQ1M0N1NFhsMTVYZUFWQlozZmpsblZtdkZRMXRzKzVqN1ptSStOT3YycE94MGlkSFc5OUJ3ZEw1dGJWaUs2c2puOWxwblJ5Q2dJbC9CUGdNcERhYlk3ajB0bXZ6VzZEUHd1d2lBQkg2K3lFOHNMSldrdWZWTkIzczRQNVZzQWYyWmUxNUlzSUhCazhzbTBBYzl1RGJVSVU2bERBSlN3RVdCMlVMME13N3dDVVVreVJsb1JHaWd5NWFDZUVRWndvT09jUkowRXNydldtaHpDRVBpQk9qZ3lBQkxGTVI4aEE2Z0JqQ1BuMFdaWXBEYXJIdFJkYXh6aFBLM3YvWVFlK3dtV0EvakN2cXloNEJIaGtxNzhKcndqT3N5enNBZ214Y3ZyUnNXQkZycUhyUC8yN1RxU0cvYjgxNVM4S3o0NENKRHhpYzl2dlJCc2szY1RzOWxVeDIzeDNPbHppa1luRnJKNE8ySkZYVmhMK3VxbldqNjRrOENOdzJZZ2tyTVd1U0p3cUNLdW9ZYys4ZDF4YzNBbGVPcm8wUjJFQ2NBK1h6d0NURnZhSGlHM3AvdzQzU2kraFJwTnA3TjFOVUlWZEl1dzBZeVFwRitHN0FaNys3dzMzejhKaG9VbkhBM3VCQzNVQytQSUxhTXhCenNvak9WblFHeUJuNDdjTXNkUC9KRm4xbHpESE5NcVRjRnJad29iNU1sdndGUDhjcjlzTWdSd2s2QTVIcGFuUXU4QjdvODF4dS9vWFJ0MGl3YWN5eHpRYVNFZ1ZmbzBMZlpBcC9oMWdKSm5nZzJNTlZaVGJDZ2NBeG9qSkgwVE14dEpLYnZSN0xTMXpCYWt6OFhhTCtNSWJJRHZVamRXekdiL3RMekZNZlI1Qk5ON2tFSllTU2pTUW40L2ltQWtWWThoUXRRN1VFWTdKSVJXSElSdlV3RVNsRU1TcTBvalFCaW1CUnNhRDVnazRETVVCU2xRMGdXeERORVNnQ3lRZFVVL0hLL2c1eVA1Ym51VkZheHowMkR3OFBqMTNCWURlTUhoNGVIaDRmYkdUZ0xvbzluNFlHY1N0cUdxLzJXWmxUV1JQK0lYQWFHdjJ3Q0E2QXdYMm56NHVYTWx2Ukw0aUlCR0tSYjFSV2grOVRrYnZidWtvZWVPQ244dkNRRFZoWkoySlBHMjEvMUFiV1lCS1hERTYvdUxadFJPODJpVmhzd0xxN0JrWXEzOTJyMm5CZFVVZmxrczFIaTlwak11bkM5amNXdjErNFlFbFR1Ylh1ZjJaZUsvYUtCUXYwejdmV3lYOVhWa2V5UmJRVzFWK054UzFsYmUwNDFwMjNJMVNkdlVpREt1RkwrNHFwdlhSanFQU1RVMlBoR3VBL1ZiaGl4YlhsZDJiSzU3U1cvYXE3S0R3ZDVPTXE1S0pFRVo3UmVNN1ZBTDZnQ1JOekR4emNUbnA5N1dIVXZPc3RuKzg2UExGc0FwSEJ1emIybUh1U0drcVlSSlJDUWhpVWR0NGd0ZkJ6TE1VNDVPTWkrR2puRlpxWmpvOThwbURTUWxtTUpwUUVreWtHY2hBU0pHZ2xSQURMRkN4VDhCTUZ1akJNUWNrSHNoR2JnelZOK0hpSnQzaHpYREZlUFBZcTJvQ3NRWXJ4N256VDNhUlRKSDJhamJhTjlyaXFtdkNsV0o1YS9zUGk1ODViRXA3dFUwWjJ0eVpjNEZNdVNEMGY4TVZYSHZZNzhma2svVnROZGhUeGlUQ3FHRnlLQmtaVFRrVE9TSFdGcCsrNGRrcTRvblp6N21pT3k5QlFXenpJVWtXY3lpV2JqOGFHandhSkFMTUUyVDhRakh5emFrbjRLWlREMCsydHJQaEdSNUhQaUJIdG5vTUlpR3dhZVV4RVVKcTNQeWpORjJUSUlMS0RhcnhibGZ1SHJBSm1aMXc1S3ZwWGxHMHM5TEtDb1EySmFPd3RHTHFPTVNQeTB2WUxlZXhWcEVTd042blE5WlR5ZDBWT1JQVXpJbnFJR3ZraTZ2c1lCVHpESW4yVWJsNFl0OHZFVkR0dlU2SHJtV1llSk1sTVZVNUU5VlFSamxibEdFUm1ZZlJUaUs0aGFGNWtrVDVJakZkM1NLeEtpZHR0UUJ2ejlHMk9NWThTSnh1Yk9BQXhoeXZ5SVZRT0E0NFc1UUExZWlJUVJYd2JDYklCWlIwTDlTMWdGZTI4eG5MWk11NitBS3lVSkN2WkFneW9SdzBWK01qQkVNQ1FOQTc1T0NSd3NCVGc0eE1nM3dFS2daZFIrek9zV1lOQmNURUl4d0VYa2ZKdkVzZnFXb3lzUXlsR21ZeEl0cVlFdXdkUS9rUVhMOU5HMjdqZFQzcDRlSGpzU3ZhWTM1MGVIaDRlSG5zRWU5bDlvZUlibXVVbi9Mb1lpdm9TTTdvRXZBUVVaNGFrUXBFb1R3TnpnSHdScWdTdEtzeUpkRlRXaE8vcGNwMnJCb2RNRU5FdldHVE5xRHRrRW9obzJlQVRtWWpGUnIydUpNaUZpVmpzd3VIeUEwSTNhSjdZeUkzOVk5WFdRS2pzejZQdTV4QlVWWWQvZ0xETjVtUkJGMWJWaEJjT2RZeEIvemljNXh4RmZsNi90SFRJamRnUzdENmlxanA4MzdiSERGenZjbSt2cWc0djJ5cGZlS2F0cS9Sc3RaRjdSTmludjQrYzFqMDU4dWo4eFkyWDFkZVYvbWZWa3NabVk0UGIxQitQbFo1SVFaTVQ2ckk3eDJaRk9iei9yZFpCYnZaVkNuUEN0NHZJS1gxSndzZW54aUlyUlh4ZnM5YmV2YUt1OUoyQlI5eWErbTErZGZxeERTblhvNDN2Q1ZLQThxaUtQR1JVSGxMMEJFRi82UmgzUHFtd01DQWNVVlVkN2xLc3YrL3phSFZaVlhYNDF3UDYwNzU4YWRtMEhUb0hIMkE4c1d3aVNVWHIyOE5RdzBVVWttQVNRY0RReG1wU0YvZURLU2FMZk9LQWozYWVwb1ZqQ1dBb1FjbkNKVTRuTFlSd0NWRU1hVFc4alRaeThhTVVrbUFLUGl3UXcyVVNoaUtVSUdJTGNFMHJ3c3M0dk9vSlpSOGNCbHVXcGZZQjdSNEV1MS9tdWVyb0xBT3FxaU9mVmRWZml0SGV5cHJJVjEwMVR5dko5NFlvbWkxSWNhcHlPbFcwTmYyOFJESTNOZFVOYXFWN20rdUN5TU5xN2FJQkhmMlVJQ24vM01xTm9IMDNXbFY1VDh6SXdwcUs5UUZucFFSN3VidmlPMDJsZ1podEhNMTRNOHl2YVRsTU5CSlg3S0dDZ0RCVDFMNjRsZmdIcUZDTmtoblRGc1JzQ1lSNld6SURTZlBzaUkycDNoSUloWDY4dlQ3RmUrT2Z4dWovYnIvMzhueDlYZG15b1hLcWFpSnpRYitWNnAyOHZUeGRybXBKNDhKNGIvYUtoaHNMTXArTHU0Qzd6cW5kbEozZjYveUhpbjdKcVA3UEhkZVZqeWlnVmRaRXZpMnFuMVYwaFJyVHNPTGEwc2hJNVQzMmNocWtGM2lkZWJxR1ErUUo5ZkV4ako2SHNLK296bERMcVlSMEZWY21Ic0QxUFVNelc4WWx0cVRjSmJZQ3o3QklWOUVidTFkRG9VUEJuZzN5SVlRU1FVNEJuYU53RGdGOW1ZWEp4NGs2VHhLbmVkd1dicEFScXBLa1hFUzJBTTl5dWQ2THhDYURVNkw0amdjN0I1SERVS2FLNktHQVgyRUxJcHNwMUNZV3VtdFIvbzFyWHNSaEF3NVJYSHJINWJxeEQ3RTBzRzE4c0FWYVFKRFRRUmNJVXFyd0ZDNjFyRGFQc2hLWEJVd21td3FFTDRqS0lXbTNqUW1NRkl0U3JLa0wzbHExUElKd1B5NHY4bU5wSC9mNTgvRHc4TmdkN0hrL1FqMDhQRHc4ZGllRDNmT09hcXZ1N3FQaFJ1bWRYeDMrcFFnMXFSQWE4Zy9nTlN6dllQUXRVYm1nYjB5cWYxOWVWMzdkZVZjM0grYVk1S1dJZmxHUUloRUtGSTRaTXJhNDhNbXgzeW9uL3VaYStaMm1tWXFlMkcreEpMY3ZxNVhvaERlOHM3REdRVFJuY1BMV1owNUNnMCtsUUhaUlR1UmNoRGxEMURyWEdIbWxxanE4Q3N2cjFzU1BHQ1RrR1NWaWlHRmN2L3FxcXNNK1JRTWk0dmNIUzgvYjN2bXJYTko0R2lvMW9KMmlFa1BZRDVqYlh6dGJyZjlWVlc4K0E1R0tvZnFwNmo0dnNLYXlKdnc2cXEySXVKSnk2ZDh2NHFrNGd2b0FQeEJRNVIvMTE1WGRaTlQ1V096dDRyVUR2VEpWVmplZWpNamc4MmtRY2dZYXY0bWtZbXozTmFFa1J4cXp4OGg0WXRrRUlqREFxbVFQRU00V3FKOWVDc2toRjFDVVZzSnM0V0FNTUFXSGZLSllldWhnUGEwY1JSWU94UWhCb3NUdzBVSUlpMkVLTHRrSXZmVFFqbzhnQVFxSWtZY2ZnNHVTSklpZklsd2NoQUtFRHBUWGNGbk56YU0zbC9YWXkya0RkNUFkMUVTKys1WFZqUmVMeUZlSHkxZlY0djd2b1I1YlZSTithdVFhelEycTdwRWlJaURaZ3Q3bWtQeEYvZEx5NllOTHpxK0puQ3ZvSHdFVWZsdS90UHpyQUZYVjRiOEFud1RBQms1Y2NmM2tEVlZYdDJ5MXcyTlRvUGlWcVQydGZaWlY2aVFPQXM0RUVPUnhyTDlQYk9yTWpyWG14OHduUnVxMUlCK0IxQTRzRi91SGNTdVV3bHhCdHBwR0t4b1hsZGVBRFFpZlJOVVJrVklBVmIxSzFhd3hSdnZONXBVT1VhNGRzUm1SN3lWaXNlOXR0enVqZE9HcHl0VHp2OXQwM09CMHR5ZndEdlMwOWZuK1Zza0RtTDhrY2dhcVB3c0VlNWRXTFk1Y2tmRzlEWkRYYXk3RjZJOEYwSlFGeW5hc3pleWxpQndzeUVtb2xnTC8zK2g2N2JGWGt4S1UzbUtCYnNTZmVBempPMHRWUGlJd1MwWEtFT2RZakgyQlV2TUVWK3B6L0l4M3h4VmpET0NuRWdQV1VxSHJLREhQWUprT0hLc09jMEJuQ3h5b0l2dWpjaG9oMXBERkMxeWh6K1BqZFg0aWIrMlU4ZjVDVWxabnNJWUYraEttWndXYVcwQ0FvMVE1RXRnUDBRTUVuWVl3VTVIakVjNUJ0QmVJb0xJT3d6b1c4UVlrSXlSdEMvamJpTlBFYjJnZnQ0QzJVQ2VqZkFXNEZHU0dvbytqN2xLMitQN0ZrZXpEa1J5RDhCK2daNG5LWkFRSFRmMVRhRUhzYzZoNURKY25pTEtlTnJvOFN6SVBENCs5a3NFL1BQZlkyQUFlSGg0ZUhoTk9JZEExNFBWdVg1d2NKVVp1d3ZKc0ltUWVhcWd0NmFxc2pueE1qRDVFYWpQdmdHTHlHc0JkMTA5NURmam14Ylc2SkI0Tm40L0lWU0QvTTNUbEdrWEhPTThYc3RqYTBURUtiNCtwanBIcjc2Ny83NUszTHFnSmY4RXE5NGhvdTVPVUVkZFNSb1hSUnF5czJnazlCRUJFTnd5Ylo3VUxoMytPdFU1VlZnZEN3ZitMUjZNeEVRbXFzaHpoVVVGL0FwS2RxcHlqZ0tPR2JIZmdNMGw3ZWxOOVlEUkNvOEgzdXVLZU1maHpsZTdYdTRsZzZlTUQwL3loa3NjU3NVZzdNRWxWR3dTelFyRzNpc2lVZEJkbUNzenMwd01HVnp0NEdjRHdlNEE3NmtxMnNYUVVkU0tJSGZQNUZOU0xxNzBEZUdMWkJDS3lCOTJCamxVL2xpS3l5TVhCMGtVYnkraWdBaitXRW9Sc0RFb0h6ZFRUUVFYWitDakJFaVJCbEFRUndKQkRDVkZDK09qRnBZVUFlUVFwd0NXbGlnc0JIT0xBNUZURHRoZzFVZFNzd2ZJOHQwckhiandMSHJ1QmpHVlpKcHpzK1AyQ2pRS1JhY0FKdzJjUGZDNkZJNVVGVUhYTDZ1dksvLytxNnZDN3dDMElmc1dzQWFpcWFXeEdKZFJmMmpwOVByUGhpcXJxOENVQUNxSHRYUWxLNDVGRGNmcGRPdzY2a2Q2RDAzL1djcVBtVW9RUnJSeFVkR3BtbDRsUDVFalgrUDRCc2Y4ZFZHaC9oSG5wRnkvQTFxNGxIZEdPbVlHUzVXOUZJOThDalN2OFFhejhJNUZkOWtJNllDNVZTeG9Yb2xuMXFySEZLbXhlVVZlMnJHSnhhNEdmK0xVQUlyckpzY0g3YnIrdWFOMTJUc0ZPUllRckhldHU0eFpBc25yT2l5dVA5dW0zb3BNQXhPclZLU004OHRUYU53Y2VFOGdLL204aUZyMDJQVUU3L2J3bDRkbDNYVnYyeWxEdHpxOXBPbFZ3RHdaQVNSamozTHdUaCtXeE4zQ3I5QUNyV2FSckVPNVJ5MGNRL2FJbys2dklXYUNuQWh0WXFBOFEwei96YXphT1d6UkxpVGd0b0szTVl4VUhjdytTbktvK2N5Ukd6aFRrWkVTUFV6Z0d3M3dzbTFqb3ZvSFkzelBGOXhpMXNuTjJtNlhHM0FOc3BrTGZBZTRsanlBaEtWVmhNcGJwR0U0RVBpeWlCd05saWg2SllBRVhURGVPNlVTMW14QmJ1Rks2d04yQTRXMlNwaEZoSTVaMmxDMElIVU5iNTZsd0dZY2hmQlBoWEZUekVkYUF2b3VhU2lieGRReVRnZjJCSWxIeElTaEtreXAvUVhrRW0xaE5qLzg5SERxNWxlUzQzeGNQRHcrUFBZSEJrODg5M0lMQXc4UER3Mk9DMllPV0owZEwya3ZMSHpPdnU2eDVPczl4TFJuQlN1bEV1SE5tc1BRdkE0OUxDeVRMVWc4ZFp1VE9oY3ZyU3U0ZVMzOHFxOE92aURCcllGcjkwcktaWTZsak5OeXh0T3plcXVySWxhclNlZnNOcFp0M3RMN2wxNWIvSFBqNVR1amFkckZ1OXBvVjErZWZQTjdqcTJvYTd3TnM0dTNTTHpZMGlEdi9XMXYrTFA3dXJ5QnlPbkNrS0VVSS90SFVwV0syY2RjNEZIZGNXOXhZVmRQNEtzamhBNUszS1BxRXdia3FzLzZWWVZtdFJLdHF3bmVobEd3S2xWV3VySlhrT2JXYi9pOC9LdWNqbkE1Nk5DcFRGTTBUeEtkZ0pMVkF0KzMyYnlXUnNJRUhodXZiOHV0S0hnQ0d6ZmVZR0R5eGJJS1JBV3N0dSszZXRFRDkrSmhNa2h3Q1dPSzBzb3hPRmhIQXBRUWhpeVJLRzgzVTA4NkZaSk5IR1VsOENEMGthTUtQd1U4WmNmd29QV3loaFVKeUVmSVJoRGdHSVJlTGkwTWVMZ0dVY2dBczc5REx2MWptQ1dVZlJOejN3WExqOHJxeTMxWldSOWFKNnZFcjZrci9CMEJWZktSTXB3RVFGVFBBaDdZWmtKZk1tRUFuL0xwTHpvWlljd2VpUFFpZlZlV1hPVm1GTTViVnlzWHphdFczTXIxQVhsV3orZk5nMDJLWk5DeGZXbFkzVkYyVjFlMm5xZWs5dzFnNUVzT25BdEhJcDZxcTB5YnZGb1RvdDRDa0tFVlYxZUVmUUR4bHR3cWdVbTZKZndiNDZlQjZHME9seTRwajRULzdvVUdRVXdGVXVTa1JNdGVNYnBURjI3cGYyeDZ1OURaY1Y5cGNWUjFKcENkWSsxUldSejRtb2g4RFVIaW8vdnJ5WndZZXNxeTJzTDJ5SnJ4QzRDc0FqdkoxWUp2QXZnQ2k3cVVETHZSMzNYRnQ4WmhjWDNxOGo4aFlmODNUOWN5VVJ6VElPUWpuZ080dmNLaUtIRUJJeitVSytSdXFmOEZsZlZwMEdnZWlyQ1RKU3BxQlppcjBGZkw0azJaeEVLNzlIRVpPUkNoSE9FU1FRMVdkMDJuV1RxNXc3MFRNUDBqd050Q3hRekhPTXFSRUxCZUlBNTNBR3RCbldjQjlPQVExSVRuNE9SU0g0MUI3S01qQmlCUUFPWWdXaVJKQ05ZaUlWVXNDVVFza01kaTB1R1lweFhLbFRhTEUwbTVrQktOQlZIS0FBaEVDcUtqQ0RFVDJFL0NsTGNnTWdsVmxzNm8rRGJJY3QrZWZkR1IzRUNWS1E4Q3pJUFB3OEhoL1VBZ01kTDc3UHBpTGUzaDRlSGpzSUh1aFdEYVllNjh2N2p5bmRsTmVxS05jQzd0SjNqcXEzeS85aTdJSEIwc1hySVN2QXF5c1pjeHovL3E2c3RsalBXYThMSzhydldWWHRiV2oxTmVWZjM1bjFaWEU5OTFJY01vN0s5T2JJMWY4S0w4WnVDNzlBS0NpVmdNNVF3aFBrUlkwZHpMYUJEYjEvbTY5K2JHK3JyUWFxQjZxM2JnTm5wUmxmTDUyTnhiZmtqMmxkK1YyTnBZYUc3ZzJxNjJ3Y2VXdHFYTDMxZTdUQS93Mi9SaVJpZ3AxbW1ZaHhla3hEQmJqUEhZLzc0UEw1WjdMQyt2ZEYwR09UcjFTVUhuM1EvdVpHYnUwRXhVYW9KZ2lrdVRnSjBrN2JSeEVGKzhTSUp0aWhDd1N1TVJwWVJrZExDQ2ZJRk5JNHNPbGx6YWFBSWNwbEdBSllZZ0NiU1RJSVVBZVNUUzlERFVWSlJ1TEQ4akNNQVVoQjJFTmNaN2hGdDd6ZG1sLzhLajRwUmE0a214WFVTU3pvY2Y0cHQ5emlRd1Y4MnVIV2JCQS9XMzdOQTI1ZDlZZmQ0OFhsVWNHcGluNmVzSUc1NUNWSEhLaVZMaXBPSmFaZ0ZWVXFOTXdnanV1K1RXUmMwM0dEYU55VTMxZDJkZUhLMXQxZGNzMG5NVDZkTm5WaVpDWjQ0dlN0L3ZHWUM5Q21KL3FwSHhiMGVraVhBRjhGOWQvQjQ0N0IyeER1dmd2bHk4dCsrcDVTOEt6ZlpxMkRyTnlvZkhyUDkwa2I0c2dWcWxjVVZlMm9xcTY4UUVWcG9pVjJ6Q21zYjhPK1I1aVc3QnlnY0x2Nit2S2J0eXF2OVhoT3hIT0cyNDhJNkhLNnFFbWxSVzFtM01EVVh0ZnYzVWJnUGFnbzc5T3FQQm8vZEt5Y3dEU290ZEQ2VFovclpnL0FJaTRsWUpjbUVxWE0rcnJTaCt1cWdtL0E4eEFDUU5OQ0VjQXFEV24xbDlYOHRqZ2RzNnYzbnlNSS9hRmRLdFJoNXhwdHkzTmJ4bFlwcks2dlZDa2R4T2tyQTFWbmVQcTY0cWZIKzFZUE43blZHaUFTVXdud09tSWZsemdjQlNmcGtTbGphZytoWmgvMGMwakxOdEpQdWxyMWJCNlE1RGNhYmxrdThkam5GbkFYTEY2S0ZDb0VFUG9SZlJGTEsrQWVZRUVMM0tyVEt6SVc2RU9aZmhveDRlRG4yeW1ZTmlQcEZ1Q1NER0dLUmd6R2JWRnFNbEdLQlRWSElSc2hCQktBQ0dZOW00dFFERGxFa1VFMWFRcWF4Q2FRS2FKWVQvQW9BaENUTkdIUVg1QmdpY3BwWE9uV2RkNWVIaDQ3RWs4cHdYMHVGdDdJWENjNmN5ZG1QbTNoNGVIaDhjZXp0dGFRSy9kK3I1Z3pIUU85KzRMSGg0ZUhvUHhMTXNtRUJIWnZUdjVLalRBVkNiVFF6WXVTZHBvb1VHNk9GdUR6S0FZbHhDR0pFbWFXQ2FkWEt5VDhER0ZKQTZHS0wxc0Jud1VVVTRDSHlGNmlkTktrRHdzK1Jnc0RuRWM5a1hKVFEwYUg1WThJQmZMT2h4ZTVCYldlVUxaQjVNMklFZlo2bnN3a1c0WTA4TFdrRTFVVlljSFd2MVl3QWh5cUYvaTU5WFhsdDI2dmJyOU15TnZWTmFFSHhQa04ybzVVTVF1MmJxRTVnNTRmbEZWZGVOWlcrVWl5ZUYySWpYVWxuUUJmeHZRMTVQN2oyT1ZDQXRKN1RxcHdVaytQcHA5RHJmL29HeHRaVTE0RlhDMGlIN2s0dHEyQnhMUjJPa0NmZ3hQQVAwTDRxb0psS3NSOWhQVkF1REc0ZW9kdFc5dlladWdybjNqV3hJK25haTlCV0dReXdMSkh0c1dEdTNiZ2FOQ2J0K2hJaStzV0ZyeU4waWZ5NzdZdUtsOTFncHJCR1lnbEFGbDZhUCtQcFJRQm5CblhjbUxsVFhoWndRK0RCSkthczlGRERwSEtyRXZDUm0zblBxNEo1UjViRVdEeElFM1dhQnJzWEtQaGpnZDRXSlJQVkRoQUVSbVlQUWNjbG5EMS9SWE5QSkkrcGp4VXlzVzZFMC8vZ3I2QUF2NG5Zb1U0dWRrc1ZxQmNKeXFmQlRoTkVRN0NkTEtsZTRySk0wOXZNT2pQQ2pkMjJsbDdQUmJuOFhTS2Uya0xORDZ2LzFuRTZEY0JBamlJMEZBZmVMRGlmb2dsSnA1Q0FiREpOUitSWkNxOURXeFJVVnZ3dW82TUYvQk1BWEZBQUs2V2xWK1JFZlhmZHlXMStyTlNUdzhQTjczZUZ0aVBUdzhQRHdHNHQwWFBEdzhQRWFGSjVaTklBSUQxbU8yRFJRNG9TelNJTjFNSmthSUVBblcwc3g5OUhLeGhnaFFna3NRUDBuVzBjeTlkSEd4VGlLSEVpeENuQ2d1RWJMeGtVODVNZno0NktHSEZrTGtBUGs0S0padUxLVW9oU25uUnZpQVhJeWRncHBOQ0MveEU5WjRpMUlmYkZ5YmlWYVcvaGhNYU5DeW9ibGdjZU1uTFp5ZitncHFGT1JyUUVvZ0UvM0IvMlB2ek9QcnFzcjkvYnhybnlsejBqWk5XbWFxQlFSYUVFZXUvaWpYNGNvVlVJWVVtZ0JXMFlLV0lpalFCUFI2aEN0TkdRU0tJQ0FJV3BJQ0VVUkFjTUFyS2c0Z1k1bEhHVXB6VGpxa3pYaW12ZDdmSCtlYzVHUnEwOUlVb2V2aGs3TDNtdmZLeWRsN3IrOTYzL2Y0ODliZGQ4c1BKcjg1VnYwVEY2L2YxWkthQWN4UXRGb01md0RaYTZ6eXVYaG9WVU1TZFd3ei8rUFBXVE5kUENrZkxKdWVQQkQvek9oVVVjNndxcmNKYlBCVjFCdnA2WGowY2VRWG8xV21KeFBKWTgyQWIyZjVCZVRjcEdZTHFpSTNDNXlMeUQ0TlRmSC9hRmxTTTJvUVVWVnpSR3R6emYyUXRiWUx6ZWc0UXdYQjZrdXRTMnQvQlRtcnNhUWROYUJvZldOc0FjcTFBd0tXY3Irby9BelJ2UkhPeTVlenF1Y1lOZTBZUFIvSVd1UXFQMUFrSUtLTGN3TWZjTzFxVkNjVmZNY1doQy9XZ2JuRTJxNWNPODhpZkdid21qUnBiR0JoWGJTak5DZGNqcHhMeTgwWVBwSTdQWmtDc1d6QkFnMzJhdXpNZkZBOHNZTXVBaHlPSVdRRi9UalF5dGYxUGpYeUdlQjRSTjhuVUlad0VLb0hNWlZuZEpHMjRmTUgxaEIvMjhJWkFLSmNsM1BWQ0M4cGVoT244RDQ4ZXlRaS93bnNnakJOa0QwSjZCZDRQMnYwL2ZvQStBOWdNNC9qaDlmUlNkZTJHY3NZNDh0ekgwa0d4YlNoTE5BZ1FmYkEydmtpVW84U0FkMmdvcjlGelFmRjBJUlFER3BWNVUyd2Q1RXdGM0c5akJtSTJ1RndPTjV6U01ILzNadVl3K0Z3T0lhdkliaDdnOFBoY0l6S09KZGNIVnRIMXU5UDlqL05yNk5PUElzMGpES1pNQkVDcEVqa2hMSVRLYWFZYWdLRUNKQmlJeDNjUlMvenFhQ1lLYmtoOS9CMzJqRUVDVE1WaTBlR1hycFpENVFCVlZneXBPaEdLTWRRamVRK1I0WmlQR3BRc3g1NGhsZDQwUWxsRHF0Z1ZYUC8zLzc5SDk4VSs2aUtyTWdGMUFUazhwWWx0VDlSK0R1QUlOWEdwbjQzNzl0ZFU4WnF3MHI2b0lMVHY1czByYjd4UGx6NGc4cFpBeVdVRlNQeThUNDZWdnVlOFg5b3lEeVgvMEhrMUlLMldoUitKU0poUkhZMW92ZHU3cHBWN0NuMWpiRi9BUjhGRUNGcFJFOENVR1YxeTVLcGZ4dGV4L2plendmcXE4N2ZYQjhBd1JsckQwRDBFa0V2eHZDaDhkVHA3SzM1bVNyMzU4WnkvZXBJeldIZGFuNEZldlRnQmZEVEZjM1RMa2IxWlhKQ21TcXZ2ajlTOHo4aThraSttTURHd1NveWMrRFk2Z2FBT1ZFTklBTUNGeGxETmppdXltUERydjRIU2ZGaW9ZUjlwYjRwZmxaRGRGMDV3ekErdHlyWjJITWk3RHV2S2Y3eGZGNzM1TmdKaU95Y0hRY3JiMTQ2N2Rmam1RdkhEczZQcFpPcjVEWjhUZ1g1dnFyK24wSzNLcjRhUGlCVy93ZkR6Nm14VFh4REQrWHJXZ1c2RFovYlJMbFdYdUpxNzFKVWprUGtTeURuS1hLRHdpTXFSQkE5Q21OK0pGN29Ma0w2RTJyczkxbVlPWkdGK2xHK3JOVXMwQ0IxNm8wZE9Ic2I4M1d0SXNDeEdMMWVSTDRDUkJBeUtCbFIrWUtnUjZwb1FLMitvQ3BYSWN3bGJzNXlRcG5ENGRqaE1MbWYwY1BKT3h3T2gyTkhRNGI5Uk43WjRUZ2NEc2UvSzg2eWJBTHhSQVkzYStoMjJyaHhtSVpKTXdVaFRKb1VhMWxIbS9Sem9wWlF4aVNTaFBISjRMT1c1ZExMZksya21Da29Ib1p1bnFlRFQxQkNnR29zSGtvL1hYUlFReFVKS2xBc0NYcUlVQXpVWnVPRUFENWhoR3FnQitWRjF2QU05OG5vdThJZE94VCtzQS8rOWpRc2EyanFPQmExTitWZEFpcjZmSGRZTHdBUW4yK3B4MThFQW9Mc1RhanY5L1ZuZDh4dHZYanFTeU1hRWo2V1AxUTFqeVVFUTBxSExMNGF6NjRiMU9QbzhZZmwrMERkMlIyMWxGU3ZwMi85dHI3VVljT1YxNURCR0dpcXZDVWljN09aMnBvVnNUdUcxTG41b3VvWEdwcmFId1A1SUZBM1A2cUxib3B1TG5aU3BxbGc2L0tMNHhuYmZWZEs4c2h6MWh4ZDZ2bHpXNXRyYjZnN3U2TTI2UG4zSXJKUGJxeXZoaUxoYjgrUGFpU1ZpRjJkbjFOUkxvOUd4VFkweFFZczlsUjFRQ3hEZE4rQlE4UEhHcHBpUDlaa0xBUlNuVXZlMExaazJwcDUzKzZhSXRKWEtHeStuSTVNWFJwS3h0NEhNbFhRaTBta2c4Q1N3bkV2djZTMm83NnAvUThnL3dWZzBDT0J2NE9LMGRqWkJaWnl6ZU9aaCtNWHh3ODJvbk56STc0bmI2M24yQUc1UmpwQTcrQkU4eHVxbUk3YXI0SjhCcWdVZEUrUVBkWG9YSkFYT1kxYmlPdGRRSXBOeEZEY1lxNldIdUJ4NEhHaUdtQ0RsTkxQYmdUc0owQStxekFiNVdNZ254QVJYKzBocWpVQUFDQUFTVVJCVklWK1NraUFmWmlwNW1FVzhnaHBmWjRVU1hxeHRKRUJzZHRzZkFzMFNJZ1pxUDBPeUgrSlVrWCt5eWNidTJ5eVptOHZ6NE8wWXJtZHRmeHI0cXpnSEE2SDQ5K2M0VnNZM1BaRmg4UGgyTEZ4YmhnZERvZGpYRGl4YklJcGlLR0RtZWliMDVsYVJEK1RDQkFDRXF4aUEzZVQ0RVF0b1lySktFSENKSG1UZGR4TmdwTjFFbUVtRVVCSTBNV1A2V0FCcFFSeTFtSkplbGpIZXFxb0pFVTVZWHlFSGtLRXNOVGdVWXFnV0lJWXBxS2tVVjRoeFdPMHlhaXV6Qnc3SG5iNGN1bDJlRWlyYTJxdkRzSEZZTDgwS0dKb3AyK0RSOThkbmRJSDBISlI3VDhhRnNlK2hXRlpibGdIRVBDZnFHK0tOYTBPMTF6OVFGUXkrZlpVN2Nja0szNW5qRkFUQ3RqMmtiME91YkN2aFFMMmE2T05UUkt4UTVYUXkwTVQ5WHhScmhuUHRWbjFNaUlEY2JaR1IrUWxVRlIxclNDWEl6azNob0R2QjM4NlZqVkZiaGY0b0FnVnFVVHNDS0F0MjU3NWhhci9mSzd4Vit2TzNEZ3BHT20vUk9DWWdTN1JuemMwdHArbnlHOUkrcjhUeStGV1RGS3Nqdmd1dU91aTZtN2dob2JGSFljaC9uVjVxeXhVVjFuNDFFM1J5bzMxamJHYlJPVEFiRExQcEl0cXJzMk9rWm9CZVU1a0EwQmRWRU1rNDNQeVV5U3FkeUp5cmhUOFRoUitQdS9iWFZNazFQY0hZUCtCZE5GSkNkb0RBYnlaSnJlU1pJMitNdm9NbWVzVSs2cjQ4dk9XaTJyL0FUQ3ZxZU1MTUNqMFpWNnB1VzJzK1MzRU0zbzhzQ2c3ZDNMN2VPbzQzc3VJc3B4ZTRDVmdNYWZvOVJxeUorREx4eEIydzFBczZBZFJEdElhRm1IMWw1eXFmeUhENnhqV2N4MlpiV2JKbmYzdTI1RDdlUks0aW0vb0x1Qi9HSkdQcUpWWmVFd0JwcUx5MzRnZUxtQUlvaHJtSWNvMHhtbG1KWko1SGJ3MXBPbkJrQ0JEaWhEOTlQYWswZEkwQnA4QVBwMnJGSGIyQ0swM1ZFNEtraWFFUnhHR0lqUlRnUVFxVVE0RlBVRkVhbkxmdFZhRk5LcjlpTVJBWDhUS0wwbHlGemZJeE81R2NEZ2NqbmNEa3Y4bmQyc29lZ2ZING5BNEhJNTNIdWVlMStGd09NYUZFOHNta0lGM2xNTHpDVUdGQlJRQlZVUUkwa2VDRkozY1RaSVRLYWFNU1hnRTZDZEJnblZFU0hNeWxZU29CQ0JETnkreWxnWks4SmljRThyNnNIUlJUUVZLT1VLR05MMEVDT0F4Q2FFY2k0Y1FRSmlFSllESHYwanhKRGV3WWNJdTFmR3V3N2NNZlNEekpxNnZodWk2Y2sybVQwTTVCNkVpbjY3b2VpeUgzWHJSbE9jS3k3Y3NyYjJ5dmpHMm53Z0xzaWxTTEhERjlFUjhjWDFUN0tmaUI2OWQzejlwalVqc0l3Q0NyclRvUnFQMGp1aGMxQU9KNURwTUE2TmJOSWczeEJwRVJHdFZaY0Y0bjFkRkxDanYyOVFYaWxwZVN4dWQydFk4YlExQWZWUDd6MVZGRVgwMFB3ZXEvaXdaNWh2V3gvdEZBUDhINktEWldUU3E1cG4wdXI4SHJLd3grQWNxZW1rdzNIZVlJT0ZSQnJlWHdGNGczMVNoRi9SKzliaTc3dXlPMTlvdW5ockxGenV1YWMxTUQvLzdZSTluVU0xOElTT0JJK1BoS2F0eVF0bEp1ZUxXQ2llM1JiTVdJcUo2OElCUFc2VWRJSnlNZjA2aE5KdkV5dTZJUGxPZWtMU0NFVmlIOEN0OGJaRmczME1DZXc0Wk1qS3BMR2t1UWlrWkNHMldDRHhSMzlqK0NNUFJyUEtyUmo5UzM1alhTKzJ1QTljZ1doYWNFWHRvTUcrUXRJWS8xYlowMHNhQ3BJOWt4NnZyVXk5WGozQ0w2ZGpCdVZaZW9rN1Bwem8xazZ5YjF6bUs3STlTS2NKdUdGbWtvc2NSbENkUi94K2M1ajFNajc1SkwzMFRZazExdGJ3SnZBbmN3VmUxaGhDN0lzd0EzUlBNVG9ydWhzZ01mTjBia1ZtSS9yZW9DWUltOEZpcjBFMklQcENObEJUM296YUZtQlNRcG5hNmdnMmlsUjVxaXdoS01TSVZxRmFLOGFhQlRrRUlnYUNRQU5hQnJnSjlFalZQb1R5SnlqUDhtQTNPOWJQRDRYRGtFTGNhNm5BNEhJNENDbDN5T2lzemg4UGhHQk1ubGswZ0kyS1VUZFFOYVFGRkdLcFFncVJJOENhZDNFZHFRQ2pMRU1MUVQ0TDEzRVNLQlV3Q0tzaWFYZlF3bGJWa0tDRklEUUErdmJ6RlduWmhFa281UVN4Q04vMkVnRXBDbEFOaGhBQktCVW9SaGc2VWxkVFN2azFkTHpuZTlmaWFYYjdNdjY1UHBCdEdUYVQrQytSL3BjQ2tTTkhubGVCUkt5NmE4dnhvZFZxYmEwOXBhSXEvcGFyUmZEMFJwcXV5S0lPMlRpNWRzNGZtUkRCVitkdUs1cG83eVFremhjeHJpbi9Sb0wvTTlzblZyYzIxWjR3MXpvWnoxdTA4ZUNhVFJmam1WbDd5cUFqWXRpVlpvUXlnZGNtMGsrclA3ZmlocVAxU2ZXTjdBdWdXa2NFWWJacTEwTHAxU2ZXTDlVM3hrOUxKcWI5b3U0eEVRMlBzcnk4bDR4OExGVHhhNXljb2gxVm9WZ0xMRGY1Y1ZaMHJ3cjY1Z2lVQ1h3QytFUFNzTnB6YnZxamx3bWxYTlRURnpnRC9Vb1krcnJlbUl0NHBrWDV2MHZSay9IY2ljdWpnMkxqSkU2NXZhR3J2VktRTU9DQ2ZsYkdCbFFDcUxCNzBnTWx2N281Tzd3TkMrWEluTkxiUHdlT1BRSEd1dklwd0NxcG5JcktQb0FzSFBqRktMRjQrNWRXZGt2SENPSFhqbkhlcHpybWpIVUVnSFFqbWp4Y3MwR0F2c2RrZ2lNcTliZHZTblo3anZVUDJjL0VjOEJ3TmVpZVY3QVAyY0ZVNUZKZ2l3alJVcDZsNGh3SjlsTnFuS2RKN09WVWZ4TENXcSttZEVQSG9lb2tEY2VDZjFLbkh6b1RvbERERlJQRDlQUWdFOWtmc25xcXlGOG91aUlSUm5RSVNCQTJLU2dqQkEvV3lMaFJ6Mzd4Q1RvMUdVQTBqQlBONVdSZUxHc1BLcjFGdUpDUC9va1I2dVl5RUU4Z2NEb2RqRk54Q3FNUGhjRGdLY2ZjRmg4UGhHQmRPTEp0QVJsaVdUY1ROYVlFV1k1bEVFSThlK3RsSUovZVI1aXVVRXFFU0pRajBJYXpuTlh3V1VrVTZaM0hqc1pHL3NZR0RLU2FRVytBVmVuaWRkZXhHQlI1bGVGZ3lkR01KRUtJTVF3bEtLWVlBUGlVSXhVQVhTWjVtRmF1NDBnbGxqa0U2TzZFNEwxbmtON2h1SmdyVzI2RzFlVnBiL2VMWWRJVExWVkZCcjAxSHZMUGJvbE0yNlJhMFpVbk4rZldMWTArQ0xrTmtWOENLbW5tM1hqVGx1ZnFtMkFVREhnc01mNStBWVZ1VS9pMnFVV2pGTms1YUw1ejZ4SWxueFZiYm9Kd0JERmlGS1dUdzVROEQ1WmJVTEIvTWkxOHQ2TUhEMjFMVmZrSHVWR011YXIxdzZoTzU1UE9CODQ4N043WmZ3SEk4UWoxazNUK0swTzFweVMwQVhXRjdYVm5TSENsd0tLb3ZXREdOSzViVTNIbjhPV3VtVzVQNnA4RFVYSHNXMVVWdlJXcXYyeWtSWDQvSWZqSjBESC9PVzhsWjVJZWk5aUFSQ1l0NGJjUEhtNHg0andTVDltbkpXbk5aRVU1dFdWTDdrM21MTzU0VC9QdEZCcTNrVkxTMStobVVHYU5ZRDc0TmdxSEI3ZDFkMVd0bmV6YjcrN05HNzk2Vy9UamVvN1JJRi9BUThCQmYwZWxFK0x3S0gwZDFKbWcxUW9XSUhJSW5oNkQ2cHFKL1pxRStncTh2MGNWcmhPaG5kMUpFdC9FOU9pdm85ZWQrQUdKUThEMDVSd1BNWkRvaVV3a3lHV3NyMVhoVmlDM0JVb0tZQUJhRDJCQmlJcUQ3SU93bXlqVEFVelNESlk3b243RG1aenpFZ3p3cTJ6UDBwY1BoY0x3N01Zcnp0ZVZ3T0J5T0FaeFk1bkE0SE9QQ2lXVVRpWm5nKzlHSldrSUpsYVR3NktPUElCdllGNTlheWhBcXNYZ2s2R1VqbmF6Qk1wTktoREpDV0xybzRsRzYySjhTTWt3aWlKQ2dHOWpJSGxTUnpybGU5T2toUllBeVNra1N4bEtHRUFGS01SUUQzY0F6Q0M5eW55UW44bklkNzA3OC9EdjZkbnBYYjExYWUwVjlZM3RFclB5cDVhSnAvOWlDZXI4NmJKSCtwckswWTZGQmJjdlNxZmNCR05VL1dHRTNRYjdnVzkzbTd2SlVlYTYxdVhhL0xhblQwTlJ4TE5nUm90RG1XSDVKYlVkOVUrenZnbGFvMG85SU95SS9hcjE0Nmt1amxVKy9NdldXMFB2aWkxUTFBTHdxWXA1VzRhRjBvdWJQYlpmSnFBTGZyUmZXUGcxOEIvUzc4eGF2K1E4eGRqN0k4ejlmVXI0TzRPN285TDRqejFuemhWS3hSNjB1cW1uTng0YTc1YUxxMVExTjdZZXFjalBDRktPY2RIUHp0QWNBNmh0akQ2QWNMcEJSdEFlUlI2d056TS8zdWFLNTV2WjVUV3ZXb3BtRkxVdXFIeHMrcHJibzFKNTUzKzc2dklSNmY2dFd6bTlkV3ZzcmdCVkxwejVZZjI3N1lhaGVnc3BlS3ZyYnRBMmZuN1AwR21FOXVLMHcxbjRZQUNXZHNlSGZUbFEvanZjb1A1WFZSUFVHWHVkT1NtVVBmSHNnaG84ck1oT29FdGhaUkU1QTVGZzF1b29xZlFWam5pYVdlWlFGaVRmeHd1dTNtOHZDQnlUREE3d0J2REV5VXcwblUwa3h1Mkg1TU5oRFFmWkVxVVVRVlZZaFBBYXluRlRQWDdtdWZPMkVqOWZoY0RqZUt3enMwblNyb3c2SHcrR0FuQ2VId1hXWmtVRVZIQTZIdzRGN2VwNVFYb2pieDFXekxzTnllL3RlMjd2VzdMRk5HczhMWlNFOEV2VHhJaHQ0QU1zaVN2R3B3QkRBMHMrLzZLUWZuejJvb29SU0FpamRkT0hSVFErbFJLZ2lpSWRITi8raU0rZDZzWXdnRmt0WFRpZ3JJMGtRWlJJQkpxT1VZU2hHVUN6UFlYaUNLNlZybTF5WDR6M0ZRYzFhRVF5a2g4U3dNd1IzLzl0Wjh2bzdOYWF0NWJCRkdyN3Z5bTBuQ00rSmFnQ2craG5VdWVFYnBDNnFJZm83aTRiRjl4b25LcHNXQURhWDczQzhDMW1nUWFDWUlETVEvZ08xSDBWbGhuanNUSFpUbEZWSW9TU3dyTUhvZy9qNk1KNjNpaFFkUEVyN2RyWFdPa3RMNkVudGdSZDZQMm9Qd2NnbkVYYVJySnRVZzJXand0L3hiUXVlOXdEVmRHNXppemlIdytGNEwvT0lWbURzc0JqU1puYysrTzU3L25ZNEhBN0hObUM5VnRBMTdMNFFNcnN6M2QwWEhBNkhZemhPTEp0QVhvamJ4eW1JcndPOHRsZk4yeFhMVkRpUllzSlVFVUxJME0rTGJHQU9sdFdVRWFBY3dlRFR6K3RzcEIrZmZha2dTVGtCbEhST0tBdFRSRCtUQ2VHUm9aYzNXYzl1VktCVUVNS1NwaHVESVVnRlBvS2hoRFMxUUJWUWpJZEJhV2NqRDNNek1iY0E3UmlOZzVxMXdwaWhZbG5HQkhkLy9GMG9samtjRHNlN2dvVTZHZmdnaGcrRDNSdGtCc29rb0ZpeWUwZ0ZnNitXVjFGOUZjeno0TWRBMzRUQTZ4ZzZnU1FiNGo2Sm1qVGdzOFdDdmdwejhEaVFJTDJFeUZCQ2hKMncvZ3dDM242Z0gwZlpUNFF5d0ZjaGhjcGE0REVzRDJENUpkZEl4emFlR1lmRDRkZ3hlRVFyOEhLTG9ua3JnckRablErNDUyK0h3K0hZSVZtdkZmVFlEVU5NeXdKT0xITTRISTdSY0c0WUo1QnRyMFNxb1lGU1NpZ2ppYUQwMEVrWGM5QUJvU3lBa0tDWFI5bElHY3ErVk9CVFJnQkYySWhIRDFDTXBSS0R3ZElGOUxBSFZRUW9JNDNQV3Jvb3djT2pERUVKWWtoVGlhRU1wU2gzYVd2d2VaSlZySEZDbVdOVFdQZnBjRGdjanUzSFZiSU8rRDExK2ljbUo2dnhpbW9RWm9EOWtLcnNBMHpHTWtYZy9ZaThIL1N6cXFZZm9STzBFK2dHWFVWNWRRZmxyTUt5bHROMEhlbDBra0N3bnd3cFFsZzBZYkdSVEc3VGpVQXFES0VnbGdoS0JVSTFLWFlseFBzSnN4TldxL0hNRkVFcklldjhXWlUzZ0ZkQUhrWjVrRFRQY2gxeGNKWmtEb2ZEc2RWVUFZWFJldDMyV0lmRDRYQklYaWh6TndXSHcrSFlGRTRzbTBoazhEYWtBLzlzTFNvMFVKcHppV2lJME1OYXVtZ1RueXF0R0xBb1M5QUx3NFF5RDZXWGpUeEZMNStraEFTVkdEelNkRkZLRnoyVUU2Q1VESW8vSUpTVlkzT09GdE5VWWFnQ3luSnBYY0F6L0pPM2VEUWJiOGpoR0F0LzJKTG5kblQyNVhBNEhEc3ViWklDM2dMZVlvNnVaQmR6THlXVVlKaUorSHNwOGo2VWFTQzdpVEFkMkJsaEYwQkJmQlY4VUIrREJTekJRQmZvQm9MMFlQR1JjQXFQRkpZUWdxREJjbFJMTUZTZ2xDTUVnQUJDU0N3ZWdnSDZGTjRFWGtWMUpWWWZ4Zk9lSkVpTXkwaTR6VGNPaDhPeGpYQnJvUTZIdytFb3hOMFhIQTZIWTF3NHNXd0N5Y2ZQSERqZTZwdFR6cUtzaWxJeWdLRTNLNVJoK1lxV0VhWU1RZkRwWVRvYmVRQTRrSEw2YzBKWkoxMnNwb2VES0NGTkJVV1lYTVN5TGpibUxOVVVTNEp1Z2tDSU1ueEE4UEVwcFlncFdNcndFWlFVR1Y2bGhOZTNhNHdUeDd1U1RxQTBMNVlKcUlKVFZ4ME9oMk03ODRCa3lINzk5Z0lkd0lQVXFVY1pOUlNsZDFHQzA3RHNESFozeE5RaU9nMm9CZ21TZlZiMEVKMGlVSU1pZ0VFUlZNRUlrTnRjazAyeGdJOUtBaUVGckZmMExWUmV3dG8zQ1ppWDhYbU5QbG5GVFpKNFp5YkU0WEE0M3VPNFJWR0h3K0Z3RkpKN1pFYzB0NUhmM1NnY0RvZGpOSnhZTm9FWUdIci8yYXA3VVlGRldRWkkwRXN2M2JSaGFhQU1Rem5KbkVWWlB4dDRCdUZBeWtsUlJnaExGMTI4UUM4SFVRSlVJQmd5ZExPUkhnSlVVRUlwYVpRZ0d5ak91VnNNSUtUSTRGR0VvWm9NVlJpQ0NHbVUxK25oUmE2VC9tMHdSWTRkQUQ5dkovQU8yQXZVMWFrWGVOL2FUNGo2WHpDWXEyOXVudnJ5OERMMTUzWWNnTFVuaTVwN2cwWFZmN3dwdXVuRjIvbFJqYVFUOFZZVjNoVFZGMnk2NUxZVmw1YXYzYllqVnptK0tmNFJvN3BQYS9PMG03WnQyMXRIL2RrZDc5ZUFIaUdxZTRuaFR5MFgxclpPUkQvSGZTYytJNWkyZTF1Um5WVE5zeXVXVG4xd1cvZHh3cmxycGxtMTUyWFA3TDJ0UzZiZHU2MzdBS2h2akRjb3NxNG5rdm56M2RIcGZSUFJ4MFJRZDk3YW5ZSisrak1BaXJ5eG9ybjIvOTdwTVRrbWdHd2NzdFc1SHpoSWczekVsR0lvd2tveFBpVUVtVXoyMmFFQ2RMTDZsQ0tFRUJQS2lXYUF6ZjVmVERkS0Jtd2ZtSFVJTVpRTitHeEFwWWNVWFFSTWdoKzdqVFlPaDhNeDRiZzFVSWZENFhBVVl2SUhNaVIwbWNQaGNEaUc0c1N5Q2FUUWttenJQQU9yMEVBWkpaU1FRZGhJTjlCRG0vak0xMG9DbEdJd0JPbWxrMndRNTVsVWtxSUVENldMTHA2aWw0TW94cWVTSWd4Q0Q1UFpTQitsQ0tYNENDazJrc0pRUVNVUkRIMWtVRHc4S2xHcVVJb1JmQ0JHaHVkcHpmWGxjSXdEWDRjK2kyMjloZVdXRTN4Zng1bUNYb3lBeFQvNitIUFdISHpMUmRXcjgvbjFqUnVxUkJOM0lPeUIyTk5TaWZpM2dNczIxV1k2R1Q4UjRhamN4cXgxR1Z0MjQ3WWM4N3h6NDdPTWpmOFdxRlZFR3hiSEhtMVpXdnZVZU9zM05IVjhDYlZYYmZVQVJDOXRXVEx0ZXlQU1BTazMyRXR6Rm9MN0F3TmlXVU5qckdkRStWSGI1dmlXSmJYM2JLcEl3TGZIcUpHbDJmbTFmd1QrYy9NTnE4eUo0bzJXTXdkc05EbzAvbEVhZjNJQUZnS29zaGJZNW1MWi9LaEcwc240MVlLV2x5ZWw3OFN6WW5za1NzMzRCTE9OMVg3YlpVTTNKTlNkcVVWVXJCbjFHcmUyemJFSVdQL0RJbklqZ01CdHdMakVzcm96dFNnVWlXL3k3MmR6cU1wYnJjMDFGd0FzV0tEQm5zcllnVlpNUUl3Skd2RURxaG9HRXhIUmlDcEZJaHBCS1FGS0ZFb0ZLVkdsRktFQzFYSkV5bEhLVmJ5dnJGaFMvYWUzTTdiM1BJOUtta2ZwSkdzVW5FTU5jN0tPR3drYnd4b01Pd085aFk4MHVUZnZUcFFTbERLakpMRk14eWVLT3RlS0RvZkQ4UTdneERLSHcrRndGREw4dmhCNVIwYmhjRGdjLy9ZNHNXd0NrWUYvaGg2UGk2Z2EzcUNFUUU0b1M5SkZXeTVVOHdLdElFQVpBRWw2NkdRakFGVlVFYVFrNTFLeGkxNTYyRHRuVVZhRVlTTzlWTkxGQm9vSlVnNUFnZzJVWUVsVGlXQklrU2FJUVNsRHFNWlNpVUV4ckNYRkMzVFM0UmErSEZ1Q3RYbXBPUHV4U1cvOWN2OFcwN3BrNnFYMWpmRlBpUEFGa01uR1pFNEVsbVp6VlpEWXpTQjc1SXBmMjlwY3U4bUYvZ1VMTk5oRDdDekovekVySGFGdzdJS0d4dlp4alVmRnZOSzZwT2JIbXlxVGVXbnFNNkVac1JRSWt1M29QT0Q0Y1hVQVdMVkJJNVNNdC95SU1hb0o1NC9uTmNXL1pWVFB6NTc1QTJVRVBqNUVJQnRuZnhZSmJFcllBc2hrT200UCtMbzAxODhoZGVldDNXbE5jSEo4clBJUFJQRWJtdFljUTlLMmpaYi9vdXJ0ZFdmcWlZVkNVeURoRitWVlcwVkNkZEdPMHNJNmJkSHEzcHgvQ21sbzdQaWlpajFCVkdZaE9sMlZQaEhlUU9VT1Q0cXYrZm1TOG5XajladEt4STRRa2ZKY0ozK3lBVDBubExUZkhudDJDZ2pIbndRT0tFd0toZU4vSjhuc2NkVWZCWTNFL2dUTUdWOWhMUnI4aU5NNzNqNUtLamFFMDBsTzJacnhGWFQrREhCQi9reU1QT2lKQnNIUFJ0TEtmNWZrUkhoMDhNWTY0UFo0K0lFQStMTUJKNVp0TVdKNUFNc0Q3L1E0SEE2SHc3RkZtR0huN3UzTjRYQTRkbXpjSmdxSHcrRVlGMDRzbTBCaytFdktlS2xUajNXVUVLRVlVREwwMEVJdlVlQTF5akc1aGVrTjlEQ1RqVHlEVUU0RlFVb3crRUFYYStnbFJBa1ZWR0F4cE9nbVFTOTlsRkJKR1JFZ1NTY1JMQ2txQVErbEh3Z2doREZNQVNxQkFKWjFwSGladGF6S3VXMXlPTVpOMWczajlubERyMitLblM3S2hZTXBjUkQxY2dIVGdvSjh0NkV4OWwwQUpDWWd4WU5sOWNTR3h0Z0pReG9VUGI5bHliU0w4cWZkazJKbkdHVG1ZTDdzQSt3ei9oSGFQd0UvYm1pS3JVS3BITDFNSEVVaStXZFpoYmtOamJIRHgycFJoVmRhbDlTT0txS28waUppN3R6c3NOVC9HQ0lqaEJ5RGhzWVV3b2FtTjZOWk5VMUZqeEZrNzl6Z2YxQll4VnJ2aFUwSlc2TmdRamF6YXFma21Gb1o4eHJOWVp0ckpCaU8vMU9TN0RzNDlzRTNCU00waFpLMnFiQjgzZGxycHJWZFRHeCtsSEE2cVhkSTNsVkZWc0FzQnFZZ2ZEQkQzNklUemxsenlNMFhWYjh3dkUrQkx4ZWMvUXowdzVzYjU3OExCb29HVG5UOFl0a3diTzZlTWo1RytaeGRkNTJrNjV0aXp3bk0ycEtPVlZHQlBxQlhvUWVoUjFTQ1c5S0d3K0Z3T0J6dmFvWXZpb1pITGVWd09CeU9IUVhCdVY5ME9CeU9jZURFc29saytJMW9YRHM1MUZCRktUNUZaQkE2NmFZdHQxZ1pwNUlJeFJnTUdicVlTVGRSaEFWVUVhR1lEQmFmRGF5aG54QWxsRkJKS0dkUjFrTVhRVW9JVWs0U1Fla2lnRStLS2dLRUNOSkxrZ0JCUWxpbUFKTlFpbEM2eWZBbTYzbWROa2x0KzBseXZLZnBCRHY4NVh4Q285MUpDTkZoaSs2NWNEb2lZWVlzRlF6L2c1VGk0VW1LaFBMSDg1clc3aTFrL21kYmpGS1ZVdG1FTmRhUVVJZFpVNXBOV1c1dHFwM1hVaGsyRy9NcjRFbmxwclI5Vlg2RnFBL216aDdmM0JrdVZqVkptUjdBZndFZ0dLNzVmajdXVzBOVCsvOEQ5a2FKdFRUWGZtZDRXdzFOSGZzT1QzdTdXTkcvWU0xaGdqMUtoQVhaVkRQZktuRXh4TEQyNXJmWnhiOVFua1cwSCtRZ1lBOEFnUnJyK2MzQVVZV0Y2eHZqZXlyNk9RRlUyUmlLMVB3cW5ZcE5RZm5yYUkwcjFBck1HRWdRN1JwUlNQZ0g4SFppNHoyNUJXVnJDanJlT3JGTWVhcWx1ZmFBelJjY2NGazU2amVEV0xrWVk5OFA5S3JTcDBLdlVlbXpTcDh4Y2lEbzkzUDkvYzRhT1NtUTBwN2xsOVQwT1F0b2g4UGhjT3pRT0FzQ2g4UGhjQlFpdy83dmNEZ2NqbEZ4WXRrRUlneUxXN2E1bTFLZGVsUlJTb0FpVWloSnVtbWpEekI4blhJaUZOTlAxblhpVCtraGlzZXBUTUlTSVlWUEx4dFlUajlmb1lRQWxSZ01mZlRRUXhkVEtNRlFqaUNrNkFZeStGUlJUQURvcHgrRFJ4aVBNb1RKUUJXV1BvUlY5UEVpYlRLK21FUU9Sd0dkUU5td0pldjBSSGJvMnovalNkTlkyUXBmellzU3Fsd3Z3aXViYXM1YStUUEFrZWVzS1RPYXZnT1IwbHc3ZisveHZmOEtGK3ZBMVFXVC9xT1NzenJMNE8xbHc3cDZSSU1icTdPV21hS3RRSEZobGlKaFVhMUE2QmhqN05Vb2EwV0c3Z1VUek5obVY4SjVvWUE5YjFQWHVDbXNOUStLK045SG1DckkxMEdQTGd0a1RzdWs1RThHS2N0YXJzbGI2VVRILzJ0b2pPK1pIYWZkV3dBVlRUYzB4azhkSEl1dUdpVmUyWlZXV1prL01jS3N3dlBzSmVpdUFzVVdlWDR3alE4UGltS3c0c0thT1BDYitzYjJyNEtneXF1dHpWTi9scyt2YjR6bGp2UXh4YXdRdGJWNVN6cUYzNFA4RHV6aGdod0NFQ3J4K2dCNm55RWRucUdIM3R3OGJjQUpYVFNxNXNWRS9QY2kyVmhxb3V3M2ZONEUrdzBrKyswdndtMDVJZkdxM004UTVrYzdLMVBKeEVPRGJ5MjZMa1BncThQTHRTeXBQWFY0Mm9RaDdERjRiS2R2dDM1SG9XVnB6WmhDNTd5bXVKY1hlUlg2YzU4RGg4UGhjRGdjaFl1aWJ2dUl3K0Z3T0xiVzg1WEQ0WERzWURpeGJBSXh3OFN4VGQ2YjZ0U2psaEw2aWVTRXNoNlcwMGNkaGhMS1NGS0VoeEtraDJ2b1lRNGVxNmtFSWhoOERCdFpUai9mb0pnVUZRUVIwdlNRb21kQUtQTVIwbXlrbUF4UURnUklrczdGSkl2Z0VVQ3B3cU9hREJhSUFTL3hjOVpQMEJRNWRnQ3MzWDU5dFY0MDdXSGc0Ykh5Nnh0anArUVhEOUplSU5yMmd5bHZiYTdOaHVpNmNoTHArM0l1RndIdEkrTjk2YTZMcTd1SGxHdHMxM3piQWQvMHRVUW5qeWt3dHk2WjlvM0M4N296TjA0S2h2dCtwY2pPWk13M1d5K2UrdEtRdHM5WnR6TmU2a0ZFWGt4bHpFbHRGMCtOTVE0MDY5Tng4OVpJb3VXQzdESThlY1hTcVE5R28vcTNseEt4Znd4cU9mS2pRTDcxN0FMTTF4VTlTWVFHeU1lVUFrRjJRYlF3UHRzZmdPRmkyZTlXTk5mZWMvemkrTUZHOVB2QXB4RTVhc1dTbWdIWGtmV05zYnNVRGpmd2UxRmRkdlBTMm52cno0MzNvSU5pR1VEZG1Wb2t4RCtiTzcxNzFQbFFlYTYxdWVhUzQ4Nk43UmRRdnAxTC9GdHJjKzBsOVUzdEg4K2RyMnFKVHU0Q2FNdTZuUjBTclNrYUZWdmZHSHNLc21LWkNtOFc1cC9VMURVNVE5OHBnMjQwNWNYUnhnSlFWNmRlT2hHL1ZTUXJzcXBxVXRYNzRxMUxxOGVzc3oxUVpZK0JjRi9LaDdhcUVXRjJmV01zTTU2aXFVUjh5TVlTaDhQaGNEZ2NiNVBDRjA5M2ozVTRIQTZIdXhjNEhBN0h1SEJpMlFReS9vMThPZGVML1VRb0FmcnBabm5PV1YwSlpZUW93dVJjTXJiUVRYYmZmeFVCSW9EU25iTW8rd2JGUUJVQlBQcm9KY2hHUWhUbkxNb01mWFRSU1lJYUpsRkVtQUFKa2xpRUloUVBTeGxCcHFKRVVGNURlSTExeEp3N0s4ZmJ3Ui8rNmRrT0QybjFUYkdUUmJsaVJFYUI2OE9RbjNtaG9YRk16ZW1YTGMyMUp3Sm9LdjNmSWh5Y3oxRE05MElsMVcvT2oycWtzRUlxR1J0WTc4K0VNdUhoK2IxZzI2SWpYWm5XTjhiM0ZQcnVSV1F2QUEzNGY2MDd1Mk5XWGhDYkU5V0FKdUsvRVdRM1lMZGd3Rjk1d3VMMkw5KzhkTnF2TnpzUnF0ZUVJcEhMTjFjczFaODZFcU0vR3kzdnhXUzhVVVErcklxQ1BnWWdJcFBJdVNLMFlwTXlhRFk3SWs2VlFrUUVMMy9lRmM3Y1c1S1FQUUE4a2YzcW0ySy9FL1F6K1h5RFhnRDZLeEE5dnJGOWR4RU9JZnVwK2F5S2ZMYStLZmFpK1BJanRXYW05ZnkwbjZ5T0E0U0s0a2VobEFFZ0dwclhHUHNxd0liZW11VXdEb01qcFFmaHI0bzhNbHIybktnR2RrNnRyVmJySHdaOEpaOHVtS3NMeTJYb08wT2dkUE1kUXVoOUhSY0NlWUVQTWZLVjFndW5EbkdiV1JmVkVLd0pqYWk4bFZTdHJrNWVkNTJNYWVDWnRaeUxIWlQvUTFWazd4UFBpazFkZmtudHFCYVBtNkx3OTc2MXpGdmN2cThZT1hQVVROWGRCbmZPNndIMVRiSHJSeDBIK2xiTGttbmZlN3RqY1RnY0RvZmpYY003dUNoYWYvWCtWYW1NV2VpaDk5OTYrc3AvRE0rZmU4V3NzMUQrZGRzWksyOGZUM3QxUDl4M0VtRk50UzE4ZHJ0NU9qbmkyb09LUy91VFpTdk9lSHE3VzYwZmNlMUJ4ZVhKallHVzAxOGU2WmE3Z0tNdjIzOVA0OGxPdnpoOTVWL0cyL1p4UDVvOTAxcWQ1WW4zdDFzV1BUN1NDd1pRZCtXc1BWQU84bnp6eUMxblB2SGFsbzUvZTFGMzFRZEtlL3hVK3I3VFgwNXVzdHdQZHk1aTUxV3B0cm00Mk91T0hSc25samtjRHNlNGNHTFpCQ0l5anZ0Um9ldEZpNldmSHE2VFB1clVvNFF5U2luR1lsbkRSdHJvWlE0ZXUrVEVMb3ZGMHNseStxbWpoS3hRSmlpOVBFOG5lMUpFS1JWWURDbTZVUkxzUkJWQ0NFaVNJVVdJVWl3R1F4RWUwOGhRaGJBYVpUVjl2RUhXc3NMaDJHcjhuR1ZaWGp4T3ZlM2w4ODBqS3NHUnNjdUdGeG83MXBlcUZ1V1BXeStzdmFXK01WWXZ3aEdLcGdRdVRpZmpGNDlzYnZDdlpobmQ1d0FBSUFCSlJFRlVQZURyeTJsLzZMdDFTUFVGWU8vQ3RCT2FZa2NxOXFjZ2t3RVVNcWg4cDlCeTdJR29aT29YZDN4RHhkNG1VQ05JdFJydWFXaHN2L1N0U0czakExRVowM3BIUkw2WFRpWTNLeExJR0dhdkp5eHUvN3hWemtkQWhPdU5EZjh2Zm1xZERmQlhCRlJabllsNGJjR0UvVlIyL1BvWEtEcEtTUndENEJudjEyb3pWNEljazIvejd1ajB2dnB6NDN1aDluK0JEdzNNbXRJQlhPNTczdS9yRytQTElZWWdENmJDc2xNdzRjOUhXQ1RJVEVGbVlsZ200cjloakN5KzVUSzVCVUN0Zml2bitSQkJ2cDVYTGl0RDNRTldhaUs2VDMxVC9DeXh0bmJBbEVuazRQcW0rRm5BVXdwUENVUGRRQUxVTjhZeWtveDdtbTA4TjF4OVhhejVUc3ZTcWI4WW1LOXoxMHl6NnAreHVma0dhR2lNSHdWNnprQ0M4b09XSmJXdHc4c0ZFN0Z6UldTYkNUMjlrK05uQW1NS3FNK24xMzdRRTZuS240c2dtUUJIQXFNS1VXT2hxbXRCV2tiSk9rMEVUMVdUSU5lTVVyTjl5S2w0dXdqMjVGRTdrY0pEMlEwWXRaeXFQQVBza0dLWmIrM2pJQWNBcUlJSXIzbEc5dGhjUFlmRDRYQzh5M2tIRjBYVGFpY2J2QXRVTlFHTUVNdFV6SGNFdlI4WWwxZ21YdUE2TW55aTdxcDlQOUcyOEptWDY1Yk5Pblo4SS9HZWJUdjk4V2MzVjZydU5qeldmS0NvVUl5TEpETmZ5WmpBNVJTc2x5eTQ5cUJnZjFjNnRQenNsVVBpdVI1NytlekRqZUVUNHh2VFVGVDBiMjJMVnQ0MU1KWWY3bHdreWN6amFTMTVESmczZGtYRXU5TGNLU3JUanI1c24xbDNuUGxjKzVobGM1eDQ4YXlTcEpWN2dYQnZ5T3cxVmpsUmM1MmluMHlSM09ybmhXTXVuL1hSZ0JuZnA3QWlISHowdWxNZVRVUHVkOUYrd0tVaS9qMjNuZjdVL1dQVnFWdDJZTFg0MmxHbW9hdUJoV09WbTNmSnpDbStWM3d2c1NrdjE5MzJ4SWw1d2F4dTJRR2ZSM1QvTGJ3czJrNTdjaWt5enYzUURzZS9FMVhBeHR4eGZtRm1lR3g1aDhQaGNBQk9MSnR3TnZtRUdGWERPa293UkxENGROUEhjdnFKcW1FMXBaQVQwS0JuUUNpYlNTVUJ3b1N4Sk5uSU5kSkhuWll5bVFvQ0NOMzAwOE5HOXFTSUNKWDRDTkJGUHduS0tFTUpreVpGaURSQ0NTazhGSTh3azdEc0JIUmlpWlBrUlc2U3hQYVlJOGQ3R3p2OGRXSTdmNm9VN2tFWWJkRitDS0xNQmhwSHkwdjdaa0hJODc4THBoalIrVzkzVFBPakdra2w0aGNybkZhZ3ZuU0xVTCsrdCtiM3c4dDNGMlVlS1V0NEIrZGluWDAwTzJENTl2UmsvT0RqejF0MzNDMC9tUHptOERyYkF2SGxud1RsR2xYZEdlR2p2cVJlSmNockFqTlU4UVg1Y2x0MGFrOTlnWVdlYnhJN0JaU2ZBR0F6aDQ3YXNMWGxJdkloQUVYZkJMa2tuYXo1U2R0bDBsOS9idnVoSXRJQW9FcTZMVHIxbXVQT2pUMWdMQW1CazFVMEtjZ2hpT3lxcUlXODZNaEIyVHJhTC9CRzNsSnYyQlY5VU5BUEZ2cjhFL2dNQlpadEt0d0EvRzVUODZLcS9TQjNxeWRQRDdrczlTOFlqMVZaL1htZHU2bWZ2TEhnL25CWFMzUE5kemRYYjN0Z2ZQdjU0VGN1SXh6UEZvcGxncnpWMGx3N1FqaHNhR3cvQ21SWGtGQTZXZFBVZHBuMGoxWi9OQlJOaVJaWXhZbDZJQkdBN09keDJMZkxKZ1R4SFFWZnM2cDJGbkZ4YXh3T2gyTkhRUmpxNW1TQ0ZrV1B1WHkvV1FhdmZFaGk5cDBTa04zckxwODlpb2lrbm9wTUhpMHZyZkwwbldjK3NTRi9QdmZLMlNlZ2NneXF0N1V0Zk9abEFNRzBxV3BLTmhVS1dhUUUxZThEVVlDNnkyZC9RbVJrbkZrTFNWM05HbVBrN2psUmdnOUVHWE1UV21jeWN3cGg4NzlBNWRDdTVOUEFOeFg2UkhYOGQxcVJFckZjQlF5SVpXM2ZXdFUvOTRvcGR5R2NOZmZLMmIrK2JkR1RvOGR1RlZRdXQ2ZXBNUThFdlBBVndOek5kWmNJbTR0enNadnZDQ2ZTOWNkZU1XdEl2dlc4M3dkVWQwYjV0TUJqeGdRL1A3d013QzlPWDNuRDNHV3pUN0hDbE5INnNYN3FCbVBNWDVYeGVSam96UFJQSXh2K0FTOStZSTJQemxXOHI4MjlmUC9EYmp2anFUK1BWaWNUOUNXWU5vQnVjbU52cGlmUUpaUFlDTXlUMkd3YmpUNTVValNLRmFVTzVFdmpHVjhoYzc3UEpROHc5bWZFNGZpM3hybm5kVGdjam5IaHhMSUpaUGo5WitpNUNpOVJTZ1hGcExIMDBzZHkrZ0JZVFJuRkZKTkI2S09IbjlJTENOT294SkoxN2JhV0RTeVhYaFpvTVFHcXlDQ2tTSEFqNjFsQW1BQ1ZXRHdzUFV5bkY2VVNwVGdYM3l5QlVvek5QY0FhU3Nqd1BnVEYwb0h5SWorVklmR1lISTZ0eGQrT01jdEdSWFU5NGoyLytYTCtwTEVDSitVc3ZSWU9jZk9tM0txNUY3dGN3a21TczhoUnVBRmxpS3NZUVFaTXpWTEoyQTlFNUxTQ3RsNUdPQlA0enFUU2prOENpd3ZybGlja2l1aGhJS2VpdWhESjdqUVYrTGp4TXdzcEVQbmFJelUzVlNkanZ3cENteUNIWktlQUs5SVI4NTNOemdFQTFRT3VJbk91OTA2YkgrMnNUQ2VTdnliclZtOUd0bTk5eTI3bHkySnI4N1MyK3FiWWphSThXTHErZG5taFcwQlJLUkE0TkFYZ1dScnpNZEV3a2QzOVRHb25ZL1M0RlJmV3R1V3U3MUlHRE1Ya3NiZkNOWE4yU3NZSDIwUURaTGVCWmtSSkl1cWhnMWF6aWhvUktXSk10QVdWc0lyV29ud2tWL1kwVlg5Qnc3bXhMN2RjbUxNSVU2WnU3c1dqcms0OThlT3RDQlc1dmwrVWNPakVzZHpkS3JKSzRLR2hhVG85SDJOTzBkY0ZpZVdPOXhTa09udk1LOElvOGVxVU1YY2VMMWlnd1Y2Sm56SksxcWZtblJ1ZnRlTENtaEZXZDV2QTFFVTdSZ2lIbXZEZkVOaFZCUEdLMSs1YkYrMFk5Vzl6WDZyN29sRVo4dTBoeVBkYW1tdWI4K2Z6bXVKZk5PZ3ZjNmYzdERUWGZyR3dmRU5UKzlxODFlYU9pclc1ZFZJbmtqa2NEc2VPUXhXUWQrQTN3UXVpUnJ6clJPU2pReElIOW1qSVFwRXhyWDdtWUdTRSs4Q2cyc09BM3dEVVhYYkFBV3E1RHVIWmtQUitiVWdYd2dWdHB6LzV2Mk9OcTI3WkFaa2hsMjdrU0lVRnFCb1JLVlBvQTlLaWJGUjBUTXVrTGNKTHpiaHQ0YlBqaWlzODc1S1pVL3hROFpyUjhycWw1enVsbEJ5R2xTdVB2bXlmUDRRQ0VmR3QvNDNoNWJMVExLK29hbWZkRmJOR3pJV3EvT01YWnp4NUQ4Q3hWOHorTXVpcGlxd0JPVWhFRG9HaDd5cWViOWNwTEVGSWdrdzJ3a1dLakhBRldkZkdqUWhmTTBwMlk1cElTYUY0cVY3bzE3a0IzQ3pvVWdBZmFveVkrNEVMUmUwS0FCVXpEemkzc08xYkZqMisrcGpMOS91Y2tjQ2ZWY3c5eDExK3dLZHVQZU9KZnc0ZlF5UnB4VGNHTnZNdTBoWjlObFYzMVFlT2trem8veEJwZUdiU0FXbjBpYTkwWDlselNxa1hPbTE0ZVpNTzdhT0doNjJ5V0FLcHE0Zm5iMHBNZFRqKzdYRUNtY1BoY0l3TEo1Wk5JR2JBWUdUWWZTbXFocGNvcFlnaSt2RUowc3Z5QXRlTEFTTDBZQW5SeTAvcHBRNURnQ29xQ0dQeHliQ1I1ZExIQWkzR1VFVS9FS1NQYStoa0FXRU1WU1F4Qk9tam4zNDZxU0JGRVNIU2hPaEZLU0ZOQUErTFJ4R1czVEI0cEhrZG4xZTRubEVmM0IyT0xhVVRxQmkyU0x0SnAvSVRnSWljaE5xVHhsRnd5eHEyWE41NlVlMkFhNW1HeHZiUGtWMmVRUHhndE9XaXlhdkdxcG9PZTk4TEp1Mm5CV1lwM0lrWFBnT2JlRXlRU2FyNm9mcHoybTl2dldqYXd3QW5uTE5tTDhVL0F3aWkra2NmbmVraHJ3T05xbnI3ekVqTmtKZk1hdFpFUWlxM2tZMzFsYnMwL1Zvb1liODZ2Z3VMVTk4VSsyUHJrdG9qR3ByYVA0REtVYWxrNGlRUm1RbUFFbE1vRXBGZERmeWhvYW45TDZxRE8zc0RQcExmdGVaTFFFV0h2bFBXbmQxUkcvVDh6Nkg2WndWNkpzVWE2aHVINkRjZkt6amVzNzZ4ZlQ0dzZPN0dUMzdIaVA0VjVmSDZ4dGlYdkV6c1hsLzBGVUhlTjlZVnFVZ2dGNEZyaFRWbXVWaXU2bzdZQSs2T1R1OERxRytNblFuOEVFQXNUdzZ2MzlvOGJXRG5hWDNqaGlyVnhNOUVPRUtRa0ZxdVBxbXA2N2MvWDFLK0R2Z2pjQVJLQjhMVTBjWVNuQkU3QzVGY0REeE5pSlZqVzZLVHg0eEpzYUs1OW5xR1dYWFZON1ZmREp5VlBaTUxXcGJVM3BCTmoxMVB6aFdoV0ltMkxLMFpmVGZ5R0hSUGluL0p3TFRzME9oVytLa0kzd1FRdGQ4RGp0bFUvU0VJKzRlU2R1U21pNEsvTTgvNi8vVEcrRUo0VHVMN0EwK1BudXNZTHhtclNONWZrT29XZjgwNUhBNkg0MTJLZ1MySm9MMjFXUFVYR0IxbVdlYXhrNmpjZ3VwVnF0d3l5dGp1QTNrRXF5T3M2dE5xbmdhb3UzeldYaUw2R3hYcFFlemhMWXVHeHU4eXlsN0hYajc3OExIR0phcERBaUswbmY3RU9jQTVkWmNmOEJtRTN4bGpQM25yYVNzZmc2d2JSWURxcXRsWHpWMDJjTXZjRjFFemQ5bnNBWmZSMmJUeHpNcmI0NzdUWDA0ZWU4VUJDMFQwUWM4TEwvTnRwaG54QmpiR2lhb2dZcFJjREM2Umt3WHhOT3R3ZVdDamtSRzlDcmhuN2hVSExGVFJLMUgraXIvMnN3UW1uNDNLeVJoN2FOdWlsZjhDT0c3WmdiTlY5SE1nZTFsaHJ2aXBoOVFFbndHOXBPMzBKMzgwY3BSUEhnU0RvcCtLTEc0Ny9Za0JOOTkxeXc1QWtYVzNmZlBKcHdHT1hqWnJnd0VVYmIvdG15dXp2K05sczl0bGxBbTkvWXluVjg1ZHR2K3hpbmVmTmR4MzlHWDc3RC9jeldUU21HQUFVQm5iSFgyZXRvWFA5aHg5MlQ1ZjhFem9uNGdjY2N5UDl0L3I5dE9mZXA1UlhrdVB1MkpXUHhnUXRtdU1QSWRqdStEZUF4d09oMk5jT0xGc0FwSGNQeU9Fc2pjb1lSSmhOcEtobno3YVNGQ25IcldVMEUwRWl5VkVIMWZuaExLZEtDTkRpQlNXZnJwWVRqOEx0QmlvSUloZzZhZVRMazRrUW9nSytna1FwSjhpdXZFb0pra1JJVEprNk1jUVFRbm1CbWl3VE1Oak1wWTFoSGlMYnRySHNuQndPTGFHRVpabDIvc2hMU3ZrcERaYnJzQ2wyMFRURnAzYVUzOTJ4N0Y0ZW1ScmM4MmxBQTFOc1JaZ2tRZ2VocmJqejFuejhVaHhvQytkVE53QkVnUlErTmt0emROZUE1cm1OY1VmMnRCYmMxKzBlZkNsdU9IYzJLZEkyR3NRaGdsSFVyeGw4NTYxNkZMa1d5S2NuRjFzMS9VZ1YvZFk3NkpLTHh6S2FOOTVvTjlBcEVMZ21ZR2Fxa1g1RjEvRlR3enZOdXo1ZTZ2SWplTVpoUWlmQnZuMHNMU3ZnZ3dJZnhuUGZCSzFQeFBoTXd4MUxqRllCNjNNdWFEN2dLamVKNEpYbnBJdkExY3RXS0RCSG9tZENZSXFHOU5GWnBOamEyMnU3RHh4OGZyVHJLU095STJuSWtQdlI0RjdqZkgrcE9wdlVQUUNRYTRjWHJmKzdJNzNpL2pSL0xsaXZ0VzZ0T2Fwd2pKSFJGY1g1MFc4TWVlRm5IQUpHS3ZqMnNHOE9VNDRkODAwYXpNWDVmOUFWZlFuNll4M2NURGdmMTJRa0NCSDF6ZTEvM2Zya21uM2JvditITnNIWHlsd3c0aXpNSE00SEk0ZEJja0xaUlA3NEgzN0dVK3ZySXQrSUVRbHRXMW5QUHNHNUFXVW9tc3Qrc3RmbkxIeXdlRjE1bDR4KzBiUVoyODc0OGtSZVFESFhYN0FoNjNSdTFRbGJOSC92RDBuNkJTaU1OY0lSNDA1TUJFejJqMVBESE5VMmZDQnRTdWZLRWpyQVAydENMc05WcWVYckZ2dTNRZlNrTW5iNnpiNmkyOCs4YmU2WmJPanh0aDdiajN0cWNjb1dMZXBXM2JBZklFYmZlenVkNXkrY2xVdTdUV0IzOXgyK2hPbkZyWlQ5OE45SjZud2ZaQS9FZkcrMkhiS3F2NTVseFJmblFrVnpVZk5QWE9peko0NmVmYW5WUFUzcUp4bVZZL0lXNlBOdldMMlpTb3NxMXMyKytHMjA1OThlRXV2UVlTcVk2N2NmMjhBbzE0TktBSTErVFJSYXNhcWU5dnBUOTFmdDJ6VzZhZ0pqUmFQelJPQ0tJaU96OUxyampPZmF6L204djMrT3hpZ3MyM2gweFBpdnQ3aCtMZG51SHRlaDhQaGNJeUtFOHNtRURIQ0NMZmxmWlJRa2hQRThrSVpDR1VVMDA4UkZTaXI2YU10NTVJeEs1UVZBK1NFc2o3cWlCQ2lFc0dRSnNWMWRES2ZJSVlLVWdRUUV0U3lnVGNwSlVJcEhncjBVVVNBRkpGY3ZET0R6eVJDN0lKUFA0WjJPbm1aNVM1T21XUGJNaUptMlhiZjBhVExXcHFubmJXNVV2TWFPejVueE40M1BIM0JBZzEyVGw4VEJwQ2tIeGdRRXdKYVZPaG1UcFArZ05GR3hyUEZvN21nQTZoYVhaMjg3anBKdDE0ODlTWGcwbnk2U2RQa0IvaWNDTzlIWkZmUCtQZW1rcGtOZ253Z1YrUXRpSnlUTDc5aVNjMmRoZTNXTjhZV29GdzdFQUpOdVY5VWZvYm8zZ2puNWN0WjFYT01tbmFNbmc5a0EzY3JQMUFrSUtJNTk0K3lFVUN0WG9iaGs0TE1SQ1dCTUsvVTgrZGw2TXR0QkpCK2dlOWFtSnUvZGlOVTUzL2xBZC9iWU0xMjhGYVNMdjY5QnZ1dXpGdEJGYUplTXFRcWswUUFrZCtLYWpISVBtcUoxcDNkY1h0UElMNHc3OUlRMForMFJhZHVkaGRwd21aU29TRSszNlVjSVBuU2xDZERlM1lzRW1NU01Jci8wWUQ5WVVHTXJmdGJtMnQrUEx4SVdVSytVdDhZT3hYbEowams1NjNObFoyRitYT2lHaUFaKzQvODUxQUlQelc4alMybExxb2htNGpmUE9oR1ZGUGloeTVydTNoeXJLRXA5Z3VnSGtCVWJqeit2SFVmR2srTVBJVTRxdGNNVHhlUkN1Q01YS0VPUlVmTUFVQW9MUjF2NDVJY09hd3Z3L2EvdUMybERvZkRzVU93SGIvdVpWSndtU3FISDdkc3YwTnVQZjNwVjVLaFNDU0FmTm9ZWGdEK1VGajIyQ3YzUDB3dEIxdmh4cnBsQjM0QWRJbnYrMmZlY2VaVHIvNS85dTQ4UHFyNlhQejQ1em5uekpLTkhRSnFiMjIxV2hGSUxIYTc3YThYYlh1cnRTNVhtU0JKOVdJWFZKUkZXeFdzcmROTndGcUZSRUN4Q3kwU2xwSFdyZFZ1dDl4ZXU5MUtUUUNwV3V0VnNSQkFGaUhMVE9hYzcvUDdZeWJEekNTQm9MSW8zL2ZyRlNEbmZNODUzemtKeVpuem5PZDV1c1lZMGFVZ0lVUS90WHBhODFQakc2cW5PRWJQZGh4bjJvcXBUMjJHMTFHR01VdFZQNDd3aTNoODM0VmFOaEIwem9TN1JwMm1qdnZOZEZpbi9QVHFkZDJ1UXk1cEdIV21hNXh4citNVXZTNkphYzNmZU1QN3VQN3BuVFVOMVY4d2NCekpkR3o4L0RHa0FVZDVFRkV6Wk9DWVNjWW9EbXhWa1c4TDNEaCsvcGd2QUNpOEFySmExWXdaUDMvTUdBQ0poaEtKSzllKzFzZkRYKzZxbTYzdWthdk5lWXVyYnA5S3d5ZW1yZXZ4R2hIQThVMVVYUWVFL1pSUkw3UjZ4b1p1NWNSckdxbytKZXEwckp6MlZMZktFcGIxdGlORmYxdVdaVms5c3NHeVE2cXc1SkVxd2g1S1NPTlRTaHNKU2VVeXlqb29JY0N3TXhzb3kyU1U5UU5LY0FsNGdiMDhRZ2N4b2d6TTlpUHo2ZUE1ZGpPSkVLVU1vQU9YQ0Izc1pTL1BVVVk1NVRnRUdEcnc4QWdvSlkyU2VjNnVIT0VrSU1CbEM2L3hkNVpLV3k4dnhMSmVuMTBRRkwyRlNSMDR4K3ROcGNpTTJwbGJ1dFdrTHlhWUhyT1NXZ2R2bXg1TzZYZTZSdVhHcS94WE9KVWZFTm0zemlONHRyZDZrNjJEdDkwQTNGRzhmT2tkdzlzK2UrUDI4OVVOL2dRTVFLaktaV2lwZGhqWHUyakZ0d3NESi9sMnRWWCthR0RaMXBnSW4xRGxlNXVqbFZmM2EzKzFwRUw4bTNOelUzNndmTTZJNzlUZDJQSWhzb0V5VlY0NEpWcjV0YitudGwrYzYzNEFyd0Vzbnp2aTZicVpXKzlDZEpFSXgvVjBYTjl4Tnp2QnZ0N2FSaGlWZldETjd5d2Q4bitoWkdIaVUrb2Z3LytIMDdkWDlMU3ZVREpZSWlLRnBmNVVYekVTK3FRZk1UMld0ZXpxYlZVM2E5c1RZTG9GeThRSjNpdTVHaS95aWhHNTJVRi9LaUpEUWw3d0NDcG5aSkxPOUNXSmhMK1p2MjN0ekpiSmpzcWY3NTlibVhzRFBTNnVYaWk1OWV2NTQ0SnN1Y0JFUWdMZy9ycFoyOFlYeitQU1dTMGZGUGdNWklKUjRQVFVHd3hFUmdpY2pqQlBTZTBFbHVhdlBqNjU3WHdrMjRkTDlaV2xjd2U5M09OKzhvOTk0L2JqWE5jZnNHejJpSTNGNitKeGRmNmUycm9VNGV6Y0ZKQmJ1OHFJcXUvRWNZUC9FSkVTaEdHT1NUOTYyWmRiUHBudFo5Y3JVVnFXelJrUjc3NUdwVzdtMWtzUmhxc3dDQzJaM3hVUXJKdlY4aGxVdHk2Yk02SmJid3JyOWZGVmM3RXlWUkNiT0c1WmxuVnN5SlU0MGV6bDNhRzdPNm9tZlJ0TzZEeWo3czhtMUk4Nnp5Q1BLZ3d3UWZDYjdvUGRRU0tNRmFYRU9HblhNZTRvMTNYWGoyK292dUdCcVUzWkhsRTZ3NGg1Y2ZYVTljOU1uRGVxMGxkdVUrR1ZZRWNxMTR2VlVVYVBuei9tMHQ3bVZGeUdFZURpK2pFbkFCOVF1RDEvZVUxRDFhZE1RRWdkK1RCd2lldkx5dkh6cWpxNjdUUUFBOC9FNW84ZW01aStmbTMzOWVGLzFNeXY2dE12MnFDWDViRUZwNTlzakpPNVIyUGNZUFgwcHIvM1pYLzdvNm9uT0VpRGl0TXUrVS95S2pnRjcyMFU0TTZDMG9pcUNIS3VRa2hFd2tGbjV4TmszeWYwd2ZKQS9Ec0JYT01OUS9pWnduZU0rS3NBSFBWcUJHNEF1SFRCcUhlWXdDM29IWmQyVXQvNTZiWFA3T2hweDhaMUt5VHpHazdwYVQzQStmZU9MUzFKQmdWOXgxWk5iNXFVLzdtcXJFVDFRYUJndVdXOUxSWGY3WWdja1ZsWWxtVWQ5V3l3N0JDU29rdjBBSVEwUGdIdE5FZ3FXNUt4bERSUkFneXRkSkNnZ3hnT0F5bW5reWdoRER0cDVSRTZtRXFZM1ZTUXhNRWxTU3Q3R0lvRERLQ0RFT1VrR2N4ZUlFeEFPUjBvSVRwb3g2RS9KU2dtR3lpTDRqS0NnQWp3S2dFdjBjck9JM0tTckxlM05QMU10S2dJakhJODhOS1JtOVRSNjdYUzlLYUtsRHdpeUdVRkswUitFVW9GZjl2ZnRvODFTT3FDRzdkZlhPNEdOWTF6aG44LzJ4dnM1NGljQnBtZ1dEZ2ErZEtrdUVZN2t5MEx1OTRJaXpJdkUyeHFHZGkxTDFYdDlpWll3VWYxaXdDQ0hJL1E0OU84MHRYWFNuRkRxWlo1Q0FVWmRvbUVCQ1FLRzRySDRob09wYmJkMlJVb1UvQkI2d1c1SHBFVEJQOVJKK1YrZXVYc29jOFZIeSt4djVNQ0NQcCs5cjNXZnpUT3FmeGw3Y3lXWlNMVUNYSm1kcFhCdUpjWDl3NFQwWDlWNGQ3YW1TMVBnMjVFY0NYWmNpWWkvNUozWG42NzhyYmhCK3l0NVNoVGMvOEpWQlkzenFsOG9lZVIrbzU5OHpYUDVLK0p4VFdzeWEzZjNMY2IrY21Camd2Z09PWXNrUHRyWjI1NVNuQyt1V3hPNVU4QkxyaHhlOFZ6cVpZVmdudzZkM1RWSjA2SkRzL2RSR3I4enJDL1Q1eTE5UlpCdndzZ01NWjQvSDdDamE5ZXNQTDJJZnY5bnN4WGUvTzJhZ0w2TmM2VjN5RXRqd0JmRlBDTXBHcUFlN01IUHhlUktiVXp0NngyUGJsaDZiZUdkeXU3MUZkMXM3YU03TW9vRk9qZU8rMFlZUUlLTDBSc3JNeXlMT3ZZa0xzcEtvZTg3RlppeHNhWEo4eXJ2dGlJUG1IVTNRaTBPaUpuSjNySTVIRkVCUlZFMUg5ZzZvWW5MNWg3YW5VMEdsME1jdDBGYzA5ZCt2Qk56KzVOVEYvM2VOZDQzM0VYaW1xRmlINWhaWHhqN3BFN2hZc2M1THhlSjlWREdVWlhwVVpFUkpSN2ErWlhMUVF3TUV0VjduSWMrdWZtcUt6S05SL3ZpVHFyZ1c0UFJvSCtBS0hnNFZPRmZ4WGsvNkg4Q0Nrb25WMENUT3MyYmQ5N3doV3BCRkRoTldBQVFLeCt6SGpVdVM1d3BiYXJiSWZyZDM4Q3BtYmU2SStwNDl5TjZJV0pvdktWUm9LeDJWNWRCeTFXWDNVdGtDc3hIbHN3c3R6cjhLTW1XaklJQTZLVVRiempsQ0VBeTcvODNLc0FxbXhiUFczRGs1QUpWSG80Z0w2OGVtcG1XYXkrNmtPNWloMXBiemlpMTJiUFdVaEV3cDY0M3dONkRKYUp5aEFFVkRpOXR6bEhJYVNpMllDcWVBSXVOaWhtSGN0c1JwbGxXVmFmMkdEWkllUmsrdnpzKzl3QW0ybmpNVWxCdG5lWlF5bWcrTG5TaTBJWkZYaEVDYUZzWmc4Smtrd2xUQWNEQ09IaWtlSTRkdkkwSGdNWmpJZEhKNTIwOEJvN2lUS0lmbmdJSWRwSkk1VG1Nc29DWE1JSVF4RUdJYlNSNUNXUy9KTk1Sb1JsdmVtNjlTdzd6QVNkMStjeWpIUXZ3NGlZdFdway9vR1BwSmZ2SzJQSDkxRjZMdWZubUc1UG90YmV2SzFhVEZDcktTWUpNclQ3YStDaXdOTVhhMmUyTE1Yb2lzYmJoLytscDk2Q0Q5OCtkQy93L2JxYnRwMkxCSXNST1NFek5YM0Z3TWVYeEFlOFZqdXpaWW1JbkpGWnpOUHBrc3A3czNPdXpGVm1FTm5kL2VWcDBEaG54QktBQ1RlM2pQSjBYN0JNMDZVelRLanRGa0VtaXpBcnN3OEU1R3BWN1ZEaEN5cnlhRStuby9hbWJSK1Q1Tlo2aEtyYzZ6VmN2Mnp1aUliYW1TMnVDTk1GVHZMd20rdG1iYm0xTXpKOFhpSXUrOHRQL1BEeHlhMjc5NVdaa0Fzemt5VGRHWlUvbkIvZlhDcEozVnZ3YmtGcEV6RW54K1A2UkR3dTNiNWpSVGdkSlBObXZPQmhXMzNLOWFYWHA1b0w5NkhuN052WVhkTHJRSlgzWlRMZDhGMWZDakxCd3NtVytZaDAzUlF3QWU2Q3ZoM2JuQUtDaUp4aHNobUZuNzE1Ky90VS9hWHNLL01Kc01YQVpjWG40TlRJc0huUEpWc3VGSkdQWlhiSXlaNmIvbXZkckMyM2hpTEQ2NWZFTStWN2srMStxZXZ1Mis3eVdYc0dCNmE5VmtXdkVEVm5xTWpYZ04rQi9BaTZBcTk2dzdsVGRjbGpEWkpDWkd4bXZuS0o3N01hT0toZ1dkM01MZTlIK0IxSVVwWCtYUm1GS3ZRNXFQZDI0MnVtNDJDT0RaWlpsbVVkRzRwdmloN2lycndxREFWYVJXU1FFYjY2Y3VwVHplUGllRU9Iaml3OHNrODVBaUlTaWkwWVdRNm9rdjZpMnhrZUVpbDNDMzVMWlh0elhhekNvbFhUbXYrVU94YjZORkMvYW5yejR0N21VMU5mM1dRYzltWEJLMEs5WEpYNXA3bFh4WG5WVWYyV0NHVU1ieHE4YlNNeWRGRDFhaUMwZldmVEJRQkRCMVc5VHpEOXR1MWN2eVovMytPS2EyMDdacjBhNTZHMGthOCtlRjFUd1RYMCtQcXFXd1QrWCtENGQzY0ZpUUF1bUh0cVJTUmE4azRSS1NqL1o1UXZpSmdvS3A5SDVNTjVCN2tHMFgvWitXclRQNGNOR3RNUEhGTHBaTUZEWGdEcXNrdFVScU15RGJnT0FHRTdTck9uTXFDbXZ2cjUzczVaajlUY3MycjZ1anNrVXpwN3JUcGVCNEFFb1h1Q2NMaXU2MHlJOEswZ1hQb3RnTmlDa1JXOXBzNzFZdVdNcHI5QTVnRzdXRVBWVEpUWit4dHZoRk1jUU9DZHNUdXJqazljMy96UDRqSFpjcEZSZ0pyNVZYY2pjazN4bU40NHluL0U1bGVmV0xBdzZ0NTZFQ1VvTGV2b1k0TmxsbVZaZldLRFpZZVNhTUh2SThjVHcyUFpqTEp0bExLWEVrb0kyRUV5VjNweE9HVTRSRWhoMkVrYkNaS2NTNWcwL1RHNGVIVHlITHZaaFVlVUFVUndjZWhrRTNzWlNvUXdGUVFJUHUxMDR1TmxzenJDK05sK1p2MXdHRVpBZ004bTJuaVpaYlpQbVhXSWhOaWpidEV5cGR1Ym1VTkxwdFhOYkxucXdNTUN0NmNyeU1iYlJ2d1crTzJCTnErYnVlVWNZR0JtVjZGNFZ4bTdZckc0aGlmTzNIWU9vaU1kMVRNVi9rM1VISWNVRkQxQllSM1FKdkJoQUJFWkFseUhLOWZWem16WkJTMVBnRGFCODJ3NE9tejFrcmdrSjh6YWZvcEw4SFV3bCs0cnZhalArdUpkc0RVeTVKVnNvQ3piT3dCamhNOTNCWjVFOVY5emRXT1ZibzIwUWNKMU03YzhrMTBmemwvak8wa3ZKSEtMd09jenEvVWxrTTBDSHhhUkVsWHVFOVY1NTA3VldZODFTQ3BURmpBNFQ5SEpnamt6OTVwVlV5SXlkZG5jNGZjQnBQOVIrYVh3eVZzVm1KSHQ5VFUzbEdyNWN0M01MVXNVYitYbTZKRG1OWEVwYm9ybUlKVGxuY2dQWmNzc3JndWw5TElRY2hNaTd5ellRcWdBdnY5Y3F1V20ybGt0UzlPKzg3M0VkNGExR01OM3hPRTFnYk5CUnlqU0gzUVhLczBLSzdkRWh5L3A0Zmc5VXFUL3Z2aGRNS0tuTVhVM3Q5U2ltU2RrUmZXcHBYZU1hSVBNOTB3MlVKYjdQbGJsZXl2bkZHWGFLYmxmT2lyWmZuU1pJMzRrTjhUd3A3cFpXNzV1TkxoWmtQeHJnQzBTdUdldHVIM29pOFh6aXNmRnhHN2FlVUZJT244cDhJSHNQcVBBM0hScTY0d0pzN2FQV3psNzZIUGltZFAzdGFUUVUzM2FOb3NqNFgzZjJhWVRZTm5zeXQvWHpXejVFOEtIQkU0YVZMWjFkZDJzcmY4TCtzRzhsL0xIbnM5azd6cWp3NXREcVJaSFlFQmVDZVE5Z1hEbndlN3I3Y0lZM2ZkalRTa29EVzFabG1XOWpSMm1uL2NUNTQycURCejNOdUJ6cVB4S1ZVOXlrTWtvaTRiVWp4a3ZnYk84eDNrcFQwaXc3M0xTdUNCQm1Fay9QTEZreVJVdkppK3Byem9EeUQ0VXBCc2hrODFFRUI0UDNJRmtnbW05elV0aG5paU1ueittNjJiaUFBQWdBRWxFUVZUbTBnZW1yMXN4Zm43VmVlTHdIZ0M4WU1rRDE2eDdQbFpmZlFzb2lacE1hQ2RXcng4QUZxMko0d1BVekpjcEt1NDcxOFQ1ZGY2KzF4UWRLekYxM2ZjbjFJOWE0N3J1dTg2dFAzbmpZOU9lNzZVWSt6NFAzL1RzWHVDaTR1VVB6R2grTkhQc3FuR2FmUTl3eWQxVnA0dGhuQXF6MXNUeGErcGxxS3AyWnZkUk5KZjE2MlAxVmI5RStYeGQvY20zTHB2Mi9KN0UxT2FWd01wTWRoY25LVHdBL0d4Lzh4TUlBWXZKdlA5ZzFmVG1WY0NxcnZWR1phSGo2T01ZeWhGWmhPcjlPUHdDWVB2MmpjbWhnNm9SWVVyTi9LcHMvN1BzRllqeTNacjVWWE1BVkFtOTN1OVRCeDJ0U3FlQXA1Nk1BNWE5dmozMVRORVBDWXd0T0dhbnVaMitsNkMwcktOUHBvYzMwRldlMTdJc3krcUpEWllkS2pGMU1lbzRlWFdCTTcrUDFPRnBTaW1uaEJJTUhkblNpM0dFZGtveFJHbEYyVUU3Q1RvNGx6RHZvSUpPUEpRMHU5akRLUWdSK2dOaEhOSTQ3R0VFUXBnS0JDRkZCeTRCVWNvd09BaHBVcmhBS1RBY1F4aDRsUkplWkhFdjJTK1c5V1lZQ0dSemdITFhZNGY0eWRadWhCQ1pOM3dISEhnNEpPS2s2MmFhcndMLzJsVVpwNERTb3NxYzlBdVZkeWNTbUlrenQzN2VRVy9OWllrQjJReTI4MEhPVnpXL1d4S1haWFd6V21aQThGMEtxNUUzZGtiZEs2TWQ3cURqVWx0L0tTSm41UjFuaVN0OHIyN1dsbDJLVkFEVlhhdDg0M1VybTVQTkZEdTFlTGxyZ2ptT3F4OFZKQUtnbVlETkZJbUVuaUNWL2lYd3dXd2M4THFCRlZ2L3QzYldsckZDOEdXQXd2QWd2eGVWcTVmTkdiNCtkNjR5R2EvWFRieDV5eC9GY0krSURCUmtLTUlOUW5ERDhhbVc5cnFiV21ZdW16dThJVzgvZTR3NkV6S1QxcWdqWmhsSUtkQWg2TUpjdVJmVkZNZ3M0TjlFdURBN24xT0FMM2todlE4eVBkdUFibjNRWGhmVjVxN01LZUNSMmxsYm5oT1Z6U3FhdmFFaWxlaStyd0hJVHdIcVptMzlDTW10Q3hESlpkNHAra3lyOFhySWx0UXQrNzZqekZkcVo3YU1CY3FBajJjM2JPdTNhOWhmMmdhMVZJdnMrLzJ2NkNZbjhENTUvKzFEbisxdCtvbTVnMTZyaSsvNHBLYlNqM2NGY0RNdmk1OTFCZTBjMVp2eTVoOHRDUDZxN2tLY2ZYMDNETmZoOG5zeXdjM3pRUE5LS2VsZlY4d1o4V0ptYm14VjVhSE1McVZiR2M2Q09jYWxjK0xNTGJjZ09oeDEwcUJiRGZyVGxiTkhkQXNBSGlzQ3BmRE5zSDFqYkZtV2RXd1FEbm41eFZoOFpEZ1E3MC9BSUZXOU1qRzllZkg0K3VvWkFuZkZHczc0bUNQcHY2aksxZm5iS0Z3b0l1ZWd1b29lSGtackszc3huZWxmeFVPb0ZqUUFEelF5MkVXL2Q2QjVDYmlvR2hWUkIzazFIbWZWMHlMZlZ0Z3UwSzJDQThBbDgwYU5FV1M0b3VlZFczL3kzTWVtUFovU3pNTlh1ZXl0OGZYVk14elZpbFhUbTc5WnZMM0JuZUVpMTVaVDlrSGdmdzgweDRQaEd2bUtvcTBoMTJUTFZuTWlRcSs5WTlYUTREank3Mmt0cXdYdTZUWkFkRzFpYW5QdlZRNkFTVDg4TWRxK2QwQ3ZtWHNQVEcvNkEvQ0hpWGVjTWlRSWx5NHlJbXNmbU5wMGY5ZjZXRDBvK2lkQkh3WVE2QTl5aTRqOEhEVy9CeEJ4UGtJUEFjTytVT1RqSXZ3T3RGelFpM216ZzJVaU55V21OYzE3TS9kcFdVZGNycnhzVHpjaExNdXlyQzQyV0haSXFFc0ZwWXBJcmxLYWdvakNGQ21sZ3hKQ0tORE9Vam9BNGUrVU00UVNVaWlHVmhJa2llRXhuSDZrc29HeVZsNWpPNFp5Qm1LSVVFWWF3MjRjSE1obW52bDAwRVludzZoZ0R4NGhmSHdFaHdoaEJxRlU0Tk9HOGhMTjdJRHVKY2NzNjAwbEJYOGQ5bnUxQ284aUIzNERKVW9WTVBQUXowaFVkT3NVZ3o2Vkt4T25CSWcrb2ZDajNXM0RHeDlya053VHFjdm44TDNKay9WSGJVTzJ4akQ4cDRxT0U2VHJVVnlqampNVllFL0VMSzVJT1JjSW5JWHFzMGFjbWN0blZ6NTQ2WTNianpOTzUxOEVoblZ0ZytyVWYwYUhMejQrdVhVbklxT0tnaHEvNjZrWGxZS3Z5dFVBanNoeG9GL1BqdituU0Y2Z0RKM1dPSHZFendGaU4rMzhWRmhTdjBMay9TamJkclZXL25SZ2RQdGE5Y3dNMmZmNzUvZkFuR1d6aC9kWXBoRmcrVzBqVnRYRmR6eE95cCtoYW1aMGxic0VpYXB4SGdkUTRYbFVGcUMwTHA4ekxOZnJvbTVteTIwcVRIVjlPY2Q0L0JMaFh4WFdHZHhKSytZTWV3cTRxMjVXeXhjVnZpbFFhWkNaeTIrcjNOcTNyK1hCY0dZcTVtZGRYenRCVGtFNFJYcDZwNkpzTStuUyszS2ZpNzVuWDZZZ3p4czMvTzhQeng3YzdXbGlJL0l6UjdsRkJNbCtUUzRzMnZIU3hZc2xEU3lzbmJubGJCRzVSSldIMHFuU3p5WHU2bi9BdnBYTDRvUDNUSjZzLzlZMmFPdU5pbjVWUkpyS2QxWk95UnZ5S0YyQk9VQ1Yxd1JXSzdKOGM3UnlUWDRXM3JMYmgvK3BkbGJMZFFMZFNweUs0V3RkLzg1K2pmcDhJMlg1bkJIZjZldllZNEV4MkRmRGxtVlp4eUlwK3ZzUVNNUTNkbzZmWDEzbnVmNm1GZGRzMkJTNzg0UVN5ZmFFRXRXYWxkTTNYQVA4STMrYm12bFZuOGpPcTJUVnRPWnVnWnhZZkdRNEdPVDlGK2d3Z2N1QmxWM3Jmbkx0VXk5eGdQc1hzUVdubjB3UStyc0sweFBUbXU0R3VQaXUwZS8yUkU5Umxaa0lQUVpBWE1lYmdQSXFjRm9GNWJPQU9EQUUxVTBBTlEzVkYySDB1eUNQVDc1M2JHanhsV3ZUK2R1TGNycUthcW9qMldQcFo4ZDRuNjJaUDJaY1QrdFVhRXRNVzdlb3g5Y3piOHlwcUU0UTVNN0dLZXQzb1lnMjhBbEIvcWUzYy9EcTd1YkhodzZxYWdHK1FFL0JNc1BKTmZXalA5SGI5Z0N0cllTYy9RMDRFQTArNkhxNmJjVTFHelpCVjg4eXVVWFIzeVNtcjdzYklGWi94bytNcEwrOVkvdkdWdyswdS94ekhydXJ1bHJnbmFpNTIwRElFZmxhN003VEJ5V3VmOXIyWUxlcy9iSHZDU3pMc3ZyRUJzdmViREYxZ1JKOHdwSmZobEd5NVFkOG9wUmkyRU9TcGRtTXNtM1pqTElVU2h0dExNMEd5a3FvSU1BRjByU3loKzBZVHFNQ0pZeFBtZzcyMG9uUW4zNTRlQmhTK0tRWVFpbHR1SlNReGtmd0NHTW9KMkFBaWtGNUJXaGhUZC9LaDFuV0crSndSTE1aUlBYWlpiTkhyRGpRdUlrenQrMTJ4QnlHWUJuY1A3ZXl1VzVteTIycWxBcjhXZE9sdjFuKzNYNjl2bEhNQmpnYWdjYTYrSTUrcE5JZlU1VXpRRnVYejY1Y0IvQkkvTGoyQzI3Y2ZtRzVtUC9ZWEZMWjJCV1lXSEg3ME0xMXM3YWNwY3I5Q0VNYzVmTDc1NHhZQTFBN3MyVU55bWNFZkVWYkVYblNHSy9ua2phcXdmSTVJNzRIdVo1bFh3ZHd4UDJlRXB5SFNpREM1NWZOSHBFTGVpWG1EbnJ0OGxsN3pnMjA3WDhVSHNnR0FmOWVONnZsRGtYREtzNlBsdDlXMlMyTHJTZkw0b1AzQU44NFA3NzVqdjRwK1lSUnpnZE00M2VHL1IyZzhiWmhUY0MxeGR2dGJLdThZMUQ1OW1lWDNqR3NiZUxOVzY4VzVTUHA1NGN0VHVUMWFWdzJlL2g5NThjM0wrdVhkQzVkUG1mWUQvc3luNFBWT0tmeTE1KzlhZXNIakdPK0pNaEhWZlc0cmlBalpBS05Jcm9UNURjYU9MZDBmVDhzbTEzNSs4L2V0S1hHQ0ErSjZFK1Zrc2tydmoxZ1YwL0hXREY3K0o5cmIyNnB4VEFUT0ZraEttQVFYZ1VlM2hQVkwrV081empYaU9IWGpYTXF1OTlFMlkvczkrSzNQM3ZqOWdmOGtOT2UvWnpzWE9mWHp0eDZub2dlaDhwMzA2bks1WW03cEtQWGN6SjdlSDNkckpZWFVMNmlhSlhBZGlQRWw4OGRzZC9TUUZiZitTWlRiVVVoODRkOWsyeFpsblZzZUVPUmpyN0xaaGd4K2Q2eG9kMHBmNlVxN3hUUjV4QStWRHcyRmg4WlZwRlBDT3hSNVZPeGU4ZjJMKzRCbFlodjdJelZWNytpSWpjSG1EOTZlYis0YXVaWDFSaDAvNi9NZHlvUkVPVjk0K2VQdVJSQWNkWUd4djhnTG1GWHU5LytpTjE1UWdtcW53ZTVENGM5YXZUcmx6U01Yb0hxeVFodTdLN3FhbFdXQWI4dDY3Zjdrc1ZYdkZnUUtCc1h4MU9vQXBwNktvMElJTUwwM3I0b29yb1Y2REZZaHRuNU11NlFhYjVKL1FSZ2ZIMzFoMFVZcm1KKzBkc3B5SlJxMU5uR2NYeVVvdWFsQUZ5R092dnR1ZXU4d1d1R3hQVDEzWG8wZHhzejdhbnR3UFlEamJ1a1lmUjdkeVdEN3dNZkFSQkhyd1JCalBtWkM2anIzU2F1ZHczUUxlT3ZKeFBtVmI4L0VCMzF3UFRtUTNMTmIxbEhKWkhYc084RUxNdXkrc1FHeTk1TVhZR3lmb1FKQ0Z6QlNGNkdjMkFRUWlocE9uS0JzcWNwWlRnbHVDaEJkdmxrWEFMS0NRalJTcHIrdExJZHczRlVFQkRGSStBMTl0Q0s0WGdHMEVZSWp4UU83WVFwSlozOU14TVlpNUttQkdFUVlVSVl0cUpzWWdIdFIvSlVXY2NPbGV6TjJxNVNNSWNobDNGWkpnQndVRUdBYkRiUzY3NkFYRFpueEhzUGJ2endXMTdYY1RKQm8wZXpId1Vldm4zb1h1REgzYmFaUFdKakxLNGZvbU5YU1dMdW9OeE5pY1k1d3k4NDRBR2pYcU1rZzE4cm12dktyYnh0K0FieXp0WEVtUzAxYmNiOVMvYjRCWDQ4dTkrTzJGZGUvU1NkSmo4NE5ldUF4KzNGSS9IajJvR0hzeDhIbEEzUVBRQ1FEY3oxR0p6TDd2Y0hyM2RlK1piTkh2WUFQWHd2M1QrM3Nwbk1VOUlINWY2NUkzNVcrNVZkSnkzNzlzQ1hEalMyOGJiaEs0QURCb2V6MlhNSDlYK2tZRTQ5bG13VWJUWGJMMzVmNlpDMmVMeHZXY3Zaak1KZXN3cjNaL25zeWdleGIvcjJ5K1NWWVZUSUpidGJieitycG93czk0MzNBUlBpdWJxR2RmK1VJL3FZaW1WWlI5eGgvTzE0MFYzVkEzWWwvZVVDL3c4MytDU0JVNmZJNTdvTkhCU3VGZWlQOEI4Z0Qwaksvekx3MWVKaFlWb3ZYRGIxK1QwWDE0ODVJWCs1aWpRNlNIRTM1SjZKWE9FZ1Z3QW9PalV4ZmNQZGx6U01PclBIc2U2UXlTb01jVjEvMFd0QmNsczU1Ujl5Y2Q4TG5LQ3F3NURPbmFLaEgzZEV2Uzhscm5peFc2L3ZJWU5IZjFKVUJvRSsxdHQwRE9aajR2cFA5YlF1NlpYMGVzMlV1UDZWRG5obFFkZm5Ec3hXdEJWMWk2NkROWUx1KzdtL2F0cTZlZ0NtOXJCVGgxdFhUVzJlMDlzeHUweTg0NVFoclJVVkIzM1BJRGEvYXJKUTJDKzJwNTVsZWViMlZOb1NvS2FoNmxPcXNoSzBkZElQVDR3bTI4dUhtb0JKS0Q5ZmVkMkd2MldQOXhzUnJvdlZuM0ZQTmdEWHF3bjFaMVFaTlk4N3dvT0FEWlpabG1WWmx0V05EWmE5YWRSbEtDVW9JUUlDbW1oM1hWSFZmZmNxeEFHMjBVNkN6RVgydG15Z0RHQTM3U3lsblRndXIxSEJMc0lZMGp6SlhrNG40Q1Q2VTBLVVRwUUlyM0U2YVhZd2tBNUNRSm8yMm9BeVNvaGlTR01JY0lpUUpvSkhQeHdxQ0doRmVZR2g3TExsRjYzRFJiSVBVVXIyRDdYZmVVZEVJaTZkNURySTlWMDJPTGRuZjJPV3p4bitYL3M5OXJlSC9QTmdqMnNWYXV4RG9PeG84UER0US9mMktZcHBIUmFCTGNONHlDeS85b3pqdE5QdkIrQjV3ZTZhaFJ0Ymp1UjhmRUpYNHNnZFRnQ05WMWUzTjhMekl0dzljV0hUZlFmZTJyS3N0NTNEOUxNLzFqRG1iRkVXQTROVTlJTEV0ZXYvV0RPLzZsd1JTc2JGOGRiRThRRmk5NDd0VDlML2xzTGF4TFRtQjJQMVZROHAzRERoN3FxbEs2OXRMdWhKdW16YTh6MWZkdzV2aW16YmlBd2JXRFVMR0xwdFYvUDF4VU9HRGhoemtqak9NMkNtYjl1NWJpSEFtbHNKbU5iTEMxQ09GMkVLNkkrNlNnWUNGOVhNcjc1UDRXV0JDT0xWckpyZWZIVXZlMENNKzluc0c1MmFTK2FOdW4zMWpBM2RIc3hTTVIwUFhMUHhEZlVLSDk5UVBRWGxZd3BmRFptMGMvRmRwNDB3UkRvOFY4OFdaTGlLOXRySHJJQ1JtMkwxMVZjZGFKZ1BSRk1Cc2ZwcWtPRDh4TlQxNjNzZnJXNXNYdFZIUlRnZmgvOHlTa0ZBVEtBZmNBUHdTeVA4dVhDZDAzTkp5Y0NicnNqVm92elZONTBYTHJuaXhXVE4vS283RUlrR2FyNlIyMTdOTnhEM3YwWE5uY0JsUGU1TE12ZGNEUG9ia0IzcTY5ZDZIR2RabG1WWjFqSFBCc3ZlRERGMWlSSkZDZUVSOENwSjFrb2FUSDVQWWh4RlNaRE1sVjUwc3ozS09ySVpaZU53MlUwNVNvZ3kwcnhBSzZjVE1Kd3lVa1F3R0hiUnlscDh4aklBUXdTSEFJODJsQWdSSWlUeFVYd2loSEh3aUZLQ3owQU1QZzZiYVdVbmQ5dEFtWFVZRmI5Wmp4NlJXVmlXWlIxenVzb3dBcWdxQlJjbFI1bWxrMDhiNGJyaGlTcnlNVkdxRUIyQ0VrYlloZkkwd3EvU2tycnZQeGM4czZNdis3dDM4dGhRUDgrL1dGVXVWWFNNaUl4UTFhUWdteEI5UEZEOXdXV0wxdldRSWJsLzhUak9lN1pXejFTalg4ZHpQWUEwenZmSjlJYnAwYktycTU0UWtZOGM3TEc2cU9xemRZdWFlODFlL20wY2I4dFdwdWQ2aEFxbHdCZ1JjOEF5V0pabHZRME5CTHJxQ0hSVmRvajBQdnoxaXNkeE5ocTVCZEh0dnVOOFBOdFRERVJjVk0wcEk4YktHdFl5TG80bnlhQlJrVXJqK0JjQk9BUTNHcnh6VEVBaVZuL0dKdzZVRVFTUXFDRUFxSmt2T3hHK01XeGdGYXVtTnhlRXdXSUxnb0RBUVJIVEZhZ2pYcmdmOGIySk5mT3J0cU1hVlpFUHE5S1dOcElyVlQyK3Z1cGlSVCt2eVBXaU1rRGhhN0VGcHorWXVPYnA1NHZuTk9IdU1lL1RRQzlWNWM4SXh6dU85L0RGZDQwKyt5ZlhyWC9oWU05bjdqV3N3dFVXVGdSMVkvR1I0VVI4WTJlc29Xb0NxbmVqOGhjSmRuelg5d2JmN3VGbHk0OExxTGFoMnRpbkE0aitRcVNQV2YwcVk0RVpBZHJ0TytqaXUwYS9PKzA0NXptQW85eU9rM2xFTWdqTVQxYlBXUGV0Z3JIMVkwN3djRzVBK01VRDA1cnYzdjh4T1Q3enF1UmFZSGxwdjkyZlczTEZpOG54ODZ1dVFLUkcwWldyWjZ6TEJkeFd6VmovdTFoOTFTOUY1TFBqRzZyLytNRFVwb1hkZHFseXBtVCtMK3gwSFJtM1luclQ1ajY5ZnN1eUxNdXlqamsyV1BhR1pRTmxnN01aWlMwa1NVZ25xQWdxWFRlbUJFVzc2b1Z2SmdwRThmTUNaVEdFZ1pTaFJPZ2dvSk0ySGlQTkZFcnBvSVF5REduYWVJRVUxVlRnRUtFVG40Qzl1SVNJVXBJTm5IWGlFOGJGd3lXTW9SK0NoOE1XZkxhd2hOUVJQRm5XTVNoWGhoRnNVU2pMc3F6REtGT0dNZThINzFINHFNejlVOGVjNFBneUcyUWlndHVWaFF5NU90YVZDSlhBMlNHTmZHWFpsREhYMUMxYzE2M2NiTDdHYTZwT3gvaExGVGtqczV2c3RaaElDVEFRWkl3TE14cW5WSCsxZG1IVDdYMmQ2N0lwVldmSlZya0xvZXIxdmRwRFkzTkwxVVJ4NUIzNXkxVDE5eDN0ZXpiK2NOS0piK2dSbGNvS1R6L2Q4THk5ZHJTc3Q1cjg5bGlINkRtSmVCeFRWOTkyVVZta2Y4ZmlLOWZtK25ncG5DWEl5NHV2WEp1T0xSaFpMa0dvRWZpMHFybDU5ZFFOVHdLc25MYmhIK01icW05d1lJR2lheTVkTU9xY3ZNeXUvVm8xdldsQlRYMTFmeFc1NHVLN3ozaG5Ma2dIT0VHNFRGRlVlbjg0VkVWbWlxb2lVaWFZbjZqS1h4KzhybmszUUt5K2VoTEtRb1RmRFlxNEMxcDJ0MGFqSmRHSkdvUitQV0grbU0rc25MNXVROWQrSnQ4N05yUXI2UzlFRUNQQnRRU082emo4dCtlNGY0N05yL3BLcTdUOTZHRFBhYXoraktHMG1CV0NuSzNRTGdQRHY0bzFqTDdXMGVCSm8rN1BPZzJYUFhqOUt4M2o2d2V0QXVsQU5SRFJMYjdyUHBSL0h2WkxhRm8xdGZuK3ZneXRhYWh1UlptUnYyelNEMCtNdHUzdHYxR1Fkd0VvcWdoUEt2cUlCUExvNnV2V05SM3M2KzR5K2Q2eG9WMHB2d2JBb0Y5OVlGcnp0d0RHengvemNVZFlxUEI4bUxiSnhkc0ZRZWNrMXcwM09ZYUc4ZlBIZEQ0d2ZkMzN1dFpkTVBmVUN0REJxTHdZaURrN01YV2REWlJabG1WWmx0V3JvL2NSNDdjRWRiaU1FbHhDVkdENEF4MlpqREpnc3BidXFlZFByakE2T3haUmViRjBHcWNUb29RMGtnMlV0UlBEWVNEbE9ObnNzVTNzNVlPa2Vaa3lIRW9CZUpsV09rbFJUVGw3S01WRDZXQVBKWGc0bEFPUXBvTUlZWHpDUUlnUS9ZSGhRQ3R0UE1jU3R0bnlpOVpoZFpQMkY2OXpkLzRpSlh3aTM1YTNSRWs1eTdLc3Q3SW5YekpQSVZUbkZpZ3ZudmxPNTExSGNFcmRMSnRTL2I4Qzd6K1liUVFtOTFaZWNNVTFWYWNFS244UUdOekgzZDIwdjREWmIrTjRtN2RYbjRkeXZjREhlaHFqNlBmckZqWWZrY3l5VlZOR2xxY0ovVTJRRTNwYS8wWXB2RlMzc09uRVE3RnZ5N0lPRWRYK3RHckI5VGVlbkVqSm9ibitycW12L2lLcTcxT1J2YUo4RU9GaktGODNEbXRFdVUvZ1pKU3ZyNXJlRk8rMjdmeXFyeUx5RFlWMlViN1RFWFZ2ZitUS3RlMlF5MGJhcE9qVVJBL1pTTEg0eUxBenlIdWZJcE5VYVJQRUlId1NxRElTZlBxQnFlc0xlb2hkMGpEcVRGZTl2NmliZmsvaW1xZWZqODJ2K29lSXpGazFyZW0rMk4yalA0eHh2aUxJZVFwLzlKM2srVCs5TnBQSkhLcy9ZNlNndndJZHBFaURHN0F3T0w1cEV5M1ZLd1RHQXo5ZU5hM3BQd0ZpODBlUFJkd1ZtZGVzYlFnN1FkNmg2RXBSTmlQWngxWVVCL0JVeEJNMG9pclJsTk54UTBTalQyU0NVR1o2SU9ZUGpycVBBSldvckFmOWt5QmJjUFExVmRJS2FRZlNtZDFwUkVTaUNoRXhFbFUwZ29pN2ZXZlR6VjBaZG5ubjh5ZXF2ZmRYeStjZzFZaGNFNGovL3E1QVorYWNWRCtVQ2RUeHFHdUNueTJmc1dFcndQajZxbjkzVk1kMDI1RklmNUJiZ0FkUjgvdmkxV3FjWHlldWEyb0NpRFZVVFFEZWxjajJWUnMvcitvejRzaEtVVlUxOHRHdWNkMitIK1pWZnhMaDV5SjRvUGVxditPNlRNODNpRFdNSG8xak9ySmY5MGNFenNyT3Ewd1ZYOUJVNWp5S0kwS0pxblpLOXR3V3pCT3VUMHh2WHR5WGMyZFpsbVZaMWx1VHpTeDd2V0xxa2lSQ0NSNCtBYW11MG9zcVRLWUVsNGpzYTJXYm9RaWhiSTh5YU05bWxEbThpMUwyWkFObG5iVHlHR21HVUVLRVVud0VoemI2azJRNFpiUlRRaitVZjdJWEVFS1VFUVlNS1FiaXNZY3dZVnpTUk1nVTRVaWhiR1k5TzJ5Z3pEb2lpa1B5TnJ2TXNpenJzQWlNN3ZzWnJCeWRqMGlwT2dkYkh0S28xaStmTXVyeGlRc0xzeER1blR3MkZCai9ZWkh1Z1RKVjBpS0Vlamorbk1hclJ6MWV1Nmg3ajVuR0tXTyt0V1diTTFsZzZFRk44TTBtUE5uYktwOVEvRkFGeWl6TGVnczdqRC92VlhTd0lGZEo1dDh0QXQ5VkwzMlBCS0ZtVk1LS1hwNlkzcnkwcDIxWFRXLytacXkrZWhNd1Q0WHpvbjdISFgwOWJpSytzZk9TZWFQYUhjZWRMSkw1UmFLcWUwWGt2Z2V1WGY4NFV3dkhPK25kVDZzTU9ZT2QrakpBWW5yelNRQTE4NnV1d3NnaVZYeEY3eHdZOVdZdXZ2S1pYS0FrTWUycGpSZmZkZHFabmh2NXNjQU5nY3RaWnZPb3o3dWlGeVA4VmQzME5ibXgwOWV2bmZUREUwZTN0ZmEvRUdVQ2NCcG9xeUFUQ3I0bWt2K1hnT2d6RDA5OWRuTk5mZlgvcU9qaXhOUjE5UUN4QlNQZkl5YjBSVlU5VDBRK284b3dVZkVFaW5hWEtlT3hMekZiQUJLNVVwVDVsTTg0eUtmNmRKSUZ0NmZGaVdsTkYvWTRYTGxFeGZsOEwzc0xnUE1SNS94dVUvS1lCalFCSktZMnIreGFQbjcrbUk4NzhKRENMaFUrM1Z1Z0RDQXhvK2xYc1huVm4xWjB0Y0FwQThzcWZYZ2xzeTYvMzVyb3oxV2RmMlFPbkQxKzN0bk1KT1JMejI5WlZUZjJkbnpMc2l6THN0NGViTERzOVlpcHkwQWlrTzFSdHBaVUxsQVdJMG9uWVRyQkZZemszYVV5Z3JBWGlOTEJZanFJSTd4TUtSMUVjUWxJMHNZU1VseEdLU1dVWUlCU1d0bElrdU1wSThobWxMV3poeWhDQlJWMDRwQWlSUWhJRVNhRWtNYkRaUkRnSUxTd2h5MjVqRGZMT3N6VTJkY3VBY2k4VGJJc3k3SU91VUFwZkVEaDZINVlvVU5ocFJqenFEck9QMFI5Z3ppbkt6SkxrTkg1QTBVa2F0UzdDdmhLL3ZJSzE3OEtrVlB6bHluNmlvTk1tTGlvNlk4cnJ4cHplaUR5Z09TUEVSSEYrd1p3VWZHRVZHVzh5QnNQbEtseEpxc1Q5T3ZMV0VlY3J3S2Z6bHZrRy94dTJSZ0F5NjhjZGFZaTA5L28vQ3pMZWh2cWlxWWNocC83aWFuTmMyS3IrTTdBWFdPZC9IS01FK1pWZjhZWTNaeTR2dm1mKzkxK1d0T1NTeHZPK0tXazJqcVhmL201MW9NNTl1b1pHOVlCRG9yRUVqaGRmYzJZMW4xc0pzdm9sVzdCRnQyVi9nRURRKy9COHhmMTFKY000Q2ZYL1cwTDhNbFl3NWl6SGNPMnhJd05HOGJYVjM5SjNNNFZpV3MyRnN4NXlSVXZKb0dWMlkrY3lmZU9EWFdHZDdnN09nYzdVYi9EQVlpMmU3cTdYMGhIZEdXSXVaM1g1Tzh2KysrN3NoOUFKcU9Pb1lSSlNUZ1FFd2w3VVVsNWdlOTFCSDRxN2Fjam9UWi9ZRm1sbi8rMUtPQnc2NnBzMXRhQjFEUlVYNFR5MDc2TUJVaE1iNzRTdUxLdjR3OWsxSzUxdjkwNHFPcHVKL0R2V1huZGhyOGQ4UGd6bW40VmF4ajlFYy9sbGQ1ZWYyTGF1a1Z2MXZ3c3k3SXN5M3I3T1JxZk1UN0txY05rb2tBSUg4TUxkTEJHTWs5c3hiU0VNaUtVSUx4S01yV01QMml1L0pGaWpMeGMrZ1ZHc3BSMkFLWlFoa3NKQmtOYk5sQjJIVkYyVTQ2TGc2R2RIOURPbDdQTHdnaEoybmlCTkNNWmdNR2xuU1JsR0R6S0NCQTY4ZkFZZ01OUWZGN0Q0Zis0aCswZ1IvY3RNdXZ0YVk3MmwyVG43a3hDUStiSGpYcWhFN25GbG1HMExNczYxSjc0aDNrS3FONTN0MVJlL09oSlIxa1p4cXVybmdTZUR5bGZxcm1uK3czVmh6NTNha1ZyTkxxeE9IdEtWZjlVdDZqNXc0WDdxbjVKaEgvSlgyWU1ILzNzUFUyNWtrK05WNDhhQTI0VGtwZk9wZ1JwSjFuNW53c3lKYmZ5NXZhTUZBZmZsQzBpakNoWWRvQXlqSDIxOU9veHA3cmliS0R3WWJiN2FoYzJkZXZQc21ycUdVTjkzNnhGdXZVcTI0WklSL0Y0VVFZZzlDK2NOd2YrWGF6NlN0Mmk1by8yK1VWWWxuWGtxZmFubzZnTW94eTZNb3pXVzhlNE9ONmFXd2w2UzV5eUxNdXlMTXM2MXRuTXNvTVJWNGVuaVJEQkl5RGdPSkw4UUh4UVlSSVJ3cG1NTWpyb0lFR0t4dndFZnNFUk5CY291NHhTT2lpaEZNTTIya21RWWhLUlhLRE1KMFViN2NRSXM1VXlTbkJvcHdOSTh3NzZZWEJKMFVsQW1oVGx1VWlFUXdTaEg5Q095M1lDZHRsQW1YVkUyWkM4WlZuV0VlRUhtWExRQ3ZsL0hGVmM0ZVpMRnpiL3NyZjFGLzdnMmIyTlYxZXRRcmkrWUlWUUVEeGJNYVg2L1liQ1FCbnd4L3hBR1VEdG9nM3JHcSt1L205Z1hONitYQytJZkJyb3NVd1lBS3IvVlBnR0lwM0FEdy93c2w0WFY1dzd5YjgyViszMGd2UzNpc2ZkTzNsc3lQZURSSEdnRFBoYjBLcnZ2M3hwYzF2eE5zdW1WTWNGYnMxZlpudVJXZGJibUZQMGVlU0l6TUk2eXF5SjQ5TmpyckpsV1pabFdaWUYzUytqclY1bEEyVmhRZ1FZTnBJa25zMG9tMHFZTkdFNkVkcElzWVFVaUtJcUlrTG1RM0djN0YycXlaVFFqeWhCTGxDV0pFWUlRMWt1VUxhZU5pQk1PZVZVNE5CR0cyMjBVMFlaSVR4OGZEcEpVVVlaVHZicjZCSW14RUFNU3NCT090ak1ZbHQrMFRxeVZFQWNRUjFGYmR6V3NpenJzREVLZ1FGak12ODJSK0dQNFAwRnl2SjBMK0dsVXRCSHhhaWUyMzJNZWFUbjNabHV4eFJIUHRURHdCZFZkWVVxTlFPOHRwUHFGalV2N3NOY1g1ZGxVNnJPb3JEOElnby9xRm04OGVYOFpUK2NkR0swd2dzZVJQaTNnckdxU2VNRUV5NWZ1cTVib015eXJHT1FGSDFZbG1WWmxtVlpsblZBTnJPc1QxU0laUU5sL1RGc3A0TTFrcW1ISHRNd080a1F3Z0dTSkxLQnNuTTFvdUE0aFh2SkJNcVNsSkJKT3VzZ0lSM0UxV01yWlNTemdiSVhhZVhkT0F5bm5BQVhKVVVuYlF5aEgybkNsQUtkN0NXY0RaUmxnbkFDOUVPSTRMQ1gxOWhDb3lRUDk1bXlyR0xpZE9WWGluMnpibG1XZFJqNUtnV1ZsbzdDV0ZsZmRjK0FFcllXTFJsVFBFUlYvdHJUemdSblhiZHpvZnJlNGtWMWk1clA2ZnNVM3hoQnZsMDRIZEk0VGtGUG1WVlRScGI3R240VUNnTmxXZE0vZS9mNjlZZHlqcFpsdllYWWEyN0xzaXpMc2l6TE9tZzJXSFpBNmpDSk1BNGVnd2g0a2xSQm9HdzRVVklJblNSWmtnMU94VFRNUUtJQSt6cGlTRmVvb0pRS2xEMTBzRlRhR0tjZVc2bEFDUkVsVFNXdHJFYzRLUnNvUzlISlp0cDVCK1VJRVVvdzdNbEYrY01BQUNBQVNVUkJWS1NWRWtxSkVNWmdzdUd5VXFBY29aMkE3VFR5MnVFL1Y1YlZnK0kzNjIvaHU3V1daVmx2SlNiUXpNL2dmUldoMzNKV3hVYUdmYmlvZUxtZ2Y4Ny9YSkhUaWwrZTYvSi9QZTB6Y0lPWEhWT1FtSWFLblBSRzUvcDYzWDlWMVdlQWd2NXJndDVmdTZDcG9MOVFXM3U3SHlrSkRlN2hGK3NqSVVrM3Jwb3lzcnkzWS9oS3VIaXovWTN2T3Q0VlMxNjBEMTVaMWx1UmtIMGpxdmJhMjdJc3k3SXN5N0w2eUFiTDlrdUZTWVFweFdNdkpoc295NVJlN0FxVUFYUjJsVjZrSzFCV1FpZmlpR3ArLy9qQUlJUlE5cEJrS2UyTVU0OFRLY2ZEd3lkTlFDdHJnQTlRVHBnUXJYU3loMWJlUlJnb29SMUkwMEUvd2lnUkRBWUFJWUpMQlozNHVPeWxrMjBnNW5DZUtjdnFqVHFGOTJvSkhjSEpXSlpsSFVNQ3BmQW02VnZ3aHFrL0pEd2RvYmczRndTeXV1Qno0YmppSVU3YUs4NCtBeUJzZ3UwK2hjRXlWUHU5a1htK0VTSjh0V0NCcWhLWTI0dkhYYkhreGVTS3E4Wk1ET0F2SWhMTjI4UDVQdUc5K3o5STkwVUgyaVpTRXZvWjhKbjk3dGV5cktPVDAvV2YzbFoyc0N6THNpekxzcXkrc2ozTDltY1NFZHJ3S0VYWmxCY29tNndoS29pUVFtZ2huZXRSTms0OXdrVHBSQ2pGOXp3eCthWGlIUWRRVWl5bEhSQkdVNG9Rd2lQZ1ZkclloYUdhY3RLRTZTQmdNMjBrOFRDVTRpT2thUWNnSUVwbjlwYVh3U1dnREI4SElZblNrc3R3czZ5amdXUUNaclpuZ21WWjF1SFYxYk9zNjhOL2l6MUdzK3lhNmdzUmJ1dGgxUjlyNzIzNlZjRVNwYXg0ME5EajF2YmN2OHN2NmVpK1VQYWJaWFdvTkY0MTVtd1IrVURSNHAvWExsNy9URS9qTDcxbjNRWlVid0pRZEwwcUd3LzVKQzNMZXV1eFBjc3N5N0lzeTdJczY2RFpZRm1QVkRoWEl3UzRKSXN5eXNacUNEK2JVVlpHSndtU3VVRFp1eWtoaElORHdFTGFIWkV6bkZGRW5DOHkyUGtpZzcwdk1JcUZ0QkZIK0J4bHBBaVR3dWNaMmpnZG53cEtTUkttallCZHRIRXlNQ0liS0lOMkhBSktLQUVnakU4WXdhR2NNQkVNUHJDTlJiTHJ5Snd6eStwRlY2RE13ZjdFc1N6TE9vejhJSk5kRm1TRFp1WXRsRm5XZUhYMWYySklVRlFGUWRFMkIvL3orY3QrUHZYa2lFaFIzcktxbmhYSDcybmZKWkF1WGlaQ1NJL0FMV1YxNUtiaVpRYXpZSC9iMU42enJrSFJldkU3emdhMTEzMldaUlVTZVExSHBPQkQ1S1VEYjJoWmxtVlpsbVZaeHpaYmhyRWJGYVlTWmpjZVNReFJPbmtrMjZOc3JJWjROeEVBREdudXltYVV4ZFZqRzFGOEhEcElzNFFPRUVOTXc1UlJDc0FlT2prOW0xSDJOS1VNSTh3dUFnYlR6aW1rMlVZcFNoU0R3YWVON1NnRHFjRGdVazZLSGZnTW9KUUF3Y1hIeGFPZEVvUUlBUXE4aG1IYkVUcHBsdFc3YlBVWExhakZhRm1XWlIxcWdZTGt0YXVSdDhEUDROL0c4YlpzclpxTGNIMlBsUVBoOGtzWGJ2aGIvc0pOcWY2bXdnc0tSNHFJWmpyMmRIdlZIVDBVQkZhbHZhZXhoOUtLYTZwT01ZWlBGb1RvVkRjOVg3bitGL3ZiVGtCWjJEd2RZTm5WVlFYckZIYUxzcU40RzBVSGljakFvb1gvMk84RVJUYnYveFZZbG1WWmxtVlpsbVZaMXR1SERaWVZtMFNFM2JpVW9DeWxFN0tCc25IcThRN0NoQkJlSU0yYXZOS0wyNGppNGdBQlNaSWdobkhxUWFaM0dWSFNKR2duSVliSldrcVNDRW1Vd2JUVFFDZVRLUUdpaEZCMjBjWjIwcHhHQldsY0tralRSaWNES0NPRlJ4cWZmamkwRTBLSTRPRVNrQUplWmJGMGUxTGFzbzQ0SisvdW93MllXWlpsSFRhRlBjdXlvYU9qV09NWFJsVnUzdXF1RnBHUGRGK3JyU295b1c1Qjg4K0wxMXk1ZUcxNjJkWFY2ZUxzc2lXVFRveXc1TVh1cGFtOWpoSUlGeXdTMGYzMy9Eb0VqTW9VcERDYlRVVitFSS96K2d0bXF0NWJ1Nmg1WnZIaVpWT3E0OEN0K2N0cUZ6V2QvTHFQWTFtV1pWbVdaVm1XWlZsdk16WllscU5DakZDdTlPSW0wa1dCc2dnVkNPMTVnYktZdWtTSjRPSVFJZUFsa2lRa3lKVmtqT0FncEJsR082REV0SVFRSmJnWU91aWdnVTRtRVNGSkNWR2dndzRHNGpPUU1wUVFTcHBYNktDTUNKMjRDRDRobElETWNRMHVCa09TVjJtajlZaWVQc3ZxVGZHOVdSc3NzeXpMT2l5Q2dIM1p2VWQ1ckd6RmxGR25HWFYvSVNMdktGNm5xcytLd3lWMUM1cWU3blVId2g1Z2NQNmlhR241VUdCVDhWQmZuV0hGdjV1VXc1dWR2eW8yTXV5clh0YnRpNkxCancvblBDekxzaXpMc2l6THNpekx5ckFkaElCY29BeGNobURZVGpyWG82d3JVRllKdE9PemhNNWNvR3dnRVFiZ3NydkhRSm1Ia0dZN0hjVEZFQ05LUDBwSW9nU2tXRUtLR0NFNkthRUM4RWhTUWljK1VTS0VjYk5odStHRThJaFFRWUJEZ0ljSDJVQ1o0S0Rzb1kyZEpDVFl6d3UwckNOaklQdDZsWFY5Ukkvb2pDekxzbzRaUmczR0tJRlJBcFZNOE93b3RPS2FxbE1DZGRmUVU2QU1YUmEwNnRqYUJjMjlCOG9BZ2YvcnZ0VHJ0ajhBbys2L2RGdW9iT3p6aE44RS9wRHdweEVaVkRTSDVycEY2MTg0blBPd0xNdXlMTXV5TE11eUxDdkRacFlCdVVCWkdjcGRSUmxsRllSSklqeUpuOHNvUXgwR0VxRU5qMzdaMG9zSkNZaXBDMFF4dUtUdzJVc0hDUWtZcVdGQzJSQ0JTNUxGSklrUllnaGxPRGhzSXdWMEVDV0tSNVFVQ25UZzRlQlFnb2Zpa2thSTRCTW1nb01Td3FXVEZyYVJrTTRqZGVvczY0QUVXMzdSc2l6ckNBalVRVFh6dzFkUXRGdXE3NUgzeU9TeHBYdlYvNG1JREN0YTVZc3lvM1pSODRLKzdFZFYveVlpWnhZc2cycmdEOFZqSFVlcXVpMkREUWN6N3pkS29iYjdWME4vY2pqbllGbVdaVm1XWlZtV1pWbldQc2Q0c0V5RnNYaDBCY3JhOGdKbHFNdFFRa1FSWGlYTkd0SzVRRm1NQ0Q0dURnRlBrbUtOQkxrQUdyaDQrR3dreVJvSmlHbVlNa3B4RVRwSnNaUU94dUZTUmlrQkxpbFNiQ2ZKaVlRdzJiNWwvZWhnRCtBVHhhQ2s4VWtSSW9KSEZJY1VIaTZnN0NSQis1RTdmNWJWQjEzNXEwZmZQVnJMc3F5M3RhNHlqRURtZ1FVNStwNWEyT01HWHhmazlNS2xtbEtSaTJzWE5uWHJUOVlyNFgrQnl3cjJvbm91c0xCNHFLcWVLMFhsRHczbXNiN1ArbzFaRlJzWlRxUG5GUDlpZEl6ejBQNjJpOGR4VHQ0eDVyaUNoWUVVTkY4VGtZcjdwNDQ1b2R2R2dmWXJQbDZQNDNwZzBuUmVmcys2dzFxbTBySXN5N0lzeTdJc3k3SU90Mk03V0RZT2x4TnhxY0RRZ3A4clpaakpFQXNUeGVGVmZCNGpEV0pBSFNZUnhzRWpqV0VUcVV5NVJuV1lUQlFJNFJGa0EyVStrelZFaENnK1FtdGVvR3cwcFJoY0hEcUJKQ1c0dUpRU1J0aEZrazRDU2loQnN6M1BvamdvTG42Mk9LT0RoN0lIdys3TXZDenJLQ1o1Zng5OTkya3R5N0xldGdJMW9Qc0NKS0pIMTFNTFN5ZWZOZ0wwMnVJZ2ppZ3pEaXBRQmpnRUR5bGVROEYrUk01cG5EejZ2YldMMXovVHRXejVsYVBPVkpHUDVJOVRlS2x1MGZxMXIrTWx2QzVtYUdpY0lCVUZDMVYzVHJpM2FkMmwrOW51bE0ybkRNSnp1dlZnS3pMRkNad3BmWm1IRXh4d1h3Q0k2RnJnekFNT3RDekxzaXpMc2l6THNxeTNzR00zV0JaWGp4MjQ3QVVhOEhNWlpYRjFlRG9iS0hNSjhnSmx3aVRDbE9LeHR5aFFkaDBSMmdqaFkzZ3VHeWdicHg1dDJUQ1lrT1lrT2dEbDNaVFFqb2VMejNHMHN4bmhWRXBveDhFbnhYRFN1SlN3Z3hCaGZNS0FoNGZCUXhBQ3dxUklvZXprQjVJNmtxZlFzdm9rdnpPaUFEYThhMW1XZFZpWXZES013RkdYV2VZNG9aaUlGSFN5VkNVdHlLYkdLV1BPMmUrMmlMbDBZZk12dXo2ZnVIRERwbVZUcW40anlNZnpobmw0N2s4YXJ4NTFhZTJpRGV1V1gxVjFoaEZXOWxEKzhJNDMrbG9PaG9GLzc3NVVuaEQ3U0lsbFdaWmxXWlpsV1pabEhUSEhackJzWERaUU5oaWxKUzlRaGpxOFNKaUJDSjBFTEtFekZ5Z2JSNFJTUEh3TW0rak1Cc295QWJRUUhoNEJrR0lObWQ1bFE0bWkyVURaTU5xSkE1ZFJpaERDSldBWEhUd0hIRThKSVZ3Z2pTRU5SQWl5Z2JJa1BvWklOdUFHQmhjd1JObkZBdHFPME5tenJJTnpkQ1V5V0pabEhUUDg0aktNUnh2SE9idDRrUWdoaFVjTG43VG96aWdCUmRleExqTExxUDZad2hxTHB5RmU4LzluNzk3RDQ3cXFnLzkvMXo1emtTekxzUnpMa25PQlhDQlFuSEF6SmFSdkFIRUpyVjhLaGNJUVczSm9Dc1hjS1RRa2xoeWdVd3FSSE5KQUcwcUt5dzlDRXNrSmdyN2xWcGNDRDZiY29TNEJtaEJ5ZFJxd1ppUTdjaUpMbXR2WjYvZkhuQm1OcEpFdDMyMTVmWjVIajJmTzJYdWZmVWFqa1h6V1dXc1B2UDFaQlJWSnpQcVZwTnkvTDR4OStoRFA0QkRKaTJkTlEvejNqdTBjakRIR0dHT01NY1lZVSt2VUM1YWxOR0FmQVE4QUdjSnE2Y1cwT241Q25CYUVFaUZiYWpMSzFwQmdjUlFvdTY4bVVMYUdCSTQ0KzFCK1FwNGRVaVNsQVEwMFVDSWdRNGtrazN4S1BDbHRKQ1JCaUNja0Q0U2N4eUlhaVROT1NETTVKb21SSjBFY1Q0NFNBWEVhQ1JBY1JXSWtpZU1aSjg4VFZuN1JuRFFjVEt2QkdEK09jekhHbUZPSXJ5bkRXUDRFUHNIdVhsQTlDemx5YzFyN3FidCtOdkNPWjM4UStNaXNuVEo5YmEveThYbmNTZWxQM3JybHJ1SVJtOFFCM0hyRk01dFFualByVzZGNjE0SDZ4bWd1RnJWMGlPVWk1UXdSVms0L3BNNTNySHNPN1pqR0dHT01NY1lZWTh6SjQ5UUtscFhYSWd0WWpESklhU3JncE1KUGlMTVl4NzE0dGxHbzFpcGFRNExseE5oYkd5Z0RyaVNKaXk3N2oxQmdoeFJCSFEwMDBCZ0YxcEpNTUNnaFYyb0RCUm80RGRqSkpCZFRaQitOVEpMQTR4bG5nbkVDR2ltWElwcWtRSnlBQmdKY2RHdDFqQVpDOGl6aWNXNlNZM1pSeDVqREpyV0xsaGxqakRsV1N0NHhMYVhzQkN2RGlNaHBSM3JJemsvZDlkSCt0eitySk1MZmdDVDMwL1RYb3RxMTl1Yi8rZldSbnNQK3hKYm9NMUdDbWR0OVdMcjdRSDNmc0dYSDR4emkybUg5NzNoMkd2anIybTFkTi8vQzFpRXp4aGhqakRIR0dHTWkrNjl4czVCVUFtVXRkUUpsS2VLMElVQTRMVkNXMGtxZ1RObEZzUm9vUzJsNTdiSUdsREh5REZJRUZkNUhrcVVFTE1YekVKTU1Tc2dhVGJLVUJsYWdURExKTmdyY1RaSlJrbmc4dThteER5RWVCY3BpNUlqaEVPS1VFQW9vazhRSktWQmdqSWVaT0E2dm5qR0h6czM0TXNZWWMweUUzdU1WdkVMb3daOWdPZW1pUitjdWlxNmJmN0ZaUTdrSXBWZmhMb1U5cUJaUWZWUlZ2NEhxbS9JVGU1Kzc3cDkrOGZPamNmejlFZStlTld1ajZtTlhiUG4xMExHZWl6SEdHR09NTWNZWVk2YWNHcWtlS1Exb3dUR0t6QXFVYlNCR2dZQnhmRG5vRlFYS05tZ2NpRE1FN0tKWXpoeUx0aytTb0ExNGhHSzVEK1ZNc3lJSmtpZ3hjbXlSSWlsTjBCNlZaTnhOamtGeXJDRkJDNHRvUkJnbVJ3TWxXbWdFNG94VDREUThKUnB3T0pJSW5qaDVrc0FFQlVhNVJYTEgrdVV6NXBCOVdrOGpWdG9MVEZWaTFOZzUvSVU4Y2x6blpZd3hwNEROM3l6K1hKQm5WL0xKUkdYbk5hOEl6ajJ1a3pMSFJmODducDJXR1psbG5aKzY2OVQ0ZjRBeHhoaGpqREhHR0RNUEN6L1BJNjJPbHVnOHB3WEtnQTNFU09MSW90TUNaYXMxVGhNeFJxT01za3FnYkhVVUtHdEd1SnNTZzFMT1FudDN0SGJabVRXQnNnNk5rYUNCTVJ4Q2tVRnlkQkJ3VGhRb0s1Qm5qQUx0TkZCZXhhbUlJMlFmeVdycHhYR2dSSUlZQlVZWnMwQ1pPU2xWTXNxRVUrRVR4eGhqVGhqcW9SUmxsSGtQb1o1Z1pSaU5NY1lZWTR3eHhoaGpUaEFMZk0weWRXeW52R0RIZHZ5c2pMSkhjVnlNY2hPbG10S0xBWlhYcFlWU05WRFdvVEdhaVpORFdFcXhYSzRSV0tOSnhrbXdISGlZUElOU0pLVUJyVFJRUWxoQ2tSdVlvSU9BTTFsRUFlRUpDa0NPczJuQUUyY1JKWDVIZ1JZU0ZIRjRmSlJaMWdDRXdBUXdlUXhmT0dPT2pCYVlWVGkwOFhoTXhCaGpUajJsMnRpWTFpd2hhWXd4eGhoampESEdHR09tV2NEQk1uVjBSSGtzMndtblZyVlhvWU9BUjNHY2pTYzlJMURXUkp4eFlKd1NXNkpBV1RtQUZxY2hDcFRkRksxcnRrSGpqQklINEZjVTJDWUYwdXA0TUNxOUdDTmtjUlRrZWdZTlRPQlFpb3lRbzVVRWlXamRzZ2tLTkVlcmxUWGpLU0pBbkJDaHhDU1BNOEdnaE1meTFUUG1pTEZzTW1PTU9TN0NFMnlOTW1PTU1jWVlZNHd4eHBnVDFjSU1scVhWY1RmQ0tpQmRHeWdET2dob2piTE50c3dJbExVVEk0YVFxQW1VbGNkSzBJQmpLU1Z1a2p4QUZDaEwwb3pRUklGdGtnY1ZkdEhBVWdJYThUek1KSjhTenhYYWhCSUhsSWVZcEJWSG5BWUE5bEVBaEVhU05LSWtVSjRnb0lVQVQ0RXhKaGtrZnd4ZlBXT09MTXRrTU1hWTQySjZzTXhTeTA1bFhaKzZLdzJrai9jOGpESEdHR09NTWNhWUU5VUNESmFwY0hkMGVYNW1vS3ljSWVab21SRW9ReDBRTUlZd1RsaGUyNHh5b0d4bkZDZ0xDTXNaWlpSTE1rS2NWbUNDSWpkUkJCV3VKRWt5ZWsyL1RZNGRlRkxheUdJU2hIZ1NVVUc2QkEwMElDUXBFQkxTU0NNT3hlTVpwNXpkTm9FblNaN2ZNVEZ0blRWalRqYmwwTFFGell3eDVoZ0xvNzl5QkxEbHlvd3h4aGhqakRIR0dHUG10c0NDWlNxQU1JaFN2b1Y2ZXFDc3BVNUdXVGx6TEVZN1FwNlFXNktNTWxUWVNZSUVqZ0lodDBTbEY5UHEyRVdDR0k0a0laK0tzcjdXa0tCSWduR1VHRGwyVUtLREpDMGtTS0xzSmM4dGhIU3htQVppNUNqeEJBWGFhY0RqR0Nja3dMR1lnSEdFUnZLTU1jNTJLUjNiMTlDWUkweHF2cUtmVEdPTU1VZGZLUVFuV3YzWXRYc1dqREhHR0dPTU1jWVlZK3BiUUtzSnFaRENrYXBja3E4SmxLWFZzU3E2UmpROW8wejRBakdhY09UeDFkS0xxUER1YXFETWN3djVjbmFYT3U0bVdRMlVmWnc4aUpJaXprb1NBSXlSWjRzVTZTRGdJaEswQUVLZVc4aVRZaEZMQ0FnSTZXY1NTSkFuZ2NlekZJZ1RZNXc0SlVxTWsrTVd5UjJ6bDgrWW84VkZYeEw5MjNCOHAyT01NYWNLcjFEeTVYS01sUzlqakRIR0dHT01NY1lZTTlzQ3lTeXJ6U2liV2JKUUhkdHh0S0lNMXBabFZHRTFNVllnSkFqTFFiUklpamdaSFBzSXVaaGl1WThLSFZGSnhoRkNvQURpNmRBWURjVFpEU3lqUUQ5RlVoclFUQ01Bb3hUWklwTmNxUTBzSmNZRW5nSjVYa1djSlNRSUNBbnhGSW5oY0RoQ0N1UlpqQVhLek1KZ3FRekdHSE5jK0pDcDI2STArbXZKR0dPTU1jWVlZNHd4eHN5eVFJSmx3TXhzc3ZJbVIwYzFVT1puQmNyT1EzZ0l6N2FhYkxNTkdxZUFveG5QVFJUWkpoNVVXRU9DNVFUazhBeEdtV1lwRFdnZ1NSekhNb3BSOXBqanlUVHdCSTQ4UmJhUUk2VUpFaVFCS0pBbmk5Skdna21VUllSQUVCVmhCQ2lTWUhJcXk4MllrMXlsQkNOWUNVWmpqRG1HUWdXOExSdHBqREhHR0dPTU1jWVljeUFMSUZoV3VVOTZWcUJNcWlVWjV3NlVLVHRxZ2xJYk5FNFRNUW9vTjFHTVNpOEtLZUkwRUdNdnlsaTB2YndHV3BJWXdnaWxjZ0FOYUNGSm5vQVlJU1BrQWVGTUZnSHdJQVhHS0hFQlRZUTQ5bEZrTVk0NGpoaENIaytKZkhsOU5HTVdpTnBpcjNhMTFoaGpqcG5Tck51SXJBNmpNY1lZWTR3eHhoaGpURDBMSUZnMk0wZ1dTVWVCc3ZTTWpMTVVqaFpnQjhxTzJ0S0xHbkFHd2s2VW5aU3E1Unc3Q0dnaHhpaWVYWlRZSVNWUVlZUTQ1VEJBVkpJUnVKSWtTV0tFZU80aHgzYmdDaHJZQzRRVWFTQlBLNHNJY0pRb2trUUpDVWppeUtNMFVPQm41R2FYa2pUbUpHWUJNbU9NT1M2OFowWm03d0phcXRZWVk0d3h4aGhqakRIbUNGb0F3YktaVkVnanBLSE8rbVVCTFRqdVE5a3hiZjJ5Z0gzRTJBT01VMlM3aEFCMGFJeFc0alNoUUttY2hUYXRKR1BJSUFYQXM0WUVqamdobnArUVp3ZWVEVFFBTVVxRTdDUlBLd21TeEhpQ2tDWkNta2dRNENnaUZDblJTSDVhcHBzeEM4SE1hN09KNHpJTFk0dzU1WlE4T0ptcWdDdDI4NEl4eGhoampESEdHR05NWFF2dkZ1TnFvR3ptNmtqcTJCQUZ5cmJQQ0pTdEljWlRnQXdsQnFOQVdVb0Rua01jZ0hGSzVUWEVvcEtNeTZPU2pDTVVRVUpXRTJOeDFQWmhpdXlneEpVa2dEaEpsRitRbzVHQU0wa3lpZEpFaVhGaU5CRUE1UlhMRmxIaXQxWiswU3d3TFpTdjFEcW1yMTFtakRIbXFQTmFEcGlGMVM5TFhEZkdHR09NTWNZWVk0eXBaNEZsbHFtVXl5N0M5UEtNNnVqQU1ZcG4rN1QxeThvQnRGR1VER0UxVUlZNm1vZ3ppdEpDV0E2VVViOGtZM250c2pnbEJFK1JiUlRaUUl5bHhKbEV5WkRqUER6Tk5lVVlKeEdXRURCV1Boajc4SXlTWjF2bCtNWXNJRExqMzVOQUtxWEI0T0RCL2p5cWRHM01YdWhJUEg3YjVtWC9lekE5Tzd0SFZ1L3ozUGVWNjF2SER1NllKNDYxUFptTEc1TEozOXlTYnRrN24vWlhwclVoVjl4OVlmbVp5OTd4MGRNZnJkOVNaZTIxdTFjRHhJcU0zWDU5NjIrT3pJeFBiT3Q2c3BjNDlNVUFJc0YvM0g1ZDYzK0R5dHJ1a1dmZjBiZmk1L01kSjVYU0lIYis4R3NjR3V2dmE3L3o2TTNZbkloQ3IwaVVUcVlLeU1LN1I4b1lZNHd4eGhoampESG1TRmhBd1RLTkxzWFBYTU5NaFZTMGZ0bmd0RUNac0lHQVVRUnFBbVZwZFVDTW5jQlA4ZHdUcld1VzBvQ3ppRE1PdEZSTE1nWkFnaGlPVVVvTVVxQUR4eElTVENLTVVXQ1FrSGZRU0NscUE1NHpTVEtHRUVlWlJGbE1uZ0hMS2pNTGxHaFUrMHRuNVhzZURXdXYzWE4yNEl0L3BVaGMwSVNxeEVIalV2Nkppd01KRlJLb05nS05Bb3NVYVJSWUJEU3EwSWhtZnd1Y083OGpxblIyWis0VXlWNEdMQTAxZnl2d1ovT2Q3NFlOR3Q5SDVwdk5UaFozOVF4OVdRait3V3Q0L3NHY3Mycnd3TmJOSzc2L2Z1UFFLMVhrN1hPMUV4ZTh4ZnZTR3hIbWJBTWc2amIwOTdYOXgzeVBuM3FmTmpxeTN5L204N0d1bnFFdjl2ZXVUQjJvejJRaCs1U1k4clB5L01PL0I5NExrRTZydTUvSEZ2ZW5sNDJCNkpWcGtzVjhXRzRYOEFQZzB2bk82MGg0OVRVanpjMjQwdzUzbk1jbWw0MXN1MG55OCs2Zy9sSkVlZ0c4aGhQck5nN2xuV1EraDhqcTlSdUhYbjM3NXBWZlA5QVFYZGRrWHFBdTJ5L0NlU2pqbDM4ZysxOTNmcVR0d2NNNERYT1NDWDM1NDdkYWh2RVlmQVliWTR3eHhoaGpqREhHbkl3V1VMQU01Z2lVbFcram5oMG9pM0VHd24zNDZocGw1WUJiakowNHh2SGNJMUVBU3dPYWlET09sSU5pVWdSMVhFbWNSUVFrQ1Jta2ZCSDBiSklNRVVTbEZvdHNJRW1DR0RsQ1dzalR3aUtlUUVoRTE2NXloR3doWjVld3pJTGxhbExMamtGMjJVVFI3MjBPZUkrZ0RrQnFmN1NrNXArYXhYdXFqNVFpa0JQUjV0VEd4MDRiM0x6c2NTaG41N0JxcExIK0VVY2dUdzVZR2czN2h0UzF1emNSOTQvWGF6MllYckd2OXZtKzVjTXZGWldXYUNZUGVQVnZGWkd1Z3pobFJNTFBBOS8zd3JraXZITE9obDZid0xVSSt1VDlqZWVGUlFEcnVqUHJCSzZkdTZYZU1OQzM4cFpZWW1TMVZINmZLSThjek54bmVxQ3crOWxvdUtPckordTlESzBEdmpLZmZsMGJzK3R4L2hPSGMreXk0S3IrM2hXZnJ6eGJISVIvQ2VIZkh1Nm9TNXRHMWdEL1B0LzJJbE9CTlFGWExDd2FTalJNTGdlY09ybjk4ZzlrbjNlZ3dKZnovQ29NTkloKzlwcGlKZjlKWU0waG40UTU2WGd0WjVSVlB1TVVLOE5vakRIR0dHT01NY1lZVTg4Q0NwYlZDWlNCTUlnQ09pMVFscXF1MWViTDY1ZEYyMWNUWXcvQ09KN0JLS01NZGF3aHhqakNPWlRZUW1YdHNoZ2hBU1U4OTFBdTAzZ2xDUnlPR0NWR3lRTUI0OFJJNG1taXdGNFNMRUpJb3VRUlFqeVBrUWV4cTFkbTRab1pJRHZLWWVHdlhOODYxclVwOHdxOEJPcDgwV2xRMHRBWHczaFFpcFY4VVozL05zanBxdHl0eFVVZDQwRStYNXhjWHRoZjFrL2lLU092SmU4SDV6NXE3VWxLUThLWGZzc2NvM1drTmI0OUxhVnFhNjl2UUVBVkJmbG4wQThmOUVuUG9qbFY5eW9BRWIwUStQaXNGc3BPOGZFWFZwNkhjZDhlK0hJR1YzVnU2T2tpc21yT28rQ1dBemdYWGpiMUdyZ0h1cTdaYzFhOTluTm5WK21sWGQzWlZ6eTFZY1czN3M5blYxY0dDa0kzNzVLTFhyVEJJYWZQdC8yY3lobUhSMDFIV21Ncng4YVdIcWlkNkdTODhtdExWWnBqVHB3WGVhdW8vcHVvL2poZWxNVUhLaGQ2MnczdDQ1MDkyYjhDL1JMZ1FTWmZmYzFJODhsYzd0TWNuREQ2QzRqb0h6bUp5dUVhWTR3eHhoaGpqREhHSEVzTEtGZzJ5OVNOMUxXQnRCU09FWVJWS0duQzhqNFZPZ2hveEpGQkdhUlkzWjRpQmpnZ0pFMEpSRm10Y1ZxSUFjcDlGTmhPeUJvU0xDTEdHSjZIS05DQk1FeUNFc0lZZVVCb0pNWUVTZ0doZkRtMnlEWXJ2MmdXdUpsTDVNU1AzcUU2ZXpJZkZlV1Y1ZVFKUmJ5VU15a2NCR0dJQ2loeW1nQWllcjdFSjc3VkROQ1VwYXM3TTJzOEZmM21RTy9LcTQvV2ZGUHA0Y1dhOTI4b1IvYjVabjlmMjBQQSt1Z0xnSzd1b1g5RTVCMEFxcEllNkd2N213TU9yQklPOUxWOUMyRGR4dUdjYzdQajhRS3Q2Z3JWVEN6bmFad1oyVlRITUY1M3pPallMTWdGMDlvcHI2cGVoQmU5bWFCNGM3MXB0VFFOWDdhK1p6anYwWXRSZjAvbGVDS3lHdlFiOStVejk0TDhvREtVZC82cVFtNDRySXl0OEpUT25zeG5hc2ZjbFd4NzIvYTBsQng0VmVvR2prUVFhdDZKYzdXTDlzNTk4NEl5QnJwcjdyNzdvZXdEV0RrNThnS1g4Tjg3bUs0aSttRkpUSHg0cXBhZS9KR0svcEY3YXZhaXpwN01hd1Qyay9sVy9mWG5FRjdiSElTdjdlcVovVjZQMm42K3YzZmxsUWN6TjNOaUMwTk9xdlVpalRIR0dHT01NY1lZWTQ2WGhSa3NTNnNqRGN3S2xHbkFDRUlyU3JybWJ2d09BbHB4VUJzb0ExTEVnWUFSbE8yVVFEd2RHdU1DNGt3aU5GSmd1NVJZclhHV1I2OWxJd1U2OER4SUkwdHhsQ2lTSUNSSkkyTUlSVHh4aEdaS1hHL2xGODBwSUlvRUhZdjF5bENlalBDc0EwMG5ldFJ3b0xZb0Q5VForRDJVbng3YUJLRUQvUGJvY1N6bjE0cXd1SHdvL1ZIZERrSUhsRFBQZ3BqZU9wOWpLQ3pxNmg2NnQvd3NuQlVFaThadEV1UjEreHRuNjNVcnZ3QjhvWFpiWjNmMjVZaCtzL0w4OGsyWkMwVjV6bnptQmVCVlh5cWlhYnk4cHhLK1V2UXhRWllCWDBQMUpaWDBGMEd1cVAySUZHZ0QzbHc3M2pud0xxRFUzOWYrV2VDejlZNjV2bnVvUTBXK1V4M0h4OC9wdi83MDM4NTN6aFdLL3NkQTM4clhIMncvWTQ2WDJzeXk4cDlFeDNFeXhoaGpqREhHR0dPTU1TZXdCUmdzVXlGZHVUUlVHNGhTVncyVTFaYXRTbWtBT0ZwUXRsUXl6WUMwbHRjdXkrTFpUaEhFazlLQVZjUjRFQ0ZIa2R1a1NJZkdhQ1pPRy9BSUJRYnhwRWpTakdNdklZMFVLZEVBQ09PVWFDRUFsSWV0L0tJNVJWVHllWTdCUmRyUjhiWTNMejU5NUczN2E1UEkrUWNSVnFEOHF0RGcvbUIvYlp0b0xjM2VLdi9XMzlmZU4zTnI1N1dqVHhhZksyZDlpZnhILzNYdEEvdWZyWXFRZmUvTXJldDZzcGM0blFwR0FVM2xJUkZmNGxjek0rQlUrT2xBYi90THA4MVFFSkNuelhIY0JJQXE5MnR4VWZYOFhXeGlKWTVmN24vT3N3VXFiNnRjalZmMHV3STdxMGRDWGlld0dOZ0wrbVVSM2FYbG9CZ0l3elVuY1pzNi9USUVvNEwvcTRPZHc4bEx2NmpLMSt2dEViZ1FrYXNBRlAwM2xGbGxRQnVURGI4dDV2TDNRLzB4RHBySVhVZGtISFBDQ08ydkRHT01NY1lZWTR3eHhwaDVXV0RCTXBWb1VZN1o2NWVsb3R5V3daclY3ZFBxMklWakZLSkFXWGxmaDhiWVEwQVdaVnVVVVlZNjJvbnhPTUp1U215akNPcG9KUTQ0OGhRWnBGak5SbXRBR2FQSWNtSWtjSXpnYVlWb0piUnlXMk5PQlZMejcxSE9Mb3ZXdzhwM2RXZXVSWGhKdlRZcXVsUVFWRGcza2ZmL09zZFEzK3J2blIwUTJ4OE44K2VMeUo4QnFOZi9QVkQ3ZFQzRGZ5SXdlejB3THdGT20rcDJFbVp0RjFnMGV6S014eHZhd3BpcER3QUFJQUJKUkVGVWxnUGtjOWsvY01LM2EvYXVBQkRSTXlVeDhiVnFGOVdFSEd4RVUvVXNFWDF6OVpzc3dYdjdyMXR4RjBBcXJZbDRQck9POG9Kc1ArN3ZLNWYzNit6T25JNkFoNUhhQ3AwRDE2MzhUbWRQOXUxRTRWV1B2cW1VREFZYjh3M0prSW5kNWRQaVI4V2tlMFh0RlByVGtqdTRTWjlJWk1kQVgvc3Q5ZlowOVdUL0QraFZBSUk4MkIrMTY5bzA5TTdDNUtLdGd4OC83YkdvNlozQW5hOUs3MXEwWkRMNFV4WDljNmQ2NCsyYlYrNDNnTmJaazMyL3FMNVcwYTNxM09EVzY5cXlSL0xNekltaHBPRFFxUXFleDNVMnhoaGpqREhHR0dPTU1TZXVCUllzbzg2VklKWHExdHFNc3ZMMjhyWGF3WnBBR2VxNGlBQ0FTVUtJK3FTSUVjTXhpbGJYR1ZzVEJjYk9JdVRqRkVuaGFDQk9IT0ZoQ29Ed09ER2FVSmJoZVlJWTR5aS9vMkRsRjgwcG96WWljcXpLTWNKRndNc0FWRFZmdTBORUVnQW9UWXBlT21OZnN0eUh1UloxQXFDek85dEhWRDV4aWo5M0ttZ2tMKy9zeVM2YjNWTXpBNzN0SDBtbjFkMmZ5NllQZU9WYTlXY0tzMG92Q3RLTWNOMyt1dWJIeGhZREJERnRWS2s1a09qdlI3VXhGd0VYVnpmWHRCR3YxZTlTVi9mUTlTcHVLaUNuZWxiTkJEZUFORlQ3aGY2RndGMEFRWEgzTTRYeWE2M0NQVk56NTB5RkVrNTJvOVBmRElKV3kwS1dYUHcvQnRQTDkxMloxbEtZbjZqMDlZUHBGZnYyZDk0bkUxWE9YSHZ0eVBObWJnOG5FZy9CeEdqbC9hUXF6UURyTm1VdlEvV1RpZVJrYjlmRzdEdjZON2ZkWHVuVFBPbmVndE5QQ0tEbEcwWU9rRzNtMzRMSUJZTDhBYXB0d0FlUDNKbVpFNFgzWU1sbHhoaGpqREhHR0dPTU1RZTJ3SUpsZFRMS3FvR3kydXRGS3FSdzdFSVl4VmNEWXFnakZiMG12eUprdTVUendEWm9uRkVDN3NXWE04cEVTV2tpS3FubytXMFVQRHVMQkhtRUNZcE1FbkkyU1pvUTloTFNqSkJFR1NWWEhkZVlVOEhNZ05BeERoTVA5SzFzcUgzZTJaUEpDTFFKL0xLL2IrV3phL2QxOVdUbU5Uc1IveGNncDgvWVd2dm9FdEJMWm5WVS9RM3drZnR6d3hzT3VGNGFvTWg5QTMzdG41eTVQWFgxY0hzaTV1Y09sZ2xOTGpFeEVvMVIzUnhLK0VLSFhCQTk3UWxWNzZqc2M4SXpCSWtDTEc2MFpnNGJCRDJ0em1rQ01nbzBWdHM2ZlNWd0UwQVFocGRWWTRjRTFmWFlWUFFNVVRLaDRHdmpxTkhCdnFQb0g0anc4T0JIbC85dXp2TmJJRVI0VitERGQ4M2Ezamh4ZVVINVRxSzZRWmNDaU5kcm9qVUFtOVg3KzJyN0pCcVRueS9tYzlkRlFkQ1hYYjRwYytHZDE3WC9UNzNqcnVzWmViRVFsdDhIU3RHNTRGTkg4TFRNQ2FTeVpsbjFQZ1ZMTFRQR0dHT01NY1lZWTR5cGE0RUZ5MmFwWEtxZEhpaUQ4dnBsMHpQS2hOVUU3RU9tQmNvNk5NWW9NVVpRdGtjbEdUczBSa3YwMnQxSGdlMG9IU1FJY0l3UUFrVmFTZUFKMkVzNUVGY2lvR1RsRjgwcHBnVVluN0V0VWEvaDBkUFZuWm1XaWFUS29pamdjTkhNZlhNU241Z0s4dWxoSjJxbzZJdVA1alZyVlZTRVhkTzJvWTFPcFMrNmFqNFd5S0ovRG9QaW9zQVh0NnBxaVBLTXlqNGs4YXY1SEVlRW14UmVDN3BFa0tjREwxbDd6Y2daZDF6ZnVrdEYvMVFRVkFraFVTMERLY2czVkRpNzNuajlmZTBmWGRleiswdjQ4UG1wOVBCaUFKOGZTMDZkQTY2eUhhQmhuOWZiYm1pZitRNDdva1JwbUFyNkhhTWJIVUtaSE56Y3RydXJPMXRFaUFObmRIWm5YeTZpTHdkUStPYkE5U3QvV3R2bGxuVEwzczZlekZhQk53TUV5bnVCdjZnM3ZHajRscHFneVoyM1g5YzZkTlRPeFJ4WG9aK2UwR3V4TW1PTU1jWVlZNHd4eHBqNkZuQ3dUSVUwa0o2Ung1S0tBbVd0NkxRZzJtcGluSWZRZ21kTGRFRTByWTZkeEJnSHhpb2xHZFh4SE9Mc1JzaFJaTHVVV0sxeEVnUmtnUkdLWEVTTXg0aHpHcDRKUXBwSkFNcE41SzM4b2pubFZQSTdqOTg3L3hPMVR3VGVDelFwakFoOFprYmJhK3VPNEtjQ0pxcFNERW84T2JmWVRidnVuTWo1SHlKY0ZEMTllQ3dNbnBWY05MM09ZSTZTQnhEUEQzR3NSUmxHeW11STFTV2MxOWs5ZE9XczdlcFBxOU9hTU9hMnhVSkpxV2hwb0xkdDJucHM2ellPWDRyNHJ3bWd5Z2R2N1Z1eUI5alQyVE4wRnJCQ1JJcXErblBSNE5xQnpVdEhaNDVkYjcyd2xsMnQrZEhXUGJjNXIwMHh3dDhJa2dpQ3NIdjl4dXovcCtqenlxZkF0L3Y3cHNicjcyMS9EOERsbXpJWDFqc0hwNlUwanNzVGVmMDhRTWhFemN2QkpZbThINnM4OStWUDU4V3pSem1DaENXVmh3cVBIL1p3b3RWTVIxVStvN2d2bGJlSG5ZSmNVWDRza3lDS1pINExuQ3ZLazBCdnJBN2kzVWZxamUzVi9XTWcvczNsYVd2WEczdWUySGhyNzVJOXRXMDZ1L2UyaUV5K3JscmlrZUFUZFlZeUMwUWxXRGJGL2dReHhoaGpqREhHR0dPTXFXZUJCc3UwZkcwb0xkTXpRTkxxdUJ0b1JhZXRYOWFoTVZvUldsQzJVS3FPY1RjeDJsRitSY2dPS1lJS2E0Z3pqckNVRWpkUnBFTmpOQk5uS2RCSWdRc1E5aElqaVRKQmlVWFYxemcvVmU3Um1GTklwZGJlY1VwcEtEUzR2dHJuaVp4L0M5QWt5dkNzZlhsZlAxam10TEh5c1NMSTVHMDN0RTNMWmxwN3pjZ1pCS3lxMlhSdVU4eS9ZR3U2N1p2MWhwTWcrSUZxS2FkSW44Q045ZHFVajhVbGlNd3U1empIYTNublI5b2VURjA5UE83aXVueG1NTXJqOXdhaHZFZEZVMkhBdHl2N1Evamo2bmdpSkp5dm02bTFuL1hDZmdmUTFUUDBQWkFYcXVxR21xQWhJdnpqWE9kM1VsQmFwcGFpazcySFBaeXd1UHJ0RS9udnJiMHIvaDJncXp0emFUVWdLK1Y4VElVSEJNNUZhQWZhbzE3Zkh0aTg0ai9yalgxSDM0cWZkL1prZmlyd2ZKQ0drazY4RWZqNDlPUG4vMXlxNjh6cDl3YjZXbmNjN2ptWkUxZW9VN2ZvS0NDV1cyYU1NY1lZWTR3eHhoaFQxd0lObGtIZDljdnVyck4rV1VxRDZGSm9GQ2dUQlJVMkVDT0prTWV6SXdxZ3JTYkdZaHdGUEZzb0FrSXJjUnFpTExQYkNFbVJwQlZoaEJJZ09JUmxoTndRcld0bXpLbEdhdjQ5RGtrTnRabEkxWG1VLzcxbzFyNjVxSnhWZWVqUldkbEY0c0ozTVJVV0JNQ3BiZ1Q5VnIxczB0OG1sdi95ekZ6Mkl5THVVVGpzcW83VEpJTHcvYWhjVlhlbkswOGxwdnp4WFAxOXlBK0FTdy8ydUo3WUJ4M2hkaEZKQWgwQXFycmpxUTN0WHp1WWNWVGt1NExQMVd3SUVOYVhIek9NNkxicVBwSGNyQUdPTUVWWFRRVVkvSjc5TnA0SHA3cXNKbDVSRTN6VTA2dHZUdStmaUE1K0Q4SmwxUmFxZWVkajcweWxoeGZQRWJoRVBMZmplSDcwOU0zVUJNczJiTkQ0dUdiZWgwaWw3ZWJEUFI5ellwdVpXU1lXS3pQR0dHT01NY1lZWTR5cGE0RUd5K29FeWtCWWhaYkxNbGJ2c3k2WFpHd0J6aUNzYnU4ZzRGRWNpOUZvWFRPTnNzOWlOS0hjUWhGUVVzUnB3QkVRTWtpUk5TUm9KV0FSeXQyRXZJQWtlWVJIeUZuNVJYUEtxZzBoQ1VjNk5sU1hDaitjOHlkTzlFOG9aOWJzUmZsRzNTWk9melJ0UERpbmNvM1pPWVpyOTYzYmxIMm1VLzgrRUJUMm9ReUlzQUY0V1dmUDhGVUR2ZHd3Yy96dGFTbUJYdGZWTS9LNkE1ekt3TytTYlg4MmMyTnJjVTlid3BkK2U0QytvTkdLY1VKVGRCNGxVZktLeHFLZ0ZxQVRxS2pDSXBsbjJzbmxteklYeGxUL3VoVEdQM1RuOWN0L0RiQzF0L1c3WFQyWm53QVhWOW81ZUg5NlpvYnZBUXowdHQwTTNGeDVmbVZhRzRyNTdQcm9QTzd2NzEwNXV5emxVYkpoZzhiM1NhYWFNYWppZm5HNFl5cHlnVVJSWS9XNkY2QWpyVEh5bVVxQWkxTGxQYWJ5MzlOL2RiaVA1aVhJSkhLRkJ6dDdzaCtUWkd4TGYvcjBKMnJIZHlGM2hvNGJCV0lpckZyWGs3MWthMi9iandER1RzK3NkNVFEdndxLzdOKzg4dXVIZXo3bXhPWm4vdlRabnlMR0dHT01NY1lZWTR3eGRia0ROMWtBMGtUcmw0bXZDWlFKSFRnNktBZktLaGQwT3pSR0l3R1BvQXhTTEs5cnBvNXpva0RaVGtvZ0lSdUkwVUtNSEo1eGlxd214bkppaktFOFFwRkxvMERrVThsTksvbG96S2xHWm53MUh0M0RyYjltNUdtaVVnRFpQc2RYT2N0VGRkK2NiYndMdTNxR25sRnpDdFdTaGxwMC8xdDV2TFo3NkJ4Ui81VW8rSWJBNTRwQjdNT3FtbzlhOTY3cnpzNFJFRHZ3Vld0VmRIdGFTak8vS1BoNWZhYjQ0cUp6K3Z2YUY2dFcxOXI2Zkg5ZisySkYzalUxaStCWi9YM3RpeEVlT3RCNGwvZU1YTkRWbmJrajhQd1M1UFhPK1NjRHBGSWFkSFpuYnFRbVVBYmc0WWJVMWNQdGRRYzdDVXljbmwwalNLTHlQS2FOLzNYWWc0cFdnMi9pZUVGWFQrYTNaK1F6dTBDZUcyM2VPOWk3Y21UZFZVOHNGOUgzVi9zcER4UWJWbXhPdVB5WkNDc0UvUmk1NGp0bkRuL2JEZTNEb04rdVBIZm9xNk1CeENsWFY0ZFQrbWIyTlF0UDZLTXZqYjVDU3kwenhoaGpqREhHR0dPTXFXZUJacGJWVUkxeUpXcXpHMVJJNFJnQjB2aXBmZXE0aUlBTXlqMDFKUm5mVFp3eGlOWXVLNUZXeDA0Q0VzQUlSYllEcWVpMTNFMkpOaHd4SEJDU3BuZ3NUOWVZRTQ2RFkxbUQwYnZTSlNKeTh3RWJpcHdGT25jN2RXOEg3a24xRExXcXNrb0VGQzNzYW1wOUdHQjl6L0FMRlg4bnNMTGNudUZBRnYzTjRFZVg3T25zSHJvZStLQkFESFN3c3lmVFczeWc3VU9ESjNQZ1hIbDJRSGdQUWpDMTVsYTRjdTIxZTg1MlB2UFBndnpoekM0aXNqb1JoRDladXpHNzdvN05iVDg4V2xPN01xME5zTGRocnYzRmZIN3h0QTFCWWNtVjZkR2xjN1hQN2xrNnVlMG15WHZsVFpXeWRZcmVlMnZ2a3NNcXc1aEthNEo4dGlONjZrWDFYeEhaVkp2UXAzRHJ1cXVlV0M2SmlXL0QxTnB2S3Jvc3gxQXNSbkNCaTM2V3ZOTUg2eC9KYlZIOFF4TEtyZjNYdC84WVlGM1A4SitBL0I2QUtnK1ZIbXo3d3VHY2l6azVoQnA5K2xwQ21USEdHR09NTWNZWVk4eCtMZkJnMlJ5QnNrcEczZmFhUUZsYUhidWlRRm01OUdKNWU0bzRBT09WdGN0VTJFT2NjWVJ4U213blpBMEpHbkRrOEp5Tlo1SUVZeWc1OGxienlKenlwSGJSc3FNdkprMWZMYmo4NzgrMVAvQ2xmd2M1WGRIN3ZJdDF6ZFV1OUtWSEFCTElhNmg4a2lBL2J4MGZXZDdWUGZUWGl0OUE5Rm1pcW5rbndlc3J3WlRpZysxL0V6OC84MklSZVZGVTJuQlQvUHhzWjlmR3pJMHU1TE8zM2RBK1BxK1RFUzd2NnM2OFp2YjJVR2ErbnVzMlpkc0NMODFlL05KcXljajQrTG5ydTRlWEtyNzhtYWU2WkgzMzhGTVUzMW85VC95VDFuY1BveHJHRVVGVkc5WjNEejlGU3Y2SnZZdjlQbklzaWViU1ZCbFhWWCt1dUkrSzhEVG5DL2VDTEpxYWlYNGVncTlCZUJ0SUF5SlBjdWozdTNxR2JuVkZ1YWFjK1ZSZlYzZm1XdUNTMm0zRlhNWlYza09xK295dTdzeU1OZERrTzRWY3BsbEUvbnJ1RjNJbXVidVl6OCs1dDJYeDhOV2RtNFoyNEhsMXRRZDhidjdqMTVmTVovOUlZVEdVeXlDT05lamRTM0pTVkhBQ2V4QytUS2o5RXAvNGljQjUwMmFNTEd2T3UrdFJtcXBMbStWaWQzVjJEODNPZHRQeXJ5OTErdnpPN3FGb28zOVM5VDBqMmh3L1AvT1RxWDFUaXBwODJlRG1aYlBXNVRNbnB6Qmt4a2VGL1VsaWpESEdHR09NTWNZWVU4OENEcFpwOWFyZ2pCMUNDaGlFbW93eVlUdU9DNEFSUEVUWkh4MGFveDJKQW1nbG9Cdzh5K0RZaDJjYkpUWVFBd0pHOFR4RWlmT0kwWXJ3TUVXMm5jUlpKTVljS2NldzJHdFhUK1lmUXAxNFViQ2ZuendWT1MycUNQbWtJQXcvTTFlN0FLR3paK2lib1ArM2NyVlowZS9GWS83N0lPZlhOSDFDblh2OTdkZXQrRjVsdytDZ2hPdXVldUoxa3BqNEdsRnBRaEhPVWZSRHVXVDhYNEI1QmNzRVlraTl6K25aZ1VmbjllOVY5UEpwZTBSK3FqV0x4SWxJU3ZHcGFmMkViNWZiU0tYTmFzWGZyM0g5L09KODhLOGlXaDFTMFVkRVpOTkFiL3ZXTi9hTUxTc3g4WSsxZ1RKVlNRLzB0ZjhOd1BydW9kMEtYMEZvRmtGVVdWc0s5R1BBbk1FeWhkOFg0WlZ6bmF1SXRNRDAvYXE2RjNoZ3JqRVBtY29WMVRYY2xLSXJ5UzJIUGFTeXNScXZnbi8vYXZxTUNhQmE1bkY5OTFBSEFkOEJGa1h0VllTM292bytSSDVQMEhkV1h3NGxrMTJ5L0tFejg5blZCenNQUVZvUld1dnRpeFZqOFlNZHo1eTR2QUk2RlNLVFkzUFBnakhHR0dPTU1jWVlZOHhKWndFSHkrcUpMdnF1UWhtc3pUYkRjUUhDZlNqYkpRcUthY0ErQWs1SHVZa1NpS2REWXpUaHlPTFpScEUwY0RjeFdvQVdTcXpBMFlCamhKQnRGSTc1NlJseklxcE5MRHZhU1EzS2VRalBtczkweWxsUCsyK0w4b0NxMjR6NExTS1NGUGhjQ0Y4TWxPOGh4RlYxaDBwOC9kYnJsdDg3cyt2V3YxdXlPL1UrZlVraW1kMkNzRjRWVllJckJqKzYvSGZ6UHgvOW1jS3RzODlCbWhHdW0vYzRoK2hweVJWZnVTK2YvWTRvbHdMWEp4cmFQM0pMV25JQXQvYXlwNnRuK0YzZ0I0R0hWV1hEUUYvYnR5cDliKzlidVgxOTkvQnpWZjF0Q0M4UTRVTURmU3Z2M3U4QmhVbDBmb0hFbWo0NWtNY1U1aWhKZUNoMHRKaHJlMmM4bVRsZlJGNmt3dWI5WmNUTmwwZHVGUFdyUlNRcEVnek8zSjl2Q1A0cm52Zi9JL0I4d0l2d3R2N2U5bjlldDNINDEwTDRMUkZKVm1jb090QjZOOHI1Qi9sNkhVQThZYWxIQzBsSnA0Zlc3WnRyakRIR0dHT01NY1lZVTk4Q0RwYk56Q2pUS0prRVNFOHJ5K2pvbUJFb1F4MFE4QWpLNGtwSnhtZzlzekZna25MZXlrK0ljemJDbzRTY0RaeE53Q1F3U01IS0x4b0R0QUJqTmMrRm1qeWFJeS9lMFBiNmNVYU8yT2RhRTYybFc5S1NXN3N4KzRCRC8yeWdiK1U5QUYwYk0xY2hCTHNhMmorNVBWMzUzSmh0OE9NeUNWeXhkbVAyNWlEd3p4bTRic1cvVDJ2Z0dWZW5qd0NJeU42Wi9SVzViNkN2L1pNenQ2ZXVIbTVQeFB5MFlObVlEOTdTRkNiZmRXaG5PbHVwT1pkTHA4V25yaDd1ak1YMDNLMjliVCthMmFhL2Q4VVhPN3N6YngxcjhMZEhXVkxUM042MzRvRlVTaStOUHlWN1pmR0I5Z05tWmczMHRxODdqQ24vdzJIMHJhdXplKzlyVkNmL3VkalEvcmRIWXJ5dGZXMWZXdGN6c2hzdHZiTy90L1cvWis0ZlRLL1l0KzZxSjE0cGlmRnZxSmNQRDJ4dS96TEExczBydnQrNWFXZ05xamVnOGpRVi9VYlJKejhjcllHM2VOYUJqSW1Fb1NJeWxZNW9qREhHR0dPTU1jWVlZK283aFFyeVZJSmxzd0psbGZYTHduS0FTNFVOeEJoRkdNR1hBMmdxcElqVGhPTlhoT3lnUkFjQnJjUnBRdGxKaVhPSWtjRHhLQ0hiWk83RmNJdzVsVHlvcDdIUFR3OEN4ZDA1UEVNZU9VNHpNdVlFb0xML0d5b090TitZK1hscU92OXprR2VYLzlwVFVIYmVuMDZlZTd6blpZd3h4aGhqakRIR0dIT2lPWWFyQ1IxUDFhd3luYll0RlFVTHE0RXlvSU9BVVlTV21reXpOQUh0Q09ONGRsQWloZU9jS0N0dkp5VXVRQWdKR0VYWlJ2RllucGt4Snp3MzQ4dVlVOTZCQW1FV0tETkhSa2toVkNYMFN1akJGbEkxeGhoampESEdHR09NcVc4QmwyR01xRW81SkRadGpUSklWVFBLZlBYQ1pGb2RkK05vUWRuQzFOcGxld2pJb0F4R2diQjl4QUNoaFJLZ05CRUhsRWNwempxT01hZTZVeWgvMVJoalRpUSt4RDZEalRIR0dHT01NY1lZWStaaDRlZDVsQU5sOWRZdmcxWG9WSEJMaGUzVlFObFVTVWFpUUJuUnRnM0VXSXdEd25JN0FzWVJSaW1WTTlTTU1kTTR5aitIVTZzR0dtT01PUVpDcFp4UnB1VXZiN2Z6R0dPTU1jWVlZNHd4eHRTMThEUExab2xLTWc2aUROWUV5bEk0Um9CUmZEV0F0cG9ZK3hBbUNka3VJU2tOS0JCRTY1VDVhTDJ6Z0FLZVFVcFdPc3VZT21vRFpRb2tqKzkwakRIbVZCRlcvaXF4djA2TU1jWVlZNHd4eGhoajl1c1VDSmJKOUhYSzBnaHBtRll1c1J3b0UxcFJCcVdjSGRhaE1Wb1JSZ2lyYTVldEltQVB5Zy94N0VEcElBNlUxeTJ6OG92RzFGZWJ2M29DWlphdDdjbGMzSkJNL3VhV2RNdmUrYlMvTXEwTnVlTHVDOHZQWFBhT2o1NythUDJXS211djNiMGFJRlprN1BiclczOXpaR1k4ZitzMkRxM1NXS3hSaXpKKzUvWExmejFYdXpYdjF1U1M1dXhUNzd5dS9YL21NKzZWYVcwbzVySURLandxcXIveHhhWXZiUDI3SmJzUFpZNWRHek1YSWZyQy9yNlZuenFVL25PNTRnT1pjMi83U1B2RGMrMVBwOVhkbHh0K2FlVjU4Y0VWM3htc2ZPNGZoTTVOUXk5QjVhV0NQbDJWdXdmNlZxWVBwbjlxNDJPbnhhVndlVkVUZHc1dVh2YjRyUEd2SFgyeWxBb3ZCQ2g0K2RiZ3gxWmtEbmFPeG9RaGlFekZ5azZnaitDVDF0cHI5NXc5VWZSN3YzSjk2OWhjYmRaZk0vSTBIOU5HZ09MOXJiODZ1TThZbGE3dWJEZUF3aDVDOTUyQmo2MjQvM0RuYldaYjF6MTB0Uk1KRkNZR2V0di9BY3JmWDhuRkp3L21kOXNWR3g5N1V1Z0tieWttM2ViQjlJcDlSMi9HeGhoampESEdHR09PcGxNZ1dEYk43RUFaT2p0UVZsbTc3Q0dVSFpUYmRtaU1QUWg1UERzSVdVMUFLOExkaE54ajVSZU5tZE1KZUhVMjlUNXRkR1MvWDh6blkxMDlRMS9zNzEyWk9sQ2Z5VUwyS1RIbFp3Q3E0ZDhENzRWeThPVitIbHZjbjE0MkJxSlhwa2tXODJHNVhjQVBnRXRuanRYWm5UMFAvQnYzZHp4MTNDUHFTcWgvNW9IbUZtanlzN2R0WHZhL2xlY2ljcWZ6NFNwMXVnTjQzc3oycVpRRzhmT3ovdzh5TDhmajFsNHpjdDRkMTdmdU90Qnhpdm5zRlFpdkxWZTNaVS9KTjMvdVFIM3FXZGM5ZExXS2ZrU1F4THBOUTd1M1hyZnlDNVY5blQzWlQ0cnFsZnZyNzBVK3RMVzM3Y2JhYlpkdnlsd1lLRGY2VUYrNGZtUDJCYmR2YnZ0RnZiNDdJU0dpMzZ4dVdEWFN6Q0FIZlhGVDFWM2cwQTlFYi9EbkFnY1ZMRXRJNFpNSTYrUGtQOUhWazNsRGYyLzcxNllmSUg4Smp0c0E0c0psUUFZZ2xkWkVmSExrQlFPYlYvem53Yzc1Y0tUU21vQ1J4SkVZcTJHZjE5dHVhQjgvbUQ3ck40MnNWQTMvSHdBcWcvMTliWDkzSk9heTBKVzBmTXRRTldCMmltV1lkWGJ2YmRHaUN3NW5ESW43Y0tCdjZTakF1cXVlV0M3aHhMZWJIYkorMDhqbHQxL1grdC8xK3FnTDd4VGxXUUJOcS9hMk1NaThic29BNk55WWZRL0NkZVdCZUR4UWY4R2h6cjJ6TzNPVGlEWWZVbWVWKy92NzJqOTZxTWMrR0tscmQ1K1pLTXBoL2JWUUNBcjV3ZDZWSXdmVHg1WC9WN0FJMVZIZ0g3cDZzaC9Tc05CTnZMQmp3d1o5NlpZdFVqelFHSjNkbVUrSFVuaVRRQ3lSOTYzQTJ3N3hGSXd4eGhoampESEdIR2VuVUxCTW95SndNekxOVWxGeHVFR21Takx1b254aDVWV0U3QkFQR3RDS0k0TXlTRWdLb1ltQUxKNTdyUHlpTWZ0VnUxYlpVZjVKV2RlZFdTZHc3ZHd0OUlhQnZwVzN4QklqcTZYeSthYzhjampIZktDdys5bG91S09ySit1OURLMER2aktQYnVlSnlGL3Z0NFhYTDRIbVJLVHJRSU9WdFBTdHJ1N3MwOEcvb3Irdi9XcklUdHZmMlQyMFVYQ1BQOUVRM3ZyVjlCa1RnNE1TZG5ZUDVVU2tFY0FGcGF1QXEvWjNqQTBiTkw2UHpQdWw4czFVaGhQSnpOOTJkUThkYUhybDV1SWVIT2h0dXhrQWNVOEltZ0J3eXVjdTM1UzVwNXJkcHI0WmthYjlqZVdpdnJVQ3o1dEV1QXdFNy93ZHIwcnZXdjNWOUJrVDg1cGNIV3V2M1hPMkMwdnZuTHVGWDFKNVk0dHdYbWQzNWthUXdseXRpdzN5a1VyR1FXZFA5Z3JROVFBQzN5MDgwTFp0WFUvMk5RNHU2ZTl0MjFpdmZ5cXRpWGcrZXdXNTdBZkVjVTdYeHV3Vi9admJicS9YTmhyL1l3SnRLSGYyOTdXdlBkRDVIcWhQUEQ5OG82RDdlVDNtejhkMUQ3QjgvYWFSNTZxR3I1aTVYNFdkaVVUYnY0NHpVdjBiUmZPbEZwQ0xBUlQ5UlNvOXZMaTJUNDZTUDV6djkwTGxOWHFYbnFxcFpaTDdtVXR3L3VFTW9lZ2p3RGtBRXAvWUpNSlRBYnd2L2JDckovTnVSV0xnTjg3b2RFYmxZU0dmKzJWbno5RDA2Z1BxN2hqb2ErdWVlYXpPamNNdlFzTE5OZCtveFQ3R1ExM2RzeE5MVmRnMzBOdmVQdGU4eTFtMDJiZURIRkt3VUVXL0Mwd0xsblYxWjM2SjZCbHpkSm12YkgvdnlsVzFHK0poNlJFQ0RpdW9tVUIrQXJ6Z1lQcW9raGRoRVlnclA5ZXg2UGZpcGZ1V1pXOEUzajJQVVg0bFNDd2FiMFBYTlpsYitxOXYvL0ZCbjRBeHhoaGpqREhHbU9QdUZBbVdhWFRWWVZaUXE3eDlFRi9kMTFIOXozcElXanlvOEl4bzJ5QWxRRmxGakozQUpLR1ZYelRtQUk1aEdVWkJUeGVSVlhQdFY5eHlBT2ZDeTZZbTR4N291bWJQV2ZYYVB6YTViR1RiVFpLdk05S2xYZDNaVnp5MVljVzM3czluVjFjR0NrSjNjQ1VYbFFmVThVSHgzSW9RUi9XZnlpY2liNHRPS0ljeURxQkNzaWJBTnowcngybUkrdmNpc21iOXh1SGJhaitVb3RLSjF5SStXTHJQL1VzcVBld0FYTjdmcnBCUzlERlJXVEV0K1BCNGF6ajRjWm1zUGNUWXNzeDdIVEtWNFNEeWU4RHZ6ZjlrL1hlQm13RzI5clo5dXFzNzg0Y0lyd1ZaRktoKzZkWFhqRHl2WE5aTWFyNFgrbm1VcUJTV25GZHVYMTh4MzNadFBKbjlZeEdlS3NqVGwrVGxSZzdqRHYrZ1dEeVRnTHFCcTJnKzA1OEo3OXR2TkhoY1BnSHNXM3Z0eVBNSVM1OUdCRVh2U3pRMHJQTlB5YnpSSVo4RldOZVRmV2hyYjl1bnAzZldLeFA1N0MzQW1kVllwZE1iMW0zS2ZuUHJkVzFaS0pmVVhOYVVmUTN3SHRBL21NODVIa3FmSThuNzBoK0lTTy9NN2FKOHU1akxyazhJcjZ6Wk92VkkySkRJK3cyMWZlSzRCNEduSEwzWm5weDhiUjQ5cDE2czdFZ2JIVy9yYVZtY2Vab2cvMWRFa29xK1g5QTdRSjQ4cmFIVVBwU3paNDZqb3N0bmJsdS9NZnNzZGY3TElOV1ZQVVVJZ0xvM0R4em9OcTI3eDBkV0pHTFZ2Mms5U3ZVelhkR1lDQ0U2WXhUUkFLU2gvTERPN3o1aEdjanArei95L2ltVURxZi9mSFNsOXl6eFkvRURac0lLRThYb1FiRHVxaWVXYTVIYkpENytDb1dMVVhuZzFkZU1OTyt2M0NiQUJRM3RuN292bjMyendMTUYvWjA2emdZc1dHYU1NY1lZWTR3eEo2RlRKRmdHc3k4cnFDTU5wR3NDWmFqakFvVDdVTFpYMWk0am9CVVl3UU5LbW9DZE9INUZ5QTRydjJqTUFSM0RxN1BxR01icmpobkhiNWJhSUErZ3lxdXFCWjlFYnlZbzNseHZ2SmFtNGN2Vzl3em5QWG94NnUrWnlpU1MxYURmdUMrZnVSZmtCNVdodlBOWEZYTERvVlNUcjNoS1owL21NN1ZqN2txMnZZM2NjR1VtbzhWRThMVjRMdlNDNE1YZEJlQ2lvTXRBYi90ZkFIOEIwTldUK1RMd2FwVGgvcjcydHBsejdlck9mQTlZRXpwZVZ2dHBWOGhsWGlVaXphcXkwOGZKSnZLK01yZm81WkZsQ09zVGViKysrdm9rTTlQS042N3IyZjEwb2ZTaGVxL1JvZkpPM2k3ZWQ0QXNRZVFMVHl4YVB0blp2YmNGSnY5UDVYVXV3TldEZmVXeVdsMDltVCtHU3JDc3ZCWlFyY0dQeStUNjdxRU5pbnluM0VSZmRHVjZkT2w4MTZRN0ZycXV5YnhBZmVucjVjd0ZuY0FIYnlua0Nzc0NGL3VGOStFdUVjNXcrRTljdmluemc5cCtJa3hsRnlvLzlxSmJTcm4yT3lvQnpYVTkyVXRFTTE5SHBHVytjem5ZUHFJOGpQQ1QybTBLMVF4TlZlNFdtVjg1UzJYK0plbk00UWtyd2JMS1o5S3Bsd2YvbjRvK01NZStaMHdGc3ZRZWhmcnJVT3BVcXU2Mm15U2ZTdXRyNDduc0Z3UmVyc3FmTGg1dHYyLzBqSkdQMVhaSjVQd1BFUzRDS0xqWVdjVDk0OGs4ejFGODNmS3A2N296TC9Yb3Z3aWNWajRrUHhVdk44MXE2UFJ0d1ArSkp2YTkvWjE0UEU3N1ZQeGVmOURmdC9KRkVKV1NqRTlzVjJXb21HKzhmUERqcHowMk5ZL2hQM0xpdDBWem1CVXNVN1NFMWw5L0xRcnNsZHNwQ3RTOW1VemtnTUd5aDFHZE0wdDNickt6K2pCZi9CZVhLTDVzM2oxaHNTUW1SaXJQb2xMRG4xaXNwUmNDcisvc3pwUnF6Ni9XL2ZuczFKODVJbWNKZktHclorNGxKa1BWYysvb1c3bHp6Z2JHR0dPTU1jWVlZNDZiVXlSWU5pdFFWdjUvYmJxMkxLTTZxQVRLb2lCWVNnUEFzUXBQV2txZ2pqM3AyTzRlQUFBZ0FFbEVRVlFFakVmcmxsbjVSV1AycndWNFlzYTJJN0xxVVgzUjJsZGZxTjNXMloxOU9UVnJWRjIrS1hPaEtNK1o3NWhlOWFVaW1zYkxleXBaY29vK0pzZ3k0R3Vvdm9Rb09pYklGYlVmQ3dKdHdKdHJ4enNIM2xXOUNpankrNG04SDZ2MGQwU1paWkcxUFptTEE1WHlYTlUvRnhFUXhydTZzOVdNS1hVOFBIQmQyemRFM1BjVmorQmZOaTBMQjNsSDlPaXpvQitlNzNsWHZQcWFrV2FueFg5QlpISDUzUG5SdmpENHcrU2lxY3Z1OFh5NG94S1FMQkU4elNkMTl2cG5qN2RPdThDNjlicTI3THBOUTI5ektyL3I3MjM3QVVCWGQrWUdwSnhWb2VpOXRldlBLT3FySlNDUjkzUjFaeTVTMUlkTzBwVVNqcmYzcmR6ZTFUMzBUMTdjL2MyUHRkMDBuL1ZtNWxKNHVPMW5UYXYyVmdOSjRiNThJb3pyUnVBSzlid2syZGp3dTFsOUNybm5pSmNCaE0wQmkyNXp5YkI2enYyOVN4L3Y3TWwrT1hyZkFMSkluUDh1Z0dySTFHbzkwaER6RENEdTcycXVOUThwMmkvd09YR3hVZkdsTytJTnc0OXYyS0JmamM2eFRhS2dWL2tpdGU2VkF3ZkJEcXBQdEViWXRIWENPcnN6ZTVIeXhYMjh2cW4vK3BVL1BjQXg2MVBHQ3cydVBaNExieEdSMXdIZ0dGQ3YvelhWU0phSzhKZmw5dm96aFgrYk5vYklZNWhaU3I2OFh0bXB0bFpaeFVCdis1dm0ydGZaUGZSNWhEY0NxSGViQnphMzNUcWZNUWZUVXRpd1FWUGpTN09yTlo1NDR2SGwyYWU1V2FFZFRWUStoMk0rZkpJdjZKZ3FaMHg5Tkd0TDU5WERUeDM0V09zRDYzcUczeWY0WGtFU0FLcjZmV2xJdkxJL2ZmcTAzNTVkM1VQdkFJa0NaZnpBbGVUMSs1dW5oS3lzL3M1U3F0RWJsNWo0ZTJBVnNDclJNUGxmNnpkbVgxdFo0ekVRbjVoNnE4d09XQTMwcmp4bnJ1TjE5Z3h0RitURjVZUHoyZWhtajROV0VsNTlaKy9LL3ptVXZzWVlZNHd4eGhoanpPRTRSWUpsdGJSbUJhV2FxOW9waEJHRTdaVk1NeFdvS1Y4RHNDRjZQb0szOG92R3pGTzFET09KVVFBc1VIbGI1Y3F4b3Q4VnFON2hyY2pyQkJZRGUwRy9MS0s3dEJMY0VJYXJnNmpjcGs2L0RNR280UC9xVU9laXl1T0kvbGlReXlpL1VwVUxoQmNDT0pYWElocVZBcXkrZnVjaU9wVUo1L2t5OEkwOSsxcC8yckk0YzY4Zzl5bVVTNEtKQktqZXEwb3pTTC9xL3RjQ3E1blpiNkZjeW9wY2NWdFVjaEhRQ1VyQm4zM2xZOVBMVW5WMUQybGxlckhRVGZTblQ1OVhobEVVM0FTZ3N6djdRVVNuTG13ci8xamJOZ3pqRDhlQ2FrTENVb1RYQ2tKU0Y3MjF0bDEvMzhxM1Z4Ni8rcHFSNW1iQ2FXVTVDNU1qQ2FrcERSb3ZoTC9mZFUxbVdzbkorS0xrdmJla1pTK0RVeGxRWFQyWk93VjVBNEFJbnhsbjZZc0gwMU5ybEtYVDZ1NzNtYzBJN2NESFN6cnh5b0YwKzJXMTQ0cG12b0x3L0ptdmc4SSswRDJpQ0NKUEFwNk8raitzWmdPSi9QbkFkZTNmQU9qYU9MeEduTHdJOUVWank3SnZBYUxNUlowQStScGUvdzdITmNEclpoNW50a1BwVTNNK292SEsrMUpqTG5jd2ZXY2FUSy9ZMTlXZHFYNkR4MHJCVjVzRC9VT0FVcUEvbDVJUEErUXZBVlRjVHdkNjI5S1hmeUI3Zml3c0I1UEhRdm5HNFJ4L29mTEtqRURaS1JvMXEwY3FnV3RRZEhRK1hhNTRmMmFGai9IbTBRZTVmbkJMKzQ4N3U0ZStXQTN3VGgrNyt0Q2hQM1F6YW1BSzhxY0U0YXJPbnN4WEJYbi85REtqOGt6eWhZZTZlcWF2QjZrcXk2WmliVHpUeC9XUnFUYkJWZjI5S3o1ZjI5NjdzTjFOWlVOWGcyWHhaUEtkeFh6dWJKQVhBdWQ2cDdlbTAvcWNkRnE4NGhLVlAzbEY2cFVnUHJrb2xGQjl5NXdOUkQ0Z1ZOZTAyNkNxMDI2d2NOSGZCeUo4SFQyOE5kVXE0aVd4dFJXTk1jWVlZNHd4NWdSMUNnYkxBR296eW9DME9yWlhBMlhscXdScEF1NEdwdFl1QzNnVXg5bjRhdWFaTWViQVRvd1lXWm5xLzgvZW5jZkhWVmFQSC8rY08wdlNmVTB5S1NCbzJYRkJRQVJSQWRsVlFOSFlacVlncUwrQ0Nnb0s3VXpCTWlCdDBnWFJML3BWcThqU0ptMk5JaUlxaXlJb3E0Q0NXSkdXUlJTYW1hUXIzV2E3OS96K21DV1R0V21hRkwvTmViOWUwTG4zUHZlNXo3MXpNMDN2bVhPZWZVWDA4eDN4Y3QvbFRmT3Jud1dvaTJzd2tFN1VnNERxRTAyTnRSY0NoS09KU1FoNDBGNCsvVnJ6L05vL2hHUEpMMUlJQjNybzUzSVZ2cFlSNmNvS2wrM3JJSitGbGExd1RpOGZRbE5jVXVGb3ZxcVhDUDlzYXFnOU14eHRUWWxJaGFyZW1GOHZ0M1lhTm13VkNwOUlwVlBSZzhzemdTYU9UcDdtNGNRVWNQRE9LNXpqR0UrYyt4emxmZzg5WUhsaktGcDNWVnVvd3RHYVlpWkIwWXhZMjRkY2RKSS9xNDh0WFZ6YkJxQ1o3RWRGS00xbHBUalhCa2RWL2VmQ3VGYVc3NXRKSjBxUGhuUEJYRVhYN2R2QUt3YVd3dEhXMnltZmcwZDR0Ym1oOWlwWG5KVitkYitFRUVKNTdPREswUCtXOTdGeTRlUVh3dEhrWE5CTFJIUWkrVGpBdis5b0dMcytIRTM4a0xJU1dZSyswZFJRZSswbzBmZmcwS2xVbVhTcERDWXFEM1o5QkpwTnA4OEc3dWw4dlNXR2VLY1d5bFllRjBnbGJ3WktnYnJWcWVSWFJlUjloUXUxRGNlNWlpNDhSMzRzcnY3ZGNad05pcnMray9OdG1MQzVhbjB4QXk0YzNUUkJTRjNub3Q4UzVCME8xQU9JcDVkRm9rbFY4ZnlLZDJVcHZ3NTVFS0Npb3ZyZWY4RzRoK0tTSzF6anJvZnVaaUQ3ZEtWSXNEUVd6NXNiamlWMlVsNVJubWx1cU9teDVHbFhvM3l5RDdndEFMNmNYdVoxZVQveTY3MnprSHlwdWxFKy8ySEFQM2RsL01OQjF6S01wcE8zRlY4NHpzNHpFd3Z6UC80UzRiakExT1NwZGJIVzZVQ2JvcTkxYlNzcVV4QUNBSXIrQi9BS21XTzErWFZzQlhrRFYxdndjV1dYM2NmMjlJWkorU3BoVEtjMjJsR2E5cXpMdEdMMHBQYUFrOWI5T29LanVyRTRMK1Uyc2psL1p0UjVUbUI3RThLN0JLMWZSZnZJdW5nYlh0b2Q0NVNpOUhoMThiYlJvNmpLM1JhWDNRcUd2MlZVM2ViRzJ0dDYyeHlPSmlKSVBsaVdTWTM0ZWN0TjR6WkVZc2tURUsxc21oLzZmYkZkVTBQb1hNaG5wdnRVTHhMbHNLYkcyby8yZGVpekx0T0tDYU9TendOL2NORGxCMWFHL2hpUDJ4ZnRqREhHR0dPTU1lYS8yVEFMbG1uM2pESlVXSVZ3RWg0UEZmOFJxejdXSXJUajVlY3VVNGZEOFRFYVpRazVLNzlvekM0UU91cUFhWEhGMElsRVd4ZXFPQ05MSzFUMzdkaXFNMEZLZ1J4eHZROEJ6d0w0c3V2ZVhTcURKZnlqYlBqN0tPUndaRjNYQ1g4RUxXVVU1SnpBL1MzeHlWc3ZqR3ZPVFc4djd1dTF4S3Q3ejdKUzNobU90ajVONGJnZzEvYlVUR0NWNi9yT2MzeHV2b3lpVS9GTjNQUjNnSFBMK2xyaGlPYURVS1d5a0V3VjlCY0lpTElxRW0zOWorS2Q0UWxQUUVjUUxIK1p2Qzg2UXIwWGdQbzVyZE9XejYvOWFmUDgwSXB3TkJFVzRXeEZNd0tMc3Vsa3A3bDU4c2ZwZUUvOXJyNlVkWk9kdGdkVlh3UU9MYlErVjRxbCsvTGpmZzVnWmNQa05aRlp5VStxVDIvTytnS2YrUmNFTDR4Mys2aGRWUGl2VXdBTytMeFFQbCtPckFKNnZKYTc2dXo0MnBHVitKMHN0QVZTWElJVXlud0tSOWJQU2Ria2dyTE52OFBkSDNSZUtjdEs1VXZaSUM4VkgwNnp1Y3B0dVVsMkxKOWZrNHhFVzY5VzlRNEhJZWp6MkRZeFNTUmFUUHBJZ2VvL1ZqVFcvcXR1OW9hTkFkTHJSR1F5d3NkQVB5YWRINDQvMWR3WWVnVmdJQSt5ZC9maGQxMmQrb1JrNlhlSUhyTnJ1dEVSUUwrQ1pXWndlTnE1REtNT282QlpKSlo0aEQ1K3oxWDAwTExKM0w0ZmlTVjZ6ZmhSZEZNbTFmWWxSR3NGUVlTUEJKRy9pdmpPV1RhLzZrdmRqaDFOUEF1OEJ5QllVZm51MitJVE5rMi91djBZbitjK1ZXaXlzcmt4WDZZd0hFdXNBRDJxV01wVzRWWlUvMUxzUzBUbVVBeXlxVjVHeDRaVEJEN1I5ZGdUUnlWdko4MjB6bXRsYmpEdGRjdzdHU3cvVlZsVm5NdXlTL3JiakdEYW01RWhjUjl3Wm0vWDVyK2FJTk92YmorbTYycFZONVV2MzZzYmkrY2NHT21OQVRhZ3VoRDRRRGlXZUR5YnFqbWxPRGZrekprYTJLcUpCd1dwUXFCK2R0c0hseStvZnFTM1EwOGNrL3dVeWtIQVFSNFNYclZqNDc3QTVpRTVUMk9NTWNZWVk0d3hnMktZQmN1Z1c2QU1oQmFVbHJKdmU1N1VaZTZ5by9IeERxQ2xXS0xSR05OdlRrY2V6SjdJYmxCa3BxQWR3WmhPeDVTTlFPa2IrT3JveDRDYkFYeXVlMW9wNFF6ZjQ2VTJvbE5FU2JpQ1Y1NVpWampZSHhUOWdBaXZ0c3liM0cwT3E1MFNSZ2x5ZEdsUjZIVStHUFc3RTBYejg1KzU1SDdRYlN6OW9MQkZCRkhsMkhCMDA0VG14dkVieTdZZFU4b09rOENqeGZWWjE1a1o5TG5mQUdja29oY080TEQ5TWoyYTJCK1J4d1VoNk9WZXo2YVRmYllQS0tzb2xLdnNqUi8vdjExTlgxZStUaEEvd3RYRlpVOXBrQzV6ODdqaVgxMThQU1l0L3hDOFlsbkxzbjQ0VmxRVHdiU1czZU9GYlk3ZUhreHJxU1NhVmlZZUJrNENVR1NrQ0wyV3cxU1ZrUUF0Q3ladWpzeEtuSzJPTGhDUmQ2c3lCa0ZSM1FMeWlBZGY2ZXZjaDl3N05vN2UxVjBVZHV5OGxSbFUzUXJIRFo5b21TckhpZlJlT2s4NkI0YmUxVmRmQXV1YkdtdGVxWXUxdmkrbzNJMXduQ3JiUGZIZXFJOGx2K1pvbC9rZ3BlUHZtV3dxL1hva21rRGRuTk01UFN6djRJcWF5T3BVOGxzSUJ4ZjJ2Yis1b1haRmNYczRtcmhFSkI4c2EyNnMvVzVwZlN4WkNkb3RXR1k2Q0JJc0MxQjJVSDBCT0Z5Z05DK21rOHVNajhTUys0SVd2a2lpRzR1Qk1vQWxTeVFiaVNWdUFhSUFJdTdsUUsvQk1qeitYK2tXVTI1cldURFJBbVhHR0dPTU1jWVk4MTl1R0FiTGVsUTJkNW42YUlmUzNHVjE2Z09FVjFDdzhvdkc3TEt1endiZnduQ3pDRGNyZkJKMHJDQ0hBaWRQbjlVK1pjWENxclVxZXA0Z3FPSkNzRlIrU1pEN1ZOaXZwLzZhR2tQejZtUHJmbzduSGx2TUl2TFNXeXFLMnhXY1VuWVJVTG5WMDZXTFE5dXlMMWYvZ1NQYXh4VFhCMUx1T2hHcDhKQkxjaFhTQkRDS3Fsd20xUmJ2NzdrcDhtNUh4Vkc4T29UNWhkVi8xNXh6bnVORFhaOHY3YmpaczRDNi9BUGt6Q25BendBdWpHOGNuMG1sRHl4MDlIeDU0SzlsVVhVQytISTRsdmh4MmNGV0twVG13QUc5b0ZnU1V1RVdsRTdaZElLVUlsK2lmRWdkeDRmblBpWWlJeGdFdmh6alVxTWRDYVM4RjBXWVVseS9kTUhFZndPZHJ1R0ZjYTNNcHBPbFlGbXUwcG5mWi9iZmtORy9pUEwxMHBKd0k4aFI1UzJhRm9hZUFFN2M0MFByQjU5Zng1Wlh0SFNkd052Y2pKdnQyaTdnOTI0UThrRmUxSUpsZTV4RHgyZnU4SW1URFptV2h0cjJ1aXYwSTRIS3hJMzRLaGNzbnpjaEdZNGxIVVU3L3o2dElzVzRXUGsyVlUwRENKUitWdUp4OGNMUkJJTkY0VUh5OHlDZUkwaFY0YmcvUjJSVC90ZzZEdVJVbER0Vk92K05MUGt2SUx5LzBORnpLand0eU44WlFpZkYxUy9wWkNtbzZhZy8xMWY3UVNIRnp5SlpXMXpsT2Q0K2dzd3BMWHZPdks2N3FWUHhBL0hTc3dBSDVCUGhxemZ1M3p4dlFyY3luRE9pYlFkNmVDY0tvSXJpT3Y4ekZLZGhqREhHR0dPTU1XWndEYk5nV1E5WlpaM21MMU9ISXhCV29hVzV5NHJmeTM0RzE3TEtqQm1BcmlsUXdUMXoySjdtQzV1d3RpcTlzV3I5VXNmVFVYN2NGd1VKK254dWRNYnM1QzJLSGdNZzhQdW1zb3lycG9iUVZ5QS9WMGxQeDNFMEY4ZGhXakdUeUtXanZKWEE4Y0cwdDZXNDdQblpCb3oydnlOeHFLU2MybzUyNHVUNzhxWUdVczV4QUZrU204c3ZudDlGaW91TzJ6M2syTnhZODBwZG5mb0NCeVl1TEdWTXFJNFhuOWVDTUhmRnZPcTd6NzhtOFlEbkZqZDVaMUFJbHFWVDJlT2N3azRxZWw5ZjF6Vi9Jbnk3T1IvSUFTQVNiVDBUbUFBZ2JpRGV0SERTNjczdDJyUWc5SHgrbjBTbnVWc3FLeXMzWlZQcGVRZ0hBV2NxZkZlMDgzbXFjSnJBc1FDU253Y0lnS1dMUTlzQUlySEVvSDlHaStZVFVCVGRJTXF0TzkranAwNmNsN3V0VThsa0hkWVZGLzBlbWZKZ1JpVGErajRWdVJqQWRmMDNybHc0K1FXQXV0a2J4dm1kN01uTEcycnVHdEJZQm9tVHpkVGlLNlZOckY4eGI5Si9lbW9YaWJabVM5azBvZ01xL1NnaXh6dXFaZGw0ZW5oOU5QRUZFWTRmU0gvRFR1RnpROHYrUHh3VWcrZzliUXVrdkYrSWNHcjVPbFc5S0Z2cCsxbFA3U3UzZWgwWDduVXl6UzIxcGRLTHpRMDFpNEhGNWUwN2xXR3NyQXpkRnArd2svbjhPb2luSjRhanJSM2xnb1h4eGRmaGFHc3B1MWRVaitrcEFOcmNHRm9DTEFsSEU2c1JxZ0FjeDMvWnN2bFZyWkg0K3JHa3MvY0Q0eEVtQnlzcVBscyt0a2cwRVVQeXdUSkZmdEhjVUhOZDl5TU1ycXJOYjQ2bGJKWkxuK2hnWkdBVmV0U1VwNzVQRmxjSzNtOUVFTWhuaktuS2Y2VHdxNzJvZkJYaEJBQ0ZQNnhZVVBOWTEwNmI1MDE0TFJKTDNBT2NJNEpQdmRTbFFQZjVLZEV2U1BFdll1SFh6WXVxMXd6Q09SbGpqREhHR0dPTUdXTERMRmpXVFhtZ1RLZ3JCTXBhSlA4NE9hNSsxcUtzN2hROE04YnNpckt3OUI0K2JHL3poYjBCRUltMS9nbmtRNm82czd3RWx3amZHL0t4aWNSRU5OTERocXNFTFR4NGt5ZFJIdXJZcHBVZGMyTGxVdEpET2EvQTFNVDV4WGx2Q3YzdEMreXJ5cklaMGJhamx0NVEvVkk0MXZxYUlQc2pla2F4bVNQdThjVytSZVRlUVRuSlhYUmJmUHpteU95MmZ5TGUxMEVxVWNrME5YWThxQTFmdlhGLzhkS1hBU2prWEVlNlBhQWNHaktKL0VGZmEycXN2WEx3dXVVNHYvSjgyWEluNnNqVVl0bE5uK091T1AvS3hIclhyNWVLWkM0RHhvZWp5WGh6NDlBL3lPNlZTSG1nNmgrOU5WT1JpdEtwRFR5ekxDd2k0ZEtoNFdRUlRoNWdYOE5MV1JIQ2ZKYkw4RWt2S3diUnU0ckVXZzlYcEhqL2VKVENpWEx0MXZWVnkzOTdzNlQ3NmpjNE5YRnhKTmI2ZWZYa2p1Q0lpdHV6cWRUOXdOanlOb29lVUl5VlpGTHBQMGVpclYxK2gzUyszZFJZODRNZUR5QnlpY0FsUFcrUy9nZnNwVGpQR1c3bXBjbHRBSnAxSm9CT0tJenRuR3c2L1pmNk9jbFBMSjlmODdmQ3VFY1V4NjE0dmM3aE5waWNVYWtKNVhVYjBqc205enV3MkN0bGRQNkdsemVYTjFiZkMva010bjNTeWVMSmJRUHc0S1hTajRoUStuS05nOVA3bkplZTh3TWM3NXpDMG1mcjRucDEyZnlaK2V6bFZQS2kwbENVbTNiN2ZJd3h4aGhqakRIRzdCSERORmltcGErNWw2M01yMnNwRkphS3E4UGFMbk9YR1dOMlhURTU2ci9zR2EySC94c083a01pVWtGeFBpblZadzZxRE4yeksvMm95TU9DbHlwYjRVT1lrWDlORzZLL0xXMFRLYmJicGtyeDIvT2ppL1BxcU9vT0tEMTBLMldrQWFqalRCUXRmQVBlWDdrVnQvUHozUG81eVJvOGIxSG53WkZRZElLSWpGRjFtMmZPMUJPMmtYd1UyRitRL2FiTlduZll5b1dUWDFBNE1aOVd4cllOVzJ0S2M3RE1uS21CalZQYUt3QWs3ZnBMd1RxL2ppZ3ZMNmxwdHhTNnkvbThrZVhieWsxWVc1VmVza1M2bGVxN0lQYm1KRmVUQ3ozeEwzSlUzVUtPMjdYaFdPTDE1b2JRTGZsc2lQUktTZytrOWRzcjU5ZjJxelJZM1JXYko3YmNORzVEZjlwMjIzZjJobkZJcHBEUkpPc0gwa2R2RkxhS1VzbzRVMkdxUU0vemdJbDNqUmZnL1lKVVFxR3NGM3IwN3B6YmJuUDRXTm5DNDcwMzdKaTdTWkJlZzJWMThiYlJtbkw5OHQvMlFmRi9YWGtaeHVMeU1IWlNYUDJhVHY2NDR6T1g3NENlSkNMdkZlR0FpYU9UY1NEV1Z4OHFjb3pBVWVKd1ZDYVZld1RrWUJIR2xiY3B2NHRGT0tqclg0Q0tUdTYxZjlXMElMdFVpbEJGTzMydTFzWGJSa3ZhRzEwNGZsdEw0VXRnemZNbXZGWjN4ZWJqQTVYYjd4VGtSRlF6dVp6VFZqYnVrV1d2OTBqWjFJQ3JSeFJ2VVZYZFVUNVAyRUNwNkVSQlVEcEtBdGRtMmlhVkdvaStDZUJJeFF2UU9lRlY0ZFl0cmp6Ylc5OXZqS2g2WUo5VXNnMmhXcENxUUNweEx0QlMzSjVKdDEwa1FuVytMMzE2ZVdQdGc3dDdQc1lZWTR3eHhoaGo5b3hoR0N3cnpOQWczVW95RmdKbG9xRENRemljaERJRmo0ZXMvS0l4QXlabGY3NUZQMG5UNWlUZTZWZTlOdWNHNWhiTDJTMXZxSG80RWtzOFNYRitGc0NCSytQeFhjc2liVzZvK1Q3dy9lSnlZVTZzZkxCTVdOUFVVSHRodDMwYVF4Y0RGOCtZMDM2VTUrVWVBOGsvdUVXK0ltZ3UrM0pvYVV1THVPRm9zckc0aitBZFNQN2hYMjUwKy9pMVd5Y21PL1hwcUM1QlpETDVUSWszZ2ZHS3ZvSEl6YW82VjRTZlRabUN1eWFsajFMSTB2SDdjbWVjZFptK0lpU0sxK0NoOHF5S3JaUGF2aHBNNjZMaUNFcGpVWGt3bUM2L1RCM2IvTGd2MGt0ZXh0WkpiVmZScFZ5WkNxTnp1dTBCNFBEV2lra1hUMG0zZlZIUU93b2xySDRjamlYZW9lbk02WUljVTlqbHlXd3FOTGZuSTNTb3ExTmZjR3JiNWJEanM4QzdkOWErSjBISmx1NE5oQjdMREE2VUtFOW5LcDJ6UzhkS2ViOUM4a0hiYm0yUkV5SC9JRmxFbHFuNHY3VzhZZkkvQjNNOHV5SWNiVDlhY0U4clczVjNyNDJWRVIxVlFlazVVMFVZRlV4N1d5akxscXlvbVBTdlZIYmQrMHBOY202dDQ1U084MVBYOFMwQzhLbDdzTHBzcXhneDZWOERQSjI5WDNrWnhtRWNpNnlyVTE4d2xieURRdmxPVlRhckl3c2NUKzZGVXZuWmFHUk82K3ROODJ2N3lqQStPditIYmw5Yk9mbTVLWm4yazF5UlRyOVBPMTZ1cVpqbEs2b241M3orVGxuT2Z1VU5ldVBJaFUzelF5djZlMTcxc1hXSE9wcjk2b3haN1k4c1cxajFJa0JnRzdYRjMvQVZyUWpIa3QvdDJDT0ZJS3NWUFI1aFZjQ3YxNFJqeVdMYkQ1VnVFWkh6d3JIa29kbFU1ZHloRE1wN0t1OHRsVUpFbnR2ZC91cXUwQkZvY3QvQ2x5NUtKWlZGOHlVV2dmd1hXWURteHZFYkk3SEVxOERiODZ1MVBac2FlZVdZeWgzWGg2T0pxWjVLWTlkeWpBL0ZKUmVKSlZZQ2x4WEcvQVVLd2JLNk92V2h5U3M3ZnM2Y2h0MDlIMk9NTWNZWVk0d3hlODR3REpiUjA4T2l6cGxtZFRpMEEzRXJ2MmpNYml2UFpOakREMnFueGRvUDlxdDd2WHA4QmhGeEhPOFc0SVc2T3ZVRnBpWVhVUllvQS9CZ2NkMVZiUjl2V1ZTZEdPcXhYUmpmT0Q2VFNyY1VNdHNBY0VRYlFTWUZEa3grNnZ3ckU5TTdwYlI2Y2dvQ2dtYmVuSlE4eXVrZWVDeVVrdFNscW5KTWNaNmJ0UlUxQy9mZHZ1N254WWVvTTJZbkgxVlJWTmtzTUdyQ21NUUgwRUxHRXJySFN6QUtUQzBHU2ZiWmtUeXNhVUZvYVNTYXJFWjBjV0g3bkxJYjUxVW55ems3elR3UUpnY1BUUHdaNUtoOHR0NkFCM2RLNmJYeVJCOHRCOUwzU2VYejJmWDFzNkhLdnhUOTMxeDY1QzI4UG5aemNHcnlkK0haeVZ1em1lcVd3Y2pDMkRVcWtGeFlOcmdYbXhxN3orMVRKRktXTGVmUVUxblVIdDBXbHhUd2RIRjVlclQxZ0ZKbUk5SytZbDdWMHdDUldPdEhST1NHVENyNTArbXoybWV0V0ZpMWRsZk9acS9ubE9YU001eG1MT3NzSE4wMFFVZzBJM0ptY1ozQTE1cm4xeVNCKzhPeHhEMENId2RRVDI0T3g1SWpEcTZvL2xiWEwwL1V4ZHRHay9LT3lNOWp5Rk52UzI4WnR5TkhvdXVWZFh5U0xmNU1aOFcvMXN2a001bUtYSFl2NjdXY2VMbERjT1FTejNFdnJwL1RPbjM1L05xZjRsQStKK1pFMEM5MzJ5OC93UE42dXlzRVRnWTkyVmV4ZlRFd2hCbXMzcmtkUDlzZFAvTURGYWhZZDNoeHZqQVJlVGtjU3p5SE1oclYvVHNDOTdJYUlCSk5YcUtxQnhUajlBcXpXMjRhdHlFY2JkMUhSTTUyOEU0SEhkRnR6bUtYWm56NVlCbWlId3hITjAxb2JoeS8wVDgxK1JrUjNwSHZTLzk1Y0VYLzVwWU1SMXV2QnhtTGFMYTVJVFRMNWtnMnhoaGpqREhHbUxmR01BeVdkZjBIcUJibnFpZzhFRkdoSGFFS0JiSHlpOGJzamdsUUtqWllWTkZUd3lHZ0hPbkQvUWVDcitPYjhtN3Q5S3ZYNytkNGlSOEpja2JYWFVUazZLRFBmWEw2N0dSOTEyK1RENllaYzlwcnM2bjBiMFY0aHlwcjgrV2M4Q3VzRjVnazhISFByMy9JVnRaOHNCMnVDYVhhMytYZ1BWV1lWV3lrb3p3cTBCaW9xSmwrQU9UTE5xcmVCM0srK2lxdnhVMy91bmlzaCtLU0ExNHNMaDg0b3ZyNUY5TnRIOGk5WFAzblV2WmE4V1BSOWQxSE9mR2VVVSsrcy9NejBndEVaQUtBd2kxb0wwRVJ4M3NHSUI1WFowMHFHZXpVZy9LNzdBam5WVkR4bkxhL2ljZGFFYVowYWZPeUc5UWpRTnY3ZXBnb1VBTlNrMStRUU4zc0RlTmFGa3pzZWlmMnFhNU9mYXJKR2FXSHFPTC80NjdzdnpPcXVGSlcvMHVoc2xnYXJqdjVmOHNiUTc4RG1INzErdjN3T0VsRVR3cFdKZzlqSnlYakJsczRtcmhPUkQ1U1hQYUVCWDI5RjZxRXBPUHJLRDNmRjBwV1JaYWdlbnErWkYzL0tjN2JSRFFnRVBHTHR3aXdZRm01WVY1MkVhQStsdndFbXZvZUl1V2ZKejlzYWd6OXBMU2tsUmVvcEo0U21Kb1B0T2lpMWFuRXVkTmk3WjlmMlZDMXV0Z3NrSEhmSjVMUEJCYms4Wnh1ZnpqbzU0aStqdS9IZmJHbjM3YlZ2LzFoQ2lXQVJUb2lWdXIxVW82MU42S0hnaUNDa09OZitmNjgycDN0dHFzdWpHOGMzOWYyYkRwZGRwWWE3S3Y5dGgycUxRc21iZzdQYVR0UzFIdHZjYjNBSTczdDAyL2lsdjV1VjNnSjFDOGk1NVd0MityNUEzZld4NUlYcStyL1NsbnRWOUY4K2NSU1ZpQzgwdFBuVzlQQzBCT1JXT0tuSHZKZ1JVWEZ5dHZpNHpjQmlEQ3IxRWhaMEo5TTlib3JOazhVMmZFTkFGVjUwQUpseGhoampESEdHUFBXR1liQnNuS2xtZTQ3L21GYXpDb3J6bDFtak5rOWUvQmg3ZG54dFNOSkZlYTFFa2FWZnNCVi82bzQ4MFE0eFBFeS93UVoyYkdYM2c2K2U4QmRDbEtKeU5zYzlKRklyUFVPSnl1emxpNE90WFUvVWw0a21yZ2E4aVc5aXJLcGhGUE1sRkxWd3lQUlJKYzUwT1FQbnJvWGlPUkxBNnFqVjRqSEhZajRGUnBCUHc1eWppQTN0c1FsRTQ2Mkg0MjR2eERFQjVwQ0pTdkNHT0RxVERwNTJzcytwZ092cXNxOTR0Ty9OOCtiOEZvNDJqa3hibHFzL1dDZnVuTUJWcWVTQ0JDWW12eHl2cDJlbkI4ckxqN3YydEsrb3MzTjgydC9BL3hoWjljOUVtMDlrM3hvRkhFRDhhYUZrMTd2cS8zcTdZbGp4Q2VCNHJLaWQ2Sys3d1JTK3ZWd0xCRVdsWU43eXJRUzRWUlVUZzNIRXE5QjRrR0J4ejJSdTVmUHIwbm01eUpLVkhXYTgwcjFCYy9udjZDbFlkY0NaUUNGRElFcGhmRTlQZGhsRDBWNHFLa2hkR3B4T1J4dC9SUElCMHZiUGJTVTh5eGFXVnp2YzNPSGxiSWprSDhNNXBoMkpoeE5YaXVpM3lpdFVIM3FrTXJRN1pEUHVLbElFVXI3bkIxNDJRdzVueS9vMDA4Z1dnb2tlTkRlUzllWjVvYWFTeU94NUZ6Rit3alFaeWsyUVlNZHI3MTNrMC96eWFaSFZMK3dXeWU0TnhJb3k1b1pWaUt4NUFtcWVyMmdIK244ZWFLM1oxNEtkY3EwYW00Y3Y3RitkdXU1Q0g4cUJ2NUY1SU4rM0JjaTBkYjdQSEdXTEcrby9pVmUyNGVMc1F6UDR6Rkg5QlJVdG5VN3VEQ0M0dDkrU3ZmdGRKNFR6Rk4yT0lVeE92QlI0TWY5T2NkNFhKMDE2VVJoL2tCTlpVZUduZ1ZvYWd5dEJGYjJwNCtpNlZldjM4OXhNMnVLMmM0NTEzOTRzV3d4UURhZDN0ajczcDBKY240Mm5UNi90KzFCWVJ2b0dQR1NOM1Y4bnVtR1lHWG9sN3N5NWg2cGZycDAwM3Y4bWZ5RjlWUTFqY2dhRmJuU2NYTmZGdEhaM2Y2ZUVXYUZZNjNQS3h5Uno4U1V2NFJqeVMraTN1ZTdIMFlSZEdvbWxmcC80V2dyZ3ZpQjkzUjBKWmVIbzYyWGR0c1BWaTV2ckMzTkwrcXZTQjliMmtmNDFXNmV2VEhHR0dPTU1jYVkzVENNZzJYRnVjdlFqbTl4RnJMTUhpck9YV2FNMlczQ0hxdi9OVHJ0TzEya0ZBUkgwZGRFWkU1elEyajVCYkV0RTNOcy8xNTVvRXhWNHMyTm9lc0Faa1JiMXluY2pUQkdCRkZsZXM2bmk0QmVnMlVLN3hQaFk1M1hsczN0bFgvbzJtbTdxbTRTNVdXRWQ2TjY3L0tHMnArR282MTNBSWlpMlhSb1JuQkU4Z1BpK3ZHajFiNEFBQ0FBU1VSQlZGNlB4QkkvVUhXL0lJVTV6UkN1OUVUK0pPcmRJOGgrQXNkNkxzL09tTk4rOHZvdGsrLzk3YzJGTExNdUhFK3J4U0hTMTdVclpEV1YyaWpPczhCdit0cG5vSHllL012MWFic2dWYXA2aHlKdk9JNzNjR0VrSFEyVk5vUUdWUTRRMFlzaFh5NVNrUDJCaTFUMUV6bjBMb0I5VTRrUHFraXdZMWY5ZnJBeTlMV21mRG0vWFNhaWM0dGpFWFZ1R2RpWjlxMCt0dTVROFhKbmlEQmEwZnc4U0pKL3NPNUJlekhPclBDVmNEU1pFcFVBZUtYTUJSZm55Wjc2Ylc2cy9mU3VqbVZuKzBTaWlSV0lUaXRiOWFhNnZrZ3hjOEpKeXhRVjk4V2c1d0VDL3M3Zk4xSElWVlJXL0tWOG5jOHZ2ODY1OHJvam1nTm9hcWk1SHJpK3ArT0w0K3hBaXg4aWVsNDRsbWhIbVF4OHFMRHUyWmE0OUhqL0QydkR0QXpqaFhHdHpLUVQzeFlwelhXSUtncHlYWE5qemZVOS9ZNjNmRUh0cXZCVmJlOVh2M3UzSUljV1ZqdUluQ1dxL3dHNUN4SWZMdTJRRy9sNDA0MWpqKzNhRDBBa21uZ1d5UWRPQXBVVis5NFduN0Nwci9FNkRuOHZ2VG5DSnlPeHhCUEEzNkQzTDI2cDRsdWRUaDRqeUpINVpYbWtQejhEa1ZqcjRTaWZBMGtwa2dVOHdRdmhaajlOSVZDbXFodVRJeWV0MlZsZnV5TjhWZnVCaWg1ZitvS0R5dExiQnZoNVhWUS9KM21hcU9ZejFaVHNWdlU5ZUhkRDFTK0JxMHZIamJYK1drUStXbHhXMWI4Q1B4R1JtL01sS3lsbFpndnlDS3I3SW5MMExnOUdlSTkwaThZQlNLZVN2bzVvNlI3SytjU0NaY1lZWTR3eHhoanpGaHJHd1RJS3owRkxnYkx5ZjlFT2wrZEp4Z3k5NGhQL1BUQmYyU0VWMVhldlRpZi9JTW9IZ1lYQnl0QU54WWR2ZHpTd1BoSnJ1eFM4RnZLWldET2JHMnQrVjl4M1dXUHRRek9pYlVlcGVrc1JqaE5oYm5OajdhbytEeWpzNkMxcm9JOTlVcXI2aENoSFo0UUx1bTR1ekVIMSszQzA5WHBCTGhZcFpIMkpSSnZuaDc0SFVIZFYyN0VCbjN1UGlCeU5zbDJ5N291L3ZWblN2UjdUVVhmWHg2bERGbmhZdWpqVUZvNGxMMEgxMHdkWGhpNWF0Wm1LUUVWeVd0bGNMKzBvLzV1dDlDMXVpVmR2QmFpN2V0MmlnSnVMZ2s0WGtja0FJbko5UzBPb0hmTHZYemlhK0NYbzZUanl1ZWI1dFN0MmE1Q2VSSEYwQlVyYmhtMDF0KzdtS2ZkOENCZngrL2cybE9ZUFFncFpWVGtOUGhPVTlIcVFTUUtuSVhwYXArZjd5aE1yR3p2S3d3MDFSZThWWkZyaGRRWnhQdE84cUxyME1IMWxROVhxU0RTUlFBajF0TCtvL3JocndHRHBEYUZYZ1ZmN2Mvemw4MnVTNFdpaVVKcFRKZ25NS2Y5TThjVFp2ZmQ3YnpWTXl6RGVGcGRVL2RmZlBJdkE5c2RFT0VqUjF4VDUzUExHbWdmNzJxOTVVZldhdXRrYmpnczQ2WnRSbVpILzRvVCtjZlNHMEtYNXpHVTlBUVJWMWl5L2NleTZ3UnJ2bTBIdnJyRnA1MVhnN1lWVjc2ZkxuSnBkU2ZuM0NoUlhvYUUveDhxa1JpWUNGVHN1RjhFblpSRzZ6cHliQ2lWOE80NEJML2VuLzM0UnRqVXZxbDR6STViNGpLZmNLYUtiZkRtWnY3dmRPa0gvazVyS1BpakNSeEIrZS9mQ3FpM2RHb2tzUlRrVGNCU2U5Y3VvMCs1b0dMTWhIRXVlVVp5M0RrQlZkL2h5M09uNjVXSlIzYlcvUC9zaVh1ZS9xMVdQelVleTlZV1ZONFFHN3hvYlk0d3h4aGhqak5sbHd6dFkxbFAyV0l0bGxSa3pxS1RzenlIK3lZckh4YXU3cWkzczkrdmJsemZVUE41MWUxTkQ5Yy9DMGNURld5cTlaYitLVDluZWRmdXl4dXFYNnVyMGc0RURreGRtWHdyZHRyUGpOVGVFNmdjeXp2clpyVWM0UHY5akxmT3JlaXRMeDlySzBQVlRVc256UU5jTFhOblVFSHFxdUsxbFVYWGkvQ3NUSjdvQi9hbUtjM2ZUNHBvK0grUVZyc1d1ellNenhKb2JhdTZNeC9XdVFtYlNqdm81clRIVStURGkvVHk3SnZUSGxwYk9jMGEyekp2OEJuQlpYWjFlWGpFMThTRVY1NndOVzZ1LzM3blh5b3M4VFIrMll2N3V6emZYdkNEMHkvQ2M1Q2RVZFdLZmdjamRzSExoNUJmQ3NkYlhVRUtGakxLblBOY2ZCMmhaTUhGekpKWThWOUZGd0x1aytQNHBXeFFlelByOFgrNmo2MEhYM0ZoN1d5VGErazZRUzBSa2V0UDhtdnU2dGxIaENaUnpCWEpBUmtXM285SW13cTgyYkF2RmQzY01LcjZ3cUh1ekNvZEo0ZmNYVlYwSHNqVDNjblUvNXRZYmhweU9RS3dPcys4QkxiOXg3TG9aczlyUDloeHYrcFpLYjlHdjRyWGRQdk43VXBqZjhJSVpzNU0zZXVoVnZweDhiY2tTeVo0enE3MVNIUGM2VmEwVDRXK0RPZFpmeGFkc1AzLzJocE5jSjdNQTFWTkJKa25QYVVrbCtTOVJzQTU0U3NXM2VIbEQxY1A5T1ZiTFRlTTJGRExYVHVqVUg3cEJWUDRHTEcxdXJPNzJCWUhtaHRDQnUzQksvYktzSVhSM0pKcThWRlcyTEYxYzAyc1dkMzgxeFNlOVdSZlhzNExwNUZJUCtYWlBiWnJuaDFhRW82MlRFVDYrMWZYWDNiMXc3QmFBTFJWcnA0MUpPUXRFdEY1aHE0anZ5cVdMcTl1QWJ4YitHeXJ2Sy94NVQ1K3RqREhHR0dPTU1jWU11VDJRNi9GL2dSWUx4UUU3bjR6YkdOTlBxdU5JYStmeVV4VnlBQ0t2dlVVaitqK2xMdDQydXBoWjFlUDJPdlVCZEEwc0dUTVU0bkYxWHRxKzdxQmxDNnRlZkt2SFl2cnB1c3hmRVk2RTR2Y1Y5Ri9NclhqN1R2WXlPM0hXWlZveFZFSDBQZUdrdVBvUEFIOXlQYnBmR20vSkVuSjcxeGZGVkhaK1B2MXBZNHd4eGhoampERm1PTEZnR1ZDYXE4d0NaY1lNTHRWeFpMb0V5NElXTERQR21EM2ltNW0vUWxtd1RQUmZYR1BCTW1PTU1jWVlZNHd4eHBpdWhua1p4aEsxYjVjYU0wUWMyQ00xR0kweHhuVG1kSHdyU3NHK0ltV01NY1lZWTR3eHhoalRDd3VXNVVzd0dtT0dpcFJQV21hTU1XYVBrYTYvNWRqbnNESEdHR09NTWNZWVkweFBobm13clBnSXliTEtqQmt5emxzOUFHT01HYVo4V0ZLdk1jWVlZNHd4eGhoalREOE04MkFaV0tETW1DRWtzaGxMWlRER21MZUdkQ1QzMmk4N1BhdVBKUzkyMEFtb2JHcHFyUGxCdi9lYm5UaGJIZHBXTklTZTdHMjdnNHhEYUd0cXJMbC84RWJjZitIb3BnbWVMenNWd00zNTFyUXNtTGk1dDdiVG82MEhCR1hVbGpzYXhxN3ZUOStSV050blZiM1RSR1MxSnp5K2ZIN05Bd01aNDBseDllK1RUbndOTjlqY3RIRFM2d1Bwb3lmMVgzOXo4alpmT24zM3dxb3R2YldaRVcwNzBFTVBBTUNWMTVvWFZhL1oxZU5FNHV2SDZvN3NSU0o2cUlvY0ltN2dnbDA5ai84TDk1SXh4aGhqakRIR0RBZkRQRmhtZ1RKampESEc3S1c2bFdHMFgzdTZFdlFxWUtxS3ZnejBLMWhXUDd2MUNNZlJuNEpVaG1PdEQyZGZDcDNTMGlKdWVSdEhkQkhDSWNDandQM2wrL3A4L2czTDVsZTFscmNQUnhNM2kraVlBWjJFeXBxbXh0QzhycXRGTXFmNFBLOEZ3T2U0WndQM2RHMFRpU1kvQ2JvUTRjQ2Nidjh1Y05uT0RsZFhwejRsY1oySTdBK0tvem9iMk9WZzJmblhKTjd1cGhJdGlCeXRUdVl6RjhiMWc3ZkZKUVV3ZlZiN0ZKL2pydTZ6QTlGVVUwUHQ1UEpWTTJkcVlPdkU1S1VpMitlT2hudUIrdDUyOTlBdmlPaHNBSHplamNDVnUzb09CekZ4NnhvbmVSWElQZ0tvTDNjeXNMUy8rdy9GdmZSV3FZdTNqUjZzdmlhc3JVb3ZXU0xad2VyUEdHT01NY1lZWS9wam1BZkxqREhHR0dQMlV0M0tNQTZQUk45d05IbXFvRi9vYmJzcjNGVE00aEZGRVJEVlhILzZQanUrZHFTVGt1VkFKVXBXeFg4dEI3UlhoV09KR09MYzJqeS8rdG1lOXF1UHJUdlUwZHpWQ0dIUHl6MTN6cXoyRTR0WlQvRzRPcXRUeVMrQytBWnd1cWpvdzhBOGdQbzV5UnJ4TkN4Q3R5eXBjRFQ1RHRBcndIZGJjMlBWTXdDSTl5TElnWVdlUG4vK2xZbHZMbDBjYXV2cmVNRUQyMmVBN0Y4NlBuSndKTnE2dUwvanpmbWQ3Nis4b2VibHpSbmZ1dEcrM0JnQUVUazZrMHI4RVBnc1FDRG9Wbmd1by9vOGIrMys3NWh0NHpmVWlCQUh4Z3BNajBRVER6UTFobjdTMzdIMXBEN1dlcEdvYzBoUDIxYW4yaERZZ0xCUFlWU1hocVBKSTNvZHMvREU4b2FhdTJCbzdxVnlrVm5yOThXWHVRbmswd0FlL3NPV04weitaMy9QT3h6ZE5FRklmMDdGT3h0NEY4aFkwSTJpOG1kMTVPYm0rVFgzbGNiMDlUY25PK250N2YzdGUyZTJUa3hjQm54M3NQb3p4aGhqakRIR21QNndZSmt4eGhoanpONW9tSlpoRkRnUVlWcHYyMzA0UHdPZUxEVDJGZjUwZTJ0ZkZJK3JzeWFkdkJYaFhRQXE4dFhXaXNtUFR0SGtpd0x2VU04NzY1eFo3VWQzQ2x3b05lRlk0aGRvN2x3a0g2MFVrZmVPZG5KZkIrSUFxN2ExVndmOUZBTmxIc3FPanQzVkw0S0xkcW1HSU9vRHFjeS9sSFJwZGM3YlgzenlMWVc3QkpxNjdETmQ0RkpQM1MxMThiWVhBVEx3NzJEYWV4SjRIeUl2ZWo3bjZMcDQyNTlLKzZ5cTJsR2U2WFRPclBZeDREWjA2aFkrWDdyUitpR1E4KzRCWHI1N1lkV1djTFE5ck9JK0llQVhrUXZDMGNTanpZMmhKZW82KzRLWHZ3YktHa0h2TGwwVGtSa0NOVDMxM2JSdzB1djEwY1RYSGVGSGhWWC9NeVBhOXNkbGpkVXY5WHVBWFFoTUU5RXordG4yV0VTUDdXUDdENEc3aHVwZUFwZ3hxLzBRei9FdWd1eWxJSDBHSEhzVHZucmovbmc3L2dJeVVUb0YyYVVLNFdPaStyRndOQmx2YnF5NWJpRDlHMk9NTWNZWVk4eC9Jd3VXR1dPTU1jYnNqWnl1UWJMaEZETHJnNmVWa1ZpaXk4V1F3N3V2eTFPdG5KaXRITGR0ZFRyNUE0SFBBQ2lzOEJ6L1BiWHA5UWVDTm9GOFE0U0RSanZ1OTRFWkhkMXlZQ0Y0QjdBSjFXWlVmdEM4b1BiNVlwTkFnRkRIVzZPUE5qWFdmaGp5MlRvUzJQNlFLcTNaOUlocExUZU4yMUJzVlI5dE85TVI3N2VGc1pTQ1pXdEhodjZ5VHlxNVRZU1RVRzlGcHppSEVsWlFCNDBFMDE2czYza0tISW5qL1NhWUxsdDVZTEpUK2NiUlB2Y21vTGFuNnpRUXpZMVZ6OVJIRTR0RWlLbXl5bEY1RWtEVlBic1lnQlAwZ2FiRzJsS0p4SEMwOVNSRWFrRDhNMmRxb0d1NXZ1V05vUitIWTYwekJEbFJoUXJFUFFNWWNMQnNzTlhGTlRoVTkxSWttbGloNGs3YjdSeFN6VTRRWkdKK2ZOb3V5Q3VxVklud2pySkcxMDZQdHQyOW9ySDZyemwvTGhzc0JxQ0xXNVVhRVE0b3ZONHNRcit6MmtSOGlkMDlCV09NTWNZWVk0elpWUllzTThZWVk0elpHemtNeXpLTVZQcWJKZVgrRHNERHUwK0VkeWlhY2RSM0JJRGpWRzUwMmQ3djdyS1ZtV3h3Ui9zcE9GeFVYQ2N3M2VkbHArY1hPcTZyQ0pINmFPTFhaUmZlVS9nOUtyZG4wOVYzQmlyYXJrV0loS1BKSmMyTk5hOEFpRXN0VHI2eEtxVWdnUlBjL2gzZ0NPQ0lZT1dPcDJmTVRuNXkyWUthNXdCODRnVTczbHJORkY4OUZKZGNPSnA0VXVBamlCeFZISWVpSjRySUVhbzhxSUpQNEczOXZnQUY0VmppOHdLZkw3c0c1NllybkFlTHk4RTBud0x2dHNLWWJzOVUrQzd0c2FOVlZUdktGM1BwbW04R0toS1pZR1dvOGJhNHBHYk1hajlFSmZmbDB0azU4cWZ5OWxKSU9SUEJ0MjFpOG8vaGFPc2JpTHpRM0JENlJta2ZqeStMNkdKVnJteGVVTHRxVjgrMW5DOHJuL0tOcmdpVXhwdEtIZWtKM3dlNVAxaFJjVzFQKzJSVHFlVXFra045OFdDbC8rWGkrbTJieDZlRDN0RGRTOENocFd1Z3VrNUVPczNwdGt1VTV6eEhybG8rditaM3hYbWVJM05hdjR6S2R3dmpFMGZkVHdKL2JWa3djVE53WFBudWtWamljdUNtL0RucVkwME50UjhkOEZpTU1jWVlZNHd4Wmcrd1lKa3h4aGhqek41STZCd2ZHeWF4c3FiNHBEZUJOd0VpMGRZc0NDaGFMTVUzYzZZR3RrM2MvbXNBaFRORjhDbTZRVlFlTC9haDhFRVJ4Z0ZzWFYrVkJSNmNPQ3E1QldGTStiRVVjcUFiZ2ZVb2J4ZVJDZ2Urb29naitRWi9ibTRNblY1c0g0NGxUaFk0bG56RzBMNEFudU9Hbk1LYkl5S2xZRm1nb3VMTDJYUnFQNUFQQVcvM0hMMGpIdGYzeHVQaUtVNndXS1pRUk1wendSRGhBVlZBUEg5WkNUMEg5Qzg0OGlNOEdhdklFLzI1bGlxK2x3RENjeExUVVg1UVdxLzh1S2t4ZEhkNTIvQ2NSTHBZTEZLUlhFdThlbXQvanRGeWsreWdVRWF3N3FxMmtPZTREd295c3JENWpXQXdQOGRYMlJtK0Fyd3YvNUxqQ3VkNGMzbUw1ZmtBMlZuRjVXbXoxaDNtSnpldTg3bDVVMG8vRkNLMWtWbUpUc0dlbkordEsrZUgvcjUwY1doYmNWMWtkdUpkNnNnREFuNVZEa21uTTM4b3prRldWRDg3Y2JianlKa0NxTGhuNWxLNTA1WTExajVVM0g3V1pUcGs5NUlLS3FvdmVIQ3JlRHlNcjNPMlYzOXR6Y25MMlIwMTcvL3R6WjN2clRlQ29SL3VrMHJlaEZBSUhrcVA1VEFCUE5XQVV3citTV29nNHpER0dHT01NY2FZUGNtQ1pjWVlZNHd4ZXlPbjZ3b3J3d2hRS052M2NZQndMSkVGRUpXbm14cERIeSsyQ2NjU2Z3V09CSGovSkxMeHVIamhPYTNuaXVjRVhKK3pJU0R1K2xRMnVLR1FVWlBmSjVxWXFTcmJEcTZzWHI0bW5YZ0k1Q0JFajR4RUU1OVRSMS9GNHdpVW93dXh1d2ZQdWt3clJrOXFEemhwM2EvanZkR05kZkcyMFFEYnlPYjhtVkhuT1lIdFRRanZFclIrRmUwajYrSnRlR2wzVERIQWh1TFZ4ZHRHajZJcWwwdTE3K3VpLzBUNHA0TWNYK3hYVkhaNEl0OTBQTVQxbkh2Y1Z5Y25nd2UySFJlb3FIN210bmg1SUVNbE1pZnhKY0gvZUhyTjVPZnk4NVdwaUplWWkwaiszdzJxcjJlRk9SZkd0Ykw4dW1iU2JZSFNlYWo0dW00SE9BQXk4Ymg0TTJhM2ZzeVRqdXdxQUlFRlRZM1ZUNFdqaVpYQUZhb29vak03anc5eTRwdnJ4OTFYNFQybytoQng4ZVRwR2JOYlArWTU4c2xPQjFUZjk1c2JxNTd4KzNJM0E2ZDBQbDZuNkhFWUgrSHlGVDVQbndHT0tWL1h0Q0QwZkRpYStCN0NWMFVRUVcrZk1hdjkyR1VMcTE0RWlNVFhqOVYwNW52RklKekFUOHNEWlFDL3ZWblNnMzB2RmZmYjZ2bytYSnpuYk5xY3hEdjlBL3lSN3pSWFdwbDkyREJTd1YrNmNrSmJiMzA0U0pDT2RrZUdZNGtmNyt5NFdjZC9iY3U4eVcvczRuQ05NY1lZWTR3eFpsQllzTXdZWTR3eFptODBYTXN3OXRQTW1ScllSakwvdTdEb20rWGJSUEVWTHBjWGo0c0hvT3FNRTNTWnozWHhnS0JraUVRN1Q2M2tDVFBpY2ZIQ3NjUzlBaDhDcVVTNFJWUzZYdjRWRTBjbGJ5Zk50TTZqa3JuQnREZTN0QmdzTHhjcHE0SnByL2k2YkRVemdtbHZSb2JFZllqek93ZGQxTzFraGFzZEZBUWNuM3VMYzJEaWt5QVRzNm0yTTREN2k4Mm14ZFlkaE1wM0ZaZmcxTVFMd09FZzZrcmlJa2Q1RkZGWFJQWU5RbHMybmV4eWlMTFhvaGRtMDhrTHV3NWp0VkFQckZCSERoTDRWS2RyaHl3RG5ocTlvV2IyMWtuSldsRWVDMVNHSHV3aDZQWnY0TlRpUWpFQUY0NGxyaWt2RTVrZmlONExQTlB0ZXV5aWsrTHFyNks5RWlCSUlKNUpwNC9QWjNWcFVCMzNoTHA0MnhzQW1zNStTNUQ5QUJTZTFjeklyeGFEbndDc3F0clIwaUx1WU45THhSZTlCYmtHVFNyN1pTbUxNbnFlL0xhM3BpcFVsZzN6N2QzZW14NEVNdDZDM1IyaU1jWVlZNHd4eGd5VUJjdU1NY1lZWS9aR1F0a2NTSlpWMXRXYlZSdEN2a0xzU1pITm5iZXFId1JWelJiWE9JZ2YwVkY5OWVtUXo3N0tWdFFzRHFUYXhvSk9FOWhIODJVUWN3aXZpU2ZmYlY1USs1dElOSEhCWUo5VGZ3anliMkFpZ0lyWEtWam1GL2VZMHEwaThraHgvWXFHMEpPUldPSWE4TDBFWHN0UWptL2JwTVNQQkptT3cvUnNPdmsvTzJ1L0JxY08rRmxmYmRTVE94RHZrZkoxSW5JcWNBS0F3dU9vM3Q5NUwxbGJmRFVsbFpnaElyY0NaRW1YeGFyeUFheGcycnVsNnpFRmpwVGc5dlpnV1NGRG1abzRHWGhvc08rbHZ2b1pMSkZvOHBNcWVuM3AzSlZmcjFoUTgxaHY3UVZHOTdhdDEzM0V0MlBucll3eHhoaGpqREZtYUZpd3pCaGpqREZtYjlTcERLT0FXc0Nzbk9UYy9ZdlhxQkJBS2xIQkp3QWkyZTU3QWg1ZkVkSG5BVlRsWFRoMEN1cTB4Q1VEUkF2LzlVamhRV0FyNkRtQ1ZPWDcwcDhqc2lrL0poMEhjaXJLblNyZGNnVGZDYnkvME5Gektqd3R5TjhERmNIYmNxbnNYVmtSeDQvN0lMQlBZWmVabW5NZWNueG91cEpFSUtVWGl6QUZsVE9BcjVjTjZuMGRMK1hlOG1NMk5ZUWFJN1BXNzBzaHdxam9hNmlVNXVzUzlHQkV6c3FmQjZ1QTMzVzdiT3E4Q0pCQm13TGlld2pQdTBDRUszcTdScnRpOVBxYUJSdW50SDg3bUhFL2k4cDN5N2MxTDZpNW8ydjdjRFJaS2FJbkFJanFZMDJOdGZIQkdNY3VHNFI3YVdpcGhLT0pXWWpPbDhLbmlzTGYvREx5czMzdnh0aFNwVkRsTzFuWGFlemF4TzkzeGp2a1hpZ3UrM3dCQzVZWlk0d3h4aGhqM2pJV0xEUEdHR09NMlJ0MXJicG9WUmc3RVhHUExGNFVoVmM3YlVNQytRM2FZN0JNSGRtVUU5WUIrRlEyZFlsbEVZNGx2Z25Vb3JxbXViRzJWRm91UEx2dHc3NkE5NStsTjRSZWJXNE1MUUdXaEtPSjFRaFZBSTdqdjJ6Wi9LcldTSHo5V05MWis0SHhDSk9ERlJXZnZTMCtZVk94bjBnMEVVUHl3VEpGZnRIY1VITmQyZUUzaFdQSjgra0lsS0ZRaDkrTnBDdENwN2ZFSlJPT3RmNGU1SHdSam9qTVdyOXYwOEpKcnhlYUhsOW9uOHQ2Z2QvdjVCTCtzN2t4ZEhucDNPWWtwb3R5VnVFQ1B0SGMwTEd0cTVhRzJuYWdQUnhMbnRvMTYxRng3bGJWdFk1d2dhTFBpY3BmTzIwWEhTSEk1UlFDTnk3ZWY2QTBGMTIyUHBwSU80TjhyNnQweXRHOFIxUmZIRWcvV2Ivem4yNTlEOEs5TkpDeDlFYzR1bWtDa3J4RGtOSjhmZ3IzQkNzcXpyOHRQblpUWC91QzFuWjg2T2hMTFl1cUUxMWIxTTlKYXZucGFuWjdxbXNiWTR3eHhoaGpqTmxUTEZobWpESEdHTE0zY25iZVpEaXF1Mkx6eEphYnhtMFE1QU9sbGVyOG83eU5vbjVCRUhyT0xCUDBEcjkydE82MlhiVU9rVU1RZVJSWUVJa21Ud2VOSWQ1SnJxdXZoYS9lZUdMenZBbXZGVHFyQlZERnpidzB1UTFBczg0RTBBbUY2YUhPeWFiVGY2bWZrL3pFOHZrMWZ5dU1iNFNVQW4xZStjUm16SnlwZ2EyYS9FYm5hYzA0RFlSZ0t2RWQ0SXNvRHlLY0Q0Q1RQUjM0eVlWeHJjeWtFKytWZkJiaUV5MExKbllwVGJsbmJIV2RCOFk0N2xYQVBxaUlPTDR2TEp0ZjFWcmNIbzRsdmtOSGh0T0tGUTJoSjRkNlRJSXpxZmcrTy9DalpZMjFkdzllMzRONEx3Mml1cXZhUXBENm5jQVIrWkZwQnBWb2MyUE50MEYya3FhcW9wSjRmMGVBVWY3UlV5dS9HNmp3bkV4cGVlcm9Hc3NzTThZWVk0d3h4cnhsTEZobWpESEdHTE0zY3NnL2U3ZHB5eERFQ1VkYnJ4YzRVMlg3QVdkZHB2c3B5WThLZ0xKdGJlWGs1enExVnduazUzeWo1ektNeWt2QXRzTFNLSVFEZTJ5bXZEMFNTendQK3M2eXNRVFZ5M3dZV0ZvWGJ4c3RhVzgwZ0FodExTM2lBalRQbS9CYTNSV2JqdzlVYnI5VGtCTlJ6ZVJ5VGx0SEg0d3NlOTBwd0xCMVVuS3V3RUZkeHZFdkVRNUE1Skw2V1BJK2N2SW9mcS9Zd1JuQVQzS3B4SEVpRXN5dmsvdks5ei8veXNTbzFHaEhjbWx2Wk9rZkR5cSt1bmhiYVY0cVNWTUJYcUZMOVpkdksxZTUxZE9saTBQYmV0b1dqaVptSXJuWFVma0hjSndJVXp3djk2dTZXT3RaTFEyMTdmWFJSRDNLWlFpZ2JIRWMzOWQ2NnFlcmVGeWRWVHMyamhsb0FGRFFzaXc5V1QrUVBubzFTUGZTWUE0cEhsZG5UVHI1TTBxQk1wSzRuTk84TVBUbi91dy9mWGJiOFlKTUxPeWJjeW9EVC9mVVR0VWRVWHFOWnVKeDhRWmgrTVlZWTR3eHhoZ3pJQllzTThZWVk0elpHd21kU3kvSzhFazFxN3Q2M1Q1K0wzdTZRbFYrN2pFQ2dud0RRSlRFK0ZISjgwUVlCNkNpRHo4VWwxejUvb3BXQ0lKcXo4RXl6NUV2NVlMeU9JQS9vOGM3cXZmMzFFNkVLY0NVZkovOFRkRnY1eXBDVFlWNXFBaHNvN2I0MjdpaUZlRllzbXl1clJTQ3JGYjBlSVJWQWI5ZUU0NGxpMjAvSkIwSE9TOGNTeDZhVFZYT0RWWnNuNnBLTFArKzYzcVFTWVUyY3hWZEJMem1jNTBYbGkycVdoT0pKdG9RcWhVOU5SNVhaM1VxY1ZLeFQ4L3hkWnF2elBPVERLYTlVVjNPN2RSZzJ0dlMwM21EZkRhWTlucWMwOHJ6c3czb0ZrZ1Q5V2FBbkFjeTk4MUs3N0t4S2VkOUNPOFNrYU1EeXFQaGFPc3RJc3dIUkJVVmNUNVhubkhXbS9yWXVrUFhwSkszQkpIdkE4dDIxcjRuQ3FVc0tjY0xkQ3VsdURzRzYxNGFpUG81eVJvOC9hb2ppQ2Z5N2VYemE1SUFxM2UwelJDSEV6ckc2UHY0aW9hcUhnTmVQWEVjalpVV2xJZWE0cFBlN0ttZDU5Y1J4UncxUWJiMzFNWVlZNHd4eGhoajloUUxsaGxqakRIRzdJMjZ4c2FHeVp4bGtWaHlMbDd1dXQ1T1dORnhqbkJOYWJ0SXQ2d2NFWW9aTHowR3l4elYrNFBwbmFmcXFlS0MzcVhpdjNsNVE5WEQ0VmppSzRGVWN1RzBPWWtmcjV3ZitqdE92Z1FqUUQ0VFI3L2NiU3o1Y1o3WFcycWd3TW1nSi9zcXRpOVdkUTRUUjMwS09WRzVrWHh3Q1VFMzVsei95ZDZyazFZWHM5ZFVlQXpsWEVSZVg1VmRYeHVBay9OajFuVXI1azErWnFjbk44aEU1Rk1BaXI3M1YvRXAyK3V1YWpzOTRQUCtLTUpCSWh3RTBsaldlRlpUUS9YUGR0NnJkNG1vKzBGRUtoRHZsd01aMTRYeGplTXo2ZFRSaGZ1bGRlbUNpZjhlU0QrOUdiUjdhU0RIOXZST2hBL2t4K0dkQUh3WVFFUWpaYzA4bjV0YkZvbDJqMHVxOE92bWh0cXZsNitiRVcwOVNhRjhqck9mOUhwT0xxTkxNWHpWclFNNUIyT01NY1lZWTR3WkxCWXNNOFlZWTR6WkczVXJ3emc4S3B5cDZPcXVNeXFwNmpvUnVSOVBmb3R3RkhCRllkTWJ3V0ROWGVWdEw0eHJaVGFkckFRUUlkM2pNVlIzQ1BtU2NZbzZJaktpcDNZaVBOSFVVUHZwMHJMeUhvVFArVHkrVW5lRmpoSkoxdmEwMzBCbFBiay9JS3FJL0JDUk5jV3lpQUFyRjA1K29kTTU0SS9odUpjc24xK1RQR2RXKzVpZ0k4Zm54eXozZDV1VFN1UjdxbHJSMTdFRlBSaVJzd0JVV1FYOHJzZDJJbVhYVkNzN2I5V1U0aXdGcUZUUGMwVi9COUtscEtUdUFOeTZXR3RWUzBOdGUxOWpBazRSS2M3dFJ0Vk8ydllvbThwTUw1YW5WSGg0SUgzMFpiRHVwWmFiWkpmbisxSTRvS3hLNndGbDZ3OHVDelU3aUJ6UzQ1aVVaOHVYcDErOWZqLzFzcVhzUFlXWFd5dHJXbm83dnVNUUtyVVZMRmhtakRIR0dHT01lVXRac013WVk0d3habThrTWl6TE1QcmM0R09la3dIVkZ4RDVKUzYvUEhoazZNL3h1SGoxMGJZekhmVFNZbHRWcmsrdVJ5UHg5V01EVE15c3A5WEpwaE9YRmkrY1FvOWxCbFY5cHpjdnFINEVJREluY1FyYU9UQ2tnZ3FnMmprWXBNSmhoYmZrMVVKd1kyWGh2MzZiZnZYNi9SdzNzMFpFS2dCeXJ2L3c4a0JZSkpxNEsxTWgwV0NhTTd2dUc0a2xvcXJrNTd6U0hDaUVvd21FM0NSRUFvVlJIaHFPSnZJQkR5SFYzQkQ2UWxORHpleWRqU3M4SnpGZGxMTUsrejNSM0JDNmZHZjdpT29Ia05KTitpYjRQdTk0T2pvU1RheHdSVDhwRk9aUUs5OG5IMHo2VmxCbFFUaWFlRmhFSDBQa2owM3pRNzhIY0VTbWxHZmg1VE95WkhHMnNtYnV6c2JUVlYyZCtwREVaY1g3d2ZGMFFHVWMrektJOTlKQWpuNjVJamVMb2lKbDg3OTFaRmIyMjdScmtsTjl1ZXk5Q0tYNTNRUXVMNVk0RFYrOWNYK0FiQ2FieHUrNmZvOXF4WjFkeUp4RVlHZUJUMk9NTWNZWVk0d1pVaFlzTThZWVk0elpHdzJQMkZnM1N4ZE0vUGUwYTVJSHJyd2g5SEw1K2tnME1VMXhieTBMQ3YzcDRNclFqOWRvK3hta3ZkOWtTVEsyKzBWN3JiZmoxTWRhTHhKa2pDb2ZMNFY3UExaQjZjSC9vU0JIUnFLSnp3bjZpam9jb1I3SGtvOWhQcm16ODRqRVdnOUgrUnhJU3BFczRBbGVDRGY3YVFxQk1sWGRtQnc1YVUzNWZvSEttbkJUWEZLUldGdFAzWjRxd2luZFYzZUtxaDRsK2V3N1VMWUJYOWpaV0FkTWVBbzRDOWlFNTRSeHZHWWN4dWMzZFl4SmxWK0pPRDlIdlNzUTNsUFlOeUJ3S3NpcGVNd0RmcDhmc3ZlUjByNnEvMWIxUlpZWGdsRzdRbEZsZUFBQUNmVkpSRUZVS2pnMStXbVF3d3RqV0p0NUpYVHZ6dllaaUtHNGx3cWxHZnNzdnRyY1dOc0NkTXY4YW00SWhYcG8zc2Y0azhjN3J2NEd5YjkzQUtqK29LbXg5cDdpb3JqcEJvVDZvTDl3VmwxKzFMUWZQeFBHR0dPTU1jWVlNNVFzV0dhTU1jWVlzemNhcG1VWUFWYmVVTk1wVUZaM2hZNVFTYzRSOGlYdUZKSTRsZWZINCtMVnhkditGRWpoaXVEcjBvMm55bzk2TzRhRG5BbDhwcnk5Ni9mOVBkKy8zQy93b1VLZnR5Z0NTaW1KU2gyNWZXZm5rRW1OVEFRcWRsd3VnazlLbVZKZFl4L09UY1hNbmFMYjRwTHFyVStGSFpJUGdQWExVSmZHRzdVK2RNUFdTWWtUUmJtcWFVSDFVL1d4Wk5SQmYxRFk3S255a0lqTWJXNnNlYlF3b2pzaXNmWlBLZDdYVUk2VGZGU3M5YzFLYjM2cFU1ZFpPRHlpOEhBMlBYSmF5MDNqTmd4MGZFNk9lOXdBRHdpY2hzZ054Zm5lQnR0UTMwdERMVmNoendkVCtwOWlzRXpoZ1d4bDZLdmxiVHlSaHgyMHZ1Y2VkRHZxZkgvb1IycU1NY1lZWTR3eHZiTmdtVEhHR0dQTTNram9IRnR4aG1tcUdkQnlrK3k0SVBibVIzSzY3UUZnUDhmeGYzVFp2QW12QWJURXE3ZUdZNG5uRmQ0SnBFUjFrNHE4b09wOGEzbGo5WU85OWVrcEQ0am9KMFFscTBKQ1ZMKzFZdDZrL3dCczNGcXphTUxveEFSUlBxUElQaUtJS3E3QXF3cUxtaHRxN3R2NW1NZHRpTVFTVHdBbmxLOVhkSU9vL0ExWTJ0eFlmZXV1WElmbWh0RFp1OUorcUMxWkl0bDRYRDhTaitmbjdHcXRxTDVsbjFUeVJCeDlWUERmMmRSUTFkcDVEOUdtQm40Ry9HekduUFphVDcxUEFNbGZ4YWRzTDdab1hsajc1MGcwK2ZIUkc2ci9zR1NKWkhkbmZFc1hoN2FkZFptZVBXRjAyNDFySzZwN0RaenVycUcrbDRaYVM3eDY2L1JvNnptTzhoVENuN2RVYU4ydjRwSXBieU1pVDZKYUtJdXBPUkhab2VnV1VYbkJWZWU2RlF0cVhubXJ4bStNTWNZWVk0d3hzSlBTSE1ZWVk0d3g1ditvbjJYL2luQWsvNys5K3dtUjh5N2pBUDQ4NzdzdVFYTXdZdG9FLzVDaUZBOEdjdEtMQjBFUVFVVkpDTkttSnhIMG9EZWhHMmh4SzlwRUQxNUV4SUluMDFCZFJQRmk5YURvVFJwdHhTb1UyaEpCVExhaElGaHNOODI4UHc4enN6dVpuVW0yaDUxWmZ1L25BN3M3Nyt6N0xnOTdHdVk3ei9lTkdHMlk1ZFU0czNMZmNvZGFyZ2ZYL25Oa3NMTDFydW5OczRQcTQrdGw1VVRFeXVhclVkNjNGZDBUVDhTdGlDeDN2eElXN3d2bmI5emZ2Zmp1bC9ackF3OEFBR0EvQ2NzQUFHcjBpemVmalJLbmRtb1l5OVU0dmRycnNBd0FBQUJnRmpXTUFBQTFtcTVoelA3V01BSUFBQURjaWJBTUFLQkdHUkU1U3N0SzBTY0FBQUFBTUlld0RBQ2dSbTJNN2xVV3cyL2Rjc2NCQUFBQU9LaUVaUUFBTlpxdVlXeVhOUWdBQUFEQXdTWXNBd0NvMFdSWVZrSU5Jd0FBQU1BY3dqSUFnQnJkVnNNNGVzd3VEejE4N2RPbHlVY2pJa3FXODVjZlAvNzdaYzhFQUFBQUxKYXdEQUNnUnRPYlpjMFNaMW13Qjg1dmZyNko4cUhwNXdkZC92RnRnL0xYTnc0MzIzdDJnNjN5M2liS1J5TWljdEM4NSt6Nks0Y25yM250MWFOdi92cjd1YlgvVXdNQUFBRExJaXdEQUtqUnJockcvdlF3WnVrZWlzd3owODgzVFhtMHkvanQ2bGIzanBrWE51VW5xMXUzcitBZE9iejU0NGo0MHI0TUNnQUFBQndJd2pJQWdCcnRxbUhVd3dnQUFBQXdpN0FNQUtCRzJVVGtSRURXbjhXeUhhVThmZk5RZTNiMWplNmx5TGduSXFKa1BCNmxyTzZjbEtjeTQzUEQwOHRHUlB4ajhrODBtWDlaNE1RQUFBREFFdlRvN2hVQUFEMlMzZkNWWGhQRG9LenBZMXFXZzQzMWUxNHJHVHVwWWNtbk10dm5NOXZuODlEcTl5TEtMN2ZQenZabmx5OGVYODh1bng2ZWsxY3VYVGoycTZXTURnQUFBQ3lNelRJQWdCcTF6YkI2Y1p5UmRXb1lJeUl5NHBNUjNROGpJbTdkN0U2Mk04NHBUZmw2Um5lbVJHeEd4TEhGVGdnQUFBQXNtckFNQUtCR0dSUDNLNHVJdG8rYlpRQUFBQUIzSnl3REFLaFJkaEU1Q3NoSzlQT2VaUUFBQUFCN0lDd0RBS2pSZEEyakZrWUFBQUNBbVlSbEFBQTFtcTVoYkpZNHl3RzFVdkoweVRpeC9VUVpmT0tCdGV2dmpDZ243bkFaQUFBQVVCbGhHUUJBamJLTHlGRkNWb3F3YktieTJHM3RsSmxmR2Y2YmRGWUNBQUJBbjNqYkJBQ2dSazB6ekh5YWlHajdHdjZVOXV6Nks0ZXpTTDhBQUFDQStXeVdBUURVYVBJalVYMnRZY3o4MU9wVzk5L0pxT3htZGo5dm01VXI0K05tY09zem1mbU40VkY1ZU5Dcy9DNGlvaDNjK2toWG11Y1dPekFBQUFDd0RNSXlBSUFhVGQrenpHNVZSRVJzWERoK0l5SnVqSThmWEx2MjRaM2Z0aTgvOWUyalZ5SWl6cTFkKzJhVDNiZk9uYi8rbzVzdjN2dkl4a1lPRmo0c0FBQUFzQkI5L0l3eEFFRDltdGdKekhyNmlxK1V1Rm9pZnhCUi92ZVdyNDE4ZjJZZUthVjhXVkFHQUFBQWRldnBXeWNBQUpWckpyNTZHcGhseE44dlg3ajNxMUh5TnlYS0h5THluM2Urb0Z1TmlQanMrci9mbmxrK01IcjJiL3M5SndBQUFMQmNhaGdCQUdyVTR4ckdqUGhPRjNtcDZjcjFpSWduTHg0N1BmL2NmSDM3b0l1MWMrYzNQMWkyeXNjaTR0RG9iLzFwditjRkFBQUFsa3RZQmdCUW8vRW0yV1JnMWhOUFhqeitURVE4czVkenMydWY2NXBCeVl5TWpKTVI1ZVJrcmxoaTVhZjdNeVVBQUFCd1VQU3drQWNBb0FjbUt4akh4K3h5NmJ0SFg4aW1mQzFLK1ZjcDI1RmlWMHE4M0VYNTR1V0xSLys4MUFFQkFBQ0FmZGVqUWg0QWdCNTVZZkJzWkp5S2lIRU40OVc0djcxdnVVTUJBQUFBSER4cUdBRUFhdFJrYk4rc0xDT2k5S2lIRVFBQUFPQXRFSllCQU5Tb0dZVmo0NUNzVVNnQUFBQUFNSXV3REFDZ1JoazdoZHVXeWdBQUFBRG1FcFlCQU5Sb2NwUE1VaGtBQUFEQVhNSXlBSUFhWlJuZHEyeDhMREVEQUFBQW1FVllCZ0JRb3lZaUlrZGJaY1YyR1FBQUFNQWN3aklBZ0JwTjFqQkt5Z0FBQUFEbUVwWUJBTlFvWTZxR2NZbXpBQUFBQUJ4Z3dqSUFnQnExbzUvbGptY0JBQUFBOUo2d0RBQ2dSam54VTJBR0FBQUFNSmV3REFDZ1JwTTFqT1BIQUFBQUFPd2lMQU1BcUZFYk8wRVpBQUFBQUhNSnl3QUFhalM1VFNZMEF3QUFBSmhMV0FZQVVDTTFqQUFBQUFCN0lpd0RBS2lSR2tZQUFBQ0FQUkdXQVFEVUtETWl5L0N4MEF3QUFBQmdMbUVaQUVDTnNrelZNRXJMQUFBQUFHWVJsZ0VBMUVnTkl3QUFBTUNlQ01zQUFHcVVvN1d5OFhZWkFBQUFBRE1KeXdBQWFwUWxvZ25iWlFBQUFBQjNJU3dEQUtoUkd4RWxSMEdaMVRJQUFBQ0FlWVJsQUFBMXl0RTYyYmlHMFhZWk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EWDVQNExaSkNvUWdpdnVBQUFBQUVsRlRrU3VRbUNDIiwKCSJUaGVtZSIgOiAiIiwKCSJUeXBlIiA6ICJmbG93IiwKCSJWZXJzaW9uIiA6ICIiCn0K"/>
    </extobj>
    <extobj name="F35B0BEE-F18A-47BB-8FCB-E00DA2F2635D-2">
      <extobjdata type="F35B0BEE-F18A-47BB-8FCB-E00DA2F2635D" data="ewoJIkRlc2lnbklkIiA6ICJkZGU5OWI1NC1jODc4LTQ5MmMtYTgzZS1hOGJkYzY3YzhmMGUiCn0K"/>
    </extobj>
  </extobjs>
</s:customData>
</file>

<file path=customXml/itemProps962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9941</Words>
  <Application>WPS 演示</Application>
  <PresentationFormat>全屏显示(16:9)</PresentationFormat>
  <Paragraphs>2213</Paragraphs>
  <Slides>37</Slides>
  <Notes>44</Notes>
  <HiddenSlides>0</HiddenSlides>
  <MMClips>1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37</vt:i4>
      </vt:variant>
    </vt:vector>
  </HeadingPairs>
  <TitlesOfParts>
    <vt:vector size="65" baseType="lpstr">
      <vt:lpstr>Arial</vt:lpstr>
      <vt:lpstr>宋体</vt:lpstr>
      <vt:lpstr>Wingdings</vt:lpstr>
      <vt:lpstr>微软雅黑</vt:lpstr>
      <vt:lpstr>华文彩云</vt:lpstr>
      <vt:lpstr>锐字潮牌可变真言2.0简 Heavy</vt:lpstr>
      <vt:lpstr>Malgun Gothic</vt:lpstr>
      <vt:lpstr>等线</vt:lpstr>
      <vt:lpstr>方正正黑简体</vt:lpstr>
      <vt:lpstr>黑体</vt:lpstr>
      <vt:lpstr>Calibri</vt:lpstr>
      <vt:lpstr>Open Sans Light</vt:lpstr>
      <vt:lpstr>Times New Roman</vt:lpstr>
      <vt:lpstr>张海山锐线体简</vt:lpstr>
      <vt:lpstr>方正正纤黑简体</vt:lpstr>
      <vt:lpstr>方正兰亭黑_GBK</vt:lpstr>
      <vt:lpstr>标准粗黑</vt:lpstr>
      <vt:lpstr>Source Sans Pro</vt:lpstr>
      <vt:lpstr>산돌고딕B</vt:lpstr>
      <vt:lpstr>华文中宋</vt:lpstr>
      <vt:lpstr>Arial Unicode MS</vt:lpstr>
      <vt:lpstr>Arial</vt:lpstr>
      <vt:lpstr>Times New Roman</vt:lpstr>
      <vt:lpstr>nanumgothic</vt:lpstr>
      <vt:lpstr>Source Sans Pro Semibold</vt:lpstr>
      <vt:lpstr>Segoe Print</vt:lpstr>
      <vt:lpstr>Nordri ToolsTheme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www.51pptmoban.com</cp:keywords>
  <cp:lastModifiedBy>品质-贾明川</cp:lastModifiedBy>
  <cp:revision>562</cp:revision>
  <dcterms:created xsi:type="dcterms:W3CDTF">2016-09-12T12:51:00Z</dcterms:created>
  <dcterms:modified xsi:type="dcterms:W3CDTF">2025-07-13T08:57:44Z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6B26A0D10AEC45F18F0E1708B228FD45_13</vt:lpwstr>
  </property>
  <property fmtid="{D5CDD505-2E9C-101B-9397-08002B2CF9AE}" pid="3" name="KSOProductBuildVer">
    <vt:lpwstr>2052-12.1.0.21915</vt:lpwstr>
  </property>
</Properties>
</file>